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63" r:id="rId4"/>
    <p:sldId id="258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FB1F0-66B2-4D0A-BF90-7C78D8E4974A}" v="111" dt="2021-03-24T01:40:10.880"/>
    <p1510:client id="{5ABED90F-3E80-4EAA-96B7-F218B56D1F75}" v="326" dt="2021-03-24T02:15:55.623"/>
    <p1510:client id="{5D3FB79F-0015-B000-DA37-202455F24F81}" v="482" dt="2021-03-24T02:14:53.732"/>
    <p1510:client id="{663FB79F-D087-B000-BDDB-FD38C3AE67D2}" v="2823" dt="2021-03-24T02:17:58.130"/>
    <p1510:client id="{AA563989-6606-4337-A241-35D7F0AA78F2}" v="740" dt="2021-03-24T02:15:14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8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4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9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0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5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5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8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9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0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4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d3451er@go.minnstate.edu" TargetMode="External"/><Relationship Id="rId7" Type="http://schemas.openxmlformats.org/officeDocument/2006/relationships/hyperlink" Target="mailto:Xf1675pp@go.minnstate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x3563ek@go.minnstate.edu" TargetMode="External"/><Relationship Id="rId5" Type="http://schemas.openxmlformats.org/officeDocument/2006/relationships/hyperlink" Target="mailto:tenzin.nangsel@go.minnstate.edu" TargetMode="External"/><Relationship Id="rId4" Type="http://schemas.openxmlformats.org/officeDocument/2006/relationships/hyperlink" Target="mailto:sapana.kunwar@my.metrostate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grass, outdoor, sky, building&#10;&#10;Description automatically generated">
            <a:extLst>
              <a:ext uri="{FF2B5EF4-FFF2-40B4-BE49-F238E27FC236}">
                <a16:creationId xmlns:a16="http://schemas.microsoft.com/office/drawing/2014/main" id="{129CED9C-7A4E-4C45-B9B8-7842A5B8D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5" r="2849" b="2"/>
          <a:stretch/>
        </p:blipFill>
        <p:spPr>
          <a:xfrm>
            <a:off x="621675" y="623275"/>
            <a:ext cx="4032621" cy="5607882"/>
          </a:xfrm>
          <a:prstGeom prst="rect">
            <a:avLst/>
          </a:prstGeom>
        </p:spPr>
      </p:pic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0209" y="1154332"/>
            <a:ext cx="5799947" cy="24197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Alligators Test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9287" y="3654737"/>
            <a:ext cx="4041454" cy="1957426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FP 7</a:t>
            </a:r>
            <a:endParaRPr lang="en-US" sz="1400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0" dirty="0">
                <a:hlinkClick r:id="rId3"/>
              </a:rPr>
              <a:t>gd3451er@go.minnstate.edu</a:t>
            </a:r>
            <a:endParaRPr lang="en-US" sz="1400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0" dirty="0">
                <a:hlinkClick r:id="rId4"/>
              </a:rPr>
              <a:t>sapana.kunwar@my.metrostate.edu</a:t>
            </a:r>
            <a:endParaRPr lang="en-US" sz="1400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0" dirty="0">
                <a:hlinkClick r:id="rId5"/>
              </a:rPr>
              <a:t>tenzin.nangsel@go.minnstate.edu</a:t>
            </a:r>
            <a:endParaRPr lang="en-US" sz="1400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0" dirty="0">
                <a:hlinkClick r:id="rId6"/>
              </a:rPr>
              <a:t>jx3563ek@go.minnstate.edu</a:t>
            </a:r>
            <a:endParaRPr lang="en-US" sz="1400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0" dirty="0">
                <a:hlinkClick r:id="rId7"/>
              </a:rPr>
              <a:t>Xf1675pp@go.minnstate.edu</a:t>
            </a:r>
            <a:r>
              <a:rPr lang="en-US" sz="1400" b="0" dirty="0"/>
              <a:t> </a:t>
            </a:r>
            <a:endParaRPr lang="en-US" sz="1400" b="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769BC6-5B3A-4681-B0E7-05C2551FA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326" y="916364"/>
            <a:ext cx="10455348" cy="502527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id: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title: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role, and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song_people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will run to check if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_name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people table exist in the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mspr_test_data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comparing between people, songs,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song_people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mspr_test_data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corresponding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song_id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people_id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song_people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people_id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doesn’t exist, then it will create and insert into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song_people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inserting the corresponding role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created in the people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song_people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tables.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data: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role 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mspr_test_data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song_people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people_id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song and people table into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song_people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        [1] The last column should be updated with P created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SP created. 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[2] All 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new </a:t>
            </a:r>
            <a:r>
              <a:rPr lang="en-US" sz="18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stage_name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are created in people table.   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       [3] All new roles are created in </a:t>
            </a:r>
            <a:r>
              <a:rPr lang="en-US" sz="18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song_people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table.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       [4] All new </a:t>
            </a:r>
            <a:r>
              <a:rPr lang="en-US" sz="18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song_ids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with </a:t>
            </a:r>
            <a:r>
              <a:rPr lang="en-US" sz="18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people_ids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are created in </a:t>
            </a:r>
            <a:r>
              <a:rPr lang="en-US" sz="18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song_people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table.   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              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DA7212-426C-4DCB-9DAC-4562390A6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715" y="250090"/>
            <a:ext cx="5157787" cy="823912"/>
          </a:xfrm>
        </p:spPr>
        <p:txBody>
          <a:bodyPr/>
          <a:lstStyle/>
          <a:p>
            <a:r>
              <a:rPr lang="en-US">
                <a:latin typeface="Calibri Light"/>
                <a:cs typeface="Calibri"/>
              </a:rPr>
              <a:t>Before</a:t>
            </a:r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C7347-A2DA-4E9B-B79D-12EFAE7FDF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EF8C73-F140-4498-9F74-A97097AF5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6541" y="250090"/>
            <a:ext cx="5183188" cy="823912"/>
          </a:xfrm>
        </p:spPr>
        <p:txBody>
          <a:bodyPr/>
          <a:lstStyle/>
          <a:p>
            <a:r>
              <a:rPr lang="en-US">
                <a:latin typeface="Calibri Light"/>
                <a:cs typeface="Calibri"/>
              </a:rPr>
              <a:t>After</a:t>
            </a:r>
            <a:endParaRPr lang="en-US">
              <a:latin typeface="Calibri Light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1F334D9-D267-469D-88F3-22400B611DCE}"/>
              </a:ext>
            </a:extLst>
          </p:cNvPr>
          <p:cNvSpPr txBox="1"/>
          <p:nvPr/>
        </p:nvSpPr>
        <p:spPr>
          <a:xfrm>
            <a:off x="3873795" y="6133213"/>
            <a:ext cx="444440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ea typeface="+mn-lt"/>
                <a:cs typeface="+mn-lt"/>
              </a:rPr>
              <a:t>Actual Results:</a:t>
            </a:r>
            <a:r>
              <a:rPr lang="en-US">
                <a:ea typeface="+mn-lt"/>
                <a:cs typeface="+mn-lt"/>
              </a:rPr>
              <a:t> [X]Passing [ ] Failing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9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A24A39F-F3FD-45B7-8B4E-1EDA4F79944B}"/>
              </a:ext>
            </a:extLst>
          </p:cNvPr>
          <p:cNvSpPr txBox="1">
            <a:spLocks/>
          </p:cNvSpPr>
          <p:nvPr/>
        </p:nvSpPr>
        <p:spPr>
          <a:xfrm>
            <a:off x="868326" y="916364"/>
            <a:ext cx="10455348" cy="5025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id: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2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title: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Ignore P and PS created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This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will run to check if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_name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people table exist in the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mspr_test_data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comparing between people, songs,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song_people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mspr_test_data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corresponding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song_id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people_id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song_people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stage_name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already exist, it will say ignored P while PS will be created with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song_id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people_id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corresponding tables.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data: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       [1] The last column should be updated with P ignored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created. 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[2] All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already existed will be ignored.</a:t>
            </a: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       [3] All new roles are created in </a:t>
            </a:r>
            <a:r>
              <a:rPr lang="en-US" sz="18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song_people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table.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                       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5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DA7212-426C-4DCB-9DAC-4562390A6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715" y="250090"/>
            <a:ext cx="5157787" cy="823912"/>
          </a:xfrm>
        </p:spPr>
        <p:txBody>
          <a:bodyPr/>
          <a:lstStyle/>
          <a:p>
            <a:r>
              <a:rPr lang="en-US">
                <a:latin typeface="Calibri Light"/>
                <a:cs typeface="Calibri"/>
              </a:rPr>
              <a:t>Before</a:t>
            </a:r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C7347-A2DA-4E9B-B79D-12EFAE7FDF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EF8C73-F140-4498-9F74-A97097AF5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6541" y="250090"/>
            <a:ext cx="5183188" cy="823912"/>
          </a:xfrm>
        </p:spPr>
        <p:txBody>
          <a:bodyPr/>
          <a:lstStyle/>
          <a:p>
            <a:r>
              <a:rPr lang="en-US">
                <a:latin typeface="Calibri Light"/>
                <a:cs typeface="Calibri"/>
              </a:rPr>
              <a:t>After</a:t>
            </a:r>
            <a:endParaRPr lang="en-US">
              <a:latin typeface="Calibri Light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1F334D9-D267-469D-88F3-22400B611DCE}"/>
              </a:ext>
            </a:extLst>
          </p:cNvPr>
          <p:cNvSpPr txBox="1"/>
          <p:nvPr/>
        </p:nvSpPr>
        <p:spPr>
          <a:xfrm>
            <a:off x="3873795" y="6133213"/>
            <a:ext cx="444440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ea typeface="+mn-lt"/>
                <a:cs typeface="+mn-lt"/>
              </a:rPr>
              <a:t>Actual Results:</a:t>
            </a:r>
            <a:r>
              <a:rPr lang="en-US">
                <a:ea typeface="+mn-lt"/>
                <a:cs typeface="+mn-lt"/>
              </a:rPr>
              <a:t> [X]Passing [ ] Failing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A24A39F-F3FD-45B7-8B4E-1EDA4F79944B}"/>
              </a:ext>
            </a:extLst>
          </p:cNvPr>
          <p:cNvSpPr txBox="1">
            <a:spLocks/>
          </p:cNvSpPr>
          <p:nvPr/>
        </p:nvSpPr>
        <p:spPr>
          <a:xfrm>
            <a:off x="868326" y="916364"/>
            <a:ext cx="10455348" cy="5025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id: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3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title: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Ignore P and SP Ignore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This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will run to check if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_name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people table exist in the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mspr_test_data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comparing between people, songs,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song_people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mspr_test_data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corresponding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song_id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people_id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song_people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stage_name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role already exist, it will update the execution status to ignored P and PS execution status tables.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data: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       [1] The last column should be updated with P ignored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Ignored. 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[2] All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already existed will be ignored.</a:t>
            </a: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       [3] All </a:t>
            </a:r>
            <a:r>
              <a:rPr lang="en-US" sz="1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roles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already existed will be ignored</a:t>
            </a:r>
            <a:r>
              <a:rPr lang="en-US" sz="1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                       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052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727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Alligators Test Plan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Nangsel, Tenzin</cp:lastModifiedBy>
  <cp:revision>12</cp:revision>
  <dcterms:created xsi:type="dcterms:W3CDTF">2021-03-24T01:09:17Z</dcterms:created>
  <dcterms:modified xsi:type="dcterms:W3CDTF">2021-04-09T00:16:56Z</dcterms:modified>
</cp:coreProperties>
</file>