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60" r:id="rId4"/>
    <p:sldId id="258" r:id="rId5"/>
    <p:sldId id="263" r:id="rId6"/>
    <p:sldId id="259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2FB1F0-66B2-4D0A-BF90-7C78D8E4974A}" v="111" dt="2021-03-24T01:40:10.880"/>
    <p1510:client id="{5ABED90F-3E80-4EAA-96B7-F218B56D1F75}" v="326" dt="2021-03-24T02:15:55.623"/>
    <p1510:client id="{5D3FB79F-0015-B000-DA37-202455F24F81}" v="482" dt="2021-03-24T02:14:53.732"/>
    <p1510:client id="{663FB79F-D087-B000-BDDB-FD38C3AE67D2}" v="2823" dt="2021-03-24T02:17:58.130"/>
    <p1510:client id="{AA563989-6606-4337-A241-35D7F0AA78F2}" v="740" dt="2021-03-24T02:15:14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98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4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9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0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5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5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8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9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0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4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d3451er@go.minnstate.edu" TargetMode="External"/><Relationship Id="rId7" Type="http://schemas.openxmlformats.org/officeDocument/2006/relationships/hyperlink" Target="mailto:Xf1675pp@go.minnstate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x3563ek@go.minnstate.edu" TargetMode="External"/><Relationship Id="rId5" Type="http://schemas.openxmlformats.org/officeDocument/2006/relationships/hyperlink" Target="mailto:tenzin.nangsel@go.minnstate.edu" TargetMode="External"/><Relationship Id="rId4" Type="http://schemas.openxmlformats.org/officeDocument/2006/relationships/hyperlink" Target="mailto:sapana.kunwar@my.metrostate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grass, outdoor, sky, building&#10;&#10;Description automatically generated">
            <a:extLst>
              <a:ext uri="{FF2B5EF4-FFF2-40B4-BE49-F238E27FC236}">
                <a16:creationId xmlns:a16="http://schemas.microsoft.com/office/drawing/2014/main" id="{129CED9C-7A4E-4C45-B9B8-7842A5B8D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5" r="2849" b="2"/>
          <a:stretch/>
        </p:blipFill>
        <p:spPr>
          <a:xfrm>
            <a:off x="621675" y="623275"/>
            <a:ext cx="4032621" cy="5607882"/>
          </a:xfrm>
          <a:prstGeom prst="rect">
            <a:avLst/>
          </a:prstGeom>
        </p:spPr>
      </p:pic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0209" y="1154332"/>
            <a:ext cx="5799947" cy="24197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8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Alligators Test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9287" y="3654737"/>
            <a:ext cx="4041454" cy="1957426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FP 8</a:t>
            </a:r>
            <a:endParaRPr lang="en-US" sz="1400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0" dirty="0">
                <a:hlinkClick r:id="rId3"/>
              </a:rPr>
              <a:t>gd3451er@go.minnstate.edu</a:t>
            </a:r>
            <a:endParaRPr lang="en-US" sz="1400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0" dirty="0">
                <a:hlinkClick r:id="rId4"/>
              </a:rPr>
              <a:t>sapana.kunwar@my.metrostate.edu</a:t>
            </a:r>
            <a:endParaRPr lang="en-US" sz="1400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0" dirty="0">
                <a:hlinkClick r:id="rId5"/>
              </a:rPr>
              <a:t>tenzin.nangsel@go.minnstate.edu</a:t>
            </a:r>
            <a:endParaRPr lang="en-US" sz="1400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0" dirty="0">
                <a:hlinkClick r:id="rId6"/>
              </a:rPr>
              <a:t>jx3563ek@go.minnstate.edu</a:t>
            </a:r>
            <a:endParaRPr lang="en-US" sz="1400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0" dirty="0">
                <a:hlinkClick r:id="rId7"/>
              </a:rPr>
              <a:t>Xf1675pp@go.minnstate.edu</a:t>
            </a:r>
            <a:r>
              <a:rPr lang="en-US" sz="1400" b="0" dirty="0"/>
              <a:t> </a:t>
            </a:r>
            <a:endParaRPr lang="en-US" sz="1400" b="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769BC6-5B3A-4681-B0E7-05C2551FA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326" y="916364"/>
            <a:ext cx="10455348" cy="502527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1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title: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MOVIE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ANAGRAM,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will run to check if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movie_anagrams.txt file  exist in the movies table by comparing between the data in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movie_anagrams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movies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with corresponding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year_made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anagrams. If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year_made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anagrams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exist, then it will create and insert into the movies table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movie_anagram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table.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data: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1"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anagram from movie_anagrams.txt 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movies_anagrams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table. </a:t>
            </a:r>
          </a:p>
          <a:p>
            <a:pPr lvl="1"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        [1] Creates movie and anagrams if it doesn’t already exist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</a:t>
            </a: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          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               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F4C4-B5DE-498D-8D3F-C84DECD4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Creates the movie and anagrams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73665-DC85-480F-B177-6F3B8356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7273"/>
            <a:ext cx="6101526" cy="2390709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9EC715-0062-4805-B906-EC99E77E5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24914" y="1927273"/>
            <a:ext cx="4161057" cy="259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5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769BC6-5B3A-4681-B0E7-05C2551FA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326" y="916364"/>
            <a:ext cx="10455348" cy="502527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2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title: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Ignores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MOVIE and ANAGRAM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creation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will run to check if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movie_anagrams.txt file  exist in the movies table by comparing between the data in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movie_anagrams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movies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with corresponding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year_made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year_made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already exist, then it will ignore inserting into the movies table. It will then checks for the anagram from the txt file 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movie_anagram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table, if it doesn’t exist. It will insert the anagrams in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movie_anagram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table.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data: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1"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the movie already exist and creates the anagrams that doesn’t exist in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movies_anagrams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table. </a:t>
            </a:r>
          </a:p>
          <a:p>
            <a:pPr lvl="1"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        [1]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Ignores a MOVIE creation (since it already exists) and creates an ANAGRAM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             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               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070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F4C4-B5DE-498D-8D3F-C84DECD4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Ignore the movie and creates anagrams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73665-DC85-480F-B177-6F3B8356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7273"/>
            <a:ext cx="6101526" cy="2390709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9EC715-0062-4805-B906-EC99E77E5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24914" y="1927273"/>
            <a:ext cx="4161057" cy="259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1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769BC6-5B3A-4681-B0E7-05C2551FA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326" y="916364"/>
            <a:ext cx="10455348" cy="502527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3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title: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Ignores MOVIE and ANAGRAM,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will run to check if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movie_anagrams.txt file  exist in the movies table by comparing between the data in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movie_anagrams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movies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with corresponding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year_made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year_made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 exist, then it will ignore inserting into the movies table. It also checks for the anagrams in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movie_anagram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and if already exist, then it will ignore inserting into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movie_anagram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table.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data: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1"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Ignores of inserting movie and anagram. </a:t>
            </a:r>
          </a:p>
          <a:p>
            <a:pPr lvl="1"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457200" indent="-339725" algn="l"/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 	[1] Ignores a MOVIE creation (since it already exists) and it ignores the ANAGRAM creation (since it already exists).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 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               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63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6FF7-9F29-4460-ACB2-EB8FB608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Ignores movie and anagrams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ABE6CF-4912-4F1B-8D38-9232E40C4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96" t="39949" r="44534" b="9719"/>
          <a:stretch/>
        </p:blipFill>
        <p:spPr>
          <a:xfrm>
            <a:off x="1084005" y="1747684"/>
            <a:ext cx="5611763" cy="4035575"/>
          </a:xfrm>
        </p:spPr>
      </p:pic>
    </p:spTree>
    <p:extLst>
      <p:ext uri="{BB962C8B-B14F-4D97-AF65-F5344CB8AC3E}">
        <p14:creationId xmlns:p14="http://schemas.microsoft.com/office/powerpoint/2010/main" val="15428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579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Alligators Test Plan</vt:lpstr>
      <vt:lpstr>PowerPoint Presentation</vt:lpstr>
      <vt:lpstr>Creates the movie and anagrams</vt:lpstr>
      <vt:lpstr>PowerPoint Presentation</vt:lpstr>
      <vt:lpstr>Ignore the movie and creates anagrams</vt:lpstr>
      <vt:lpstr>PowerPoint Presentation</vt:lpstr>
      <vt:lpstr>Ignores movie and anagrams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Nangsel, Tenzin</cp:lastModifiedBy>
  <cp:revision>16</cp:revision>
  <dcterms:created xsi:type="dcterms:W3CDTF">2021-03-24T01:09:17Z</dcterms:created>
  <dcterms:modified xsi:type="dcterms:W3CDTF">2021-04-15T22:15:59Z</dcterms:modified>
</cp:coreProperties>
</file>