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sldIdLst>
    <p:sldId id="256" r:id="rId2"/>
    <p:sldId id="265" r:id="rId3"/>
    <p:sldId id="276" r:id="rId4"/>
  </p:sldIdLst>
  <p:sldSz cx="9144000" cy="6858000" type="screen4x3"/>
  <p:notesSz cx="9144000" cy="6858000"/>
  <p:defaultTextStyle>
    <a:defPPr>
      <a:defRPr lang="ja-JP"/>
    </a:defPPr>
    <a:lvl1pPr marL="0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6818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3639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0455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7273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4090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0910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7728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4546" algn="l" defTabSz="45681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49"/>
    <p:restoredTop sz="96405"/>
  </p:normalViewPr>
  <p:slideViewPr>
    <p:cSldViewPr snapToGrid="0" snapToObjects="1" showGuides="1">
      <p:cViewPr varScale="1">
        <p:scale>
          <a:sx n="219" d="100"/>
          <a:sy n="219" d="100"/>
        </p:scale>
        <p:origin x="2112" y="192"/>
      </p:cViewPr>
      <p:guideLst>
        <p:guide orient="horz" pos="2387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7884"/>
            <a:ext cx="2133600" cy="365125"/>
          </a:xfrm>
        </p:spPr>
        <p:txBody>
          <a:bodyPr/>
          <a:lstStyle>
            <a:lvl1pPr>
              <a:defRPr b="0" i="0"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fld id="{7A0C0240-2F64-DE4D-A9E4-1F1EE537196E}" type="datetime1">
              <a:rPr lang="ja-JP" altLang="en-US" smtClean="0"/>
              <a:t>2022/10/16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7884"/>
            <a:ext cx="2895600" cy="365125"/>
          </a:xfrm>
        </p:spPr>
        <p:txBody>
          <a:bodyPr/>
          <a:lstStyle>
            <a:lvl1pPr>
              <a:defRPr b="0" i="0"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935" y="150244"/>
            <a:ext cx="213360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ヒラギノ角ゴ Pro W3"/>
                <a:ea typeface="ヒラギノ角ゴ Pro W3"/>
                <a:cs typeface="ヒラギノ角ゴ Pro W3"/>
              </a:defRPr>
            </a:lvl1pPr>
          </a:lstStyle>
          <a:p>
            <a:fld id="{3CEA307D-3EF5-ED4E-AF1E-33BFD9855C7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Rectangle 7"/>
          <p:cNvSpPr/>
          <p:nvPr/>
        </p:nvSpPr>
        <p:spPr>
          <a:xfrm>
            <a:off x="0" y="-5553"/>
            <a:ext cx="9144000" cy="713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7"/>
          <p:cNvSpPr/>
          <p:nvPr/>
        </p:nvSpPr>
        <p:spPr>
          <a:xfrm>
            <a:off x="-14598" y="13835"/>
            <a:ext cx="9144000" cy="693900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KM-cmr10"/>
              <a:ea typeface="+mj-ea"/>
            </a:endParaRPr>
          </a:p>
        </p:txBody>
      </p:sp>
      <p:sp>
        <p:nvSpPr>
          <p:cNvPr id="14" name="タイトル プレースホルダー 2"/>
          <p:cNvSpPr>
            <a:spLocks noGrp="1"/>
          </p:cNvSpPr>
          <p:nvPr>
            <p:ph type="title"/>
          </p:nvPr>
        </p:nvSpPr>
        <p:spPr>
          <a:xfrm>
            <a:off x="131388" y="19506"/>
            <a:ext cx="8791759" cy="6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  <a:latin typeface="Times New Roman"/>
                <a:ea typeface="ヒラギノ丸ゴ ProN W4"/>
                <a:cs typeface="ヒラギノ丸ゴ ProN W4"/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37429" y="20553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 err="1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364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C1F4-3274-5447-828F-8324420DB608}" type="datetime1">
              <a:rPr lang="ja-JP" altLang="en-US" smtClean="0"/>
              <a:t>2022/10/16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0" y="2595633"/>
            <a:ext cx="9148786" cy="1218807"/>
            <a:chOff x="0" y="2885048"/>
            <a:chExt cx="9148786" cy="1218806"/>
          </a:xfrm>
        </p:grpSpPr>
        <p:sp>
          <p:nvSpPr>
            <p:cNvPr id="10" name="Rectangle 7"/>
            <p:cNvSpPr/>
            <p:nvPr/>
          </p:nvSpPr>
          <p:spPr>
            <a:xfrm>
              <a:off x="0" y="2885048"/>
              <a:ext cx="9144000" cy="121880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86" y="2902457"/>
              <a:ext cx="9144000" cy="1170743"/>
            </a:xfrm>
            <a:prstGeom prst="rect">
              <a:avLst/>
            </a:prstGeom>
            <a:blipFill dpi="0" rotWithShape="1">
              <a:blip r:embed="rId2">
                <a:alphaModFix amt="15000"/>
              </a:blip>
              <a:srcRect/>
              <a:tile tx="0" ty="0" sx="76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KM-cmr10"/>
                <a:ea typeface="+mj-ea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27640"/>
            <a:ext cx="8229600" cy="1143000"/>
          </a:xfrm>
          <a:prstGeom prst="rect">
            <a:avLst/>
          </a:prstGeom>
        </p:spPr>
        <p:txBody>
          <a:bodyPr vert="horz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66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1678-5483-374B-9F4A-412209BFF39D}" type="datetime1">
              <a:rPr lang="ja-JP" altLang="en-US" smtClean="0"/>
              <a:t>2022/10/16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386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364" tIns="45680" rIns="91364" bIns="4568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21678-5483-374B-9F4A-412209BFF39D}" type="datetime1">
              <a:rPr lang="ja-JP" altLang="en-US" smtClean="0"/>
              <a:t>2022/10/16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364" tIns="45680" rIns="91364" bIns="4568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364" tIns="45680" rIns="91364" bIns="4568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307D-3EF5-ED4E-AF1E-33BFD9855C7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48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hf hdr="0" ftr="0" dt="0"/>
  <p:txStyles>
    <p:titleStyle>
      <a:lvl1pPr algn="ctr" defTabSz="456818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15" indent="-342615" algn="l" defTabSz="456818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30" indent="-285511" algn="l" defTabSz="456818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045" indent="-228410" algn="l" defTabSz="456818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863" indent="-228410" algn="l" defTabSz="456818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681" indent="-228410" algn="l" defTabSz="456818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500" indent="-228410" algn="l" defTabSz="456818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320" indent="-228410" algn="l" defTabSz="456818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139" indent="-228410" algn="l" defTabSz="456818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956" indent="-228410" algn="l" defTabSz="456818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8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39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55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73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90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10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28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46" algn="l" defTabSz="45681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211C19-6E4D-0F44-AA80-AB0EDB37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77" y="1360445"/>
            <a:ext cx="7048500" cy="7493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CCAE5-7605-6647-8B42-BE0493B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AEE7A-8DEE-6446-8BAB-CA6F49DBB564}"/>
              </a:ext>
            </a:extLst>
          </p:cNvPr>
          <p:cNvSpPr txBox="1"/>
          <p:nvPr/>
        </p:nvSpPr>
        <p:spPr>
          <a:xfrm>
            <a:off x="1128853" y="3527753"/>
            <a:ext cx="6917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Times New Roman"/>
                <a:cs typeface="Cambria"/>
              </a:rPr>
              <a:t>● 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 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endParaRPr lang="en-JP" sz="2800" dirty="0">
              <a:latin typeface="Times New Roman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12322-4DD8-BE4B-9F8F-74A76611B806}"/>
              </a:ext>
            </a:extLst>
          </p:cNvPr>
          <p:cNvSpPr txBox="1"/>
          <p:nvPr/>
        </p:nvSpPr>
        <p:spPr>
          <a:xfrm>
            <a:off x="1360967" y="1172361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ア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AD972-A445-FD45-A9D8-52C2CED1311E}"/>
              </a:ext>
            </a:extLst>
          </p:cNvPr>
          <p:cNvSpPr txBox="1"/>
          <p:nvPr/>
        </p:nvSpPr>
        <p:spPr>
          <a:xfrm>
            <a:off x="2651051" y="1172361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6C60A-6617-3844-B3CF-B23E69370063}"/>
              </a:ext>
            </a:extLst>
          </p:cNvPr>
          <p:cNvSpPr txBox="1"/>
          <p:nvPr/>
        </p:nvSpPr>
        <p:spPr>
          <a:xfrm>
            <a:off x="4451498" y="1172360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16D0B-A10F-0A4F-AB60-419559738D88}"/>
              </a:ext>
            </a:extLst>
          </p:cNvPr>
          <p:cNvSpPr txBox="1"/>
          <p:nvPr/>
        </p:nvSpPr>
        <p:spPr>
          <a:xfrm>
            <a:off x="6251945" y="1172359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EA5BA1-005D-B64C-B1FB-2F79A411A1AA}"/>
              </a:ext>
            </a:extLst>
          </p:cNvPr>
          <p:cNvSpPr txBox="1"/>
          <p:nvPr/>
        </p:nvSpPr>
        <p:spPr>
          <a:xfrm>
            <a:off x="7542029" y="1166037"/>
            <a:ext cx="415498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P" dirty="0">
                <a:latin typeface="Times New Roman"/>
                <a:cs typeface="Cambria"/>
              </a:rPr>
              <a:t>オ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DA5844-9CB9-0142-9A89-27C7BA3A94AD}"/>
              </a:ext>
            </a:extLst>
          </p:cNvPr>
          <p:cNvCxnSpPr>
            <a:cxnSpLocks/>
          </p:cNvCxnSpPr>
          <p:nvPr/>
        </p:nvCxnSpPr>
        <p:spPr>
          <a:xfrm flipV="1">
            <a:off x="2711398" y="1383627"/>
            <a:ext cx="0" cy="557973"/>
          </a:xfrm>
          <a:prstGeom prst="line">
            <a:avLst/>
          </a:prstGeom>
          <a:ln w="50800" cmpd="sng">
            <a:headEnd type="none"/>
            <a:tailEnd type="non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F4ADE-0AB3-2540-A0CB-F4F4B80C0364}"/>
              </a:ext>
            </a:extLst>
          </p:cNvPr>
          <p:cNvCxnSpPr>
            <a:cxnSpLocks/>
          </p:cNvCxnSpPr>
          <p:nvPr/>
        </p:nvCxnSpPr>
        <p:spPr>
          <a:xfrm flipV="1">
            <a:off x="4490547" y="1393631"/>
            <a:ext cx="0" cy="557973"/>
          </a:xfrm>
          <a:prstGeom prst="line">
            <a:avLst/>
          </a:prstGeom>
          <a:ln w="50800" cmpd="sng">
            <a:headEnd type="none"/>
            <a:tailEnd type="non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F1EEA5-A405-EC43-B808-9B090ED30279}"/>
              </a:ext>
            </a:extLst>
          </p:cNvPr>
          <p:cNvCxnSpPr>
            <a:cxnSpLocks/>
          </p:cNvCxnSpPr>
          <p:nvPr/>
        </p:nvCxnSpPr>
        <p:spPr>
          <a:xfrm flipV="1">
            <a:off x="6268985" y="1394986"/>
            <a:ext cx="0" cy="557973"/>
          </a:xfrm>
          <a:prstGeom prst="line">
            <a:avLst/>
          </a:prstGeom>
          <a:ln w="50800" cmpd="sng">
            <a:headEnd type="none"/>
            <a:tailEnd type="non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3FEBFB-4A46-124C-AD5E-125FB53BB804}"/>
                  </a:ext>
                </a:extLst>
              </p:cNvPr>
              <p:cNvSpPr txBox="1"/>
              <p:nvPr/>
            </p:nvSpPr>
            <p:spPr>
              <a:xfrm>
                <a:off x="2465112" y="755410"/>
                <a:ext cx="52745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JP" sz="2000" dirty="0">
                  <a:latin typeface="Times New Roman"/>
                  <a:cs typeface="Cambri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3FEBFB-4A46-124C-AD5E-125FB53B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112" y="755410"/>
                <a:ext cx="52745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A0AA86-0389-8345-BD30-49797F41CC3A}"/>
                  </a:ext>
                </a:extLst>
              </p:cNvPr>
              <p:cNvSpPr txBox="1"/>
              <p:nvPr/>
            </p:nvSpPr>
            <p:spPr>
              <a:xfrm>
                <a:off x="4244261" y="749746"/>
                <a:ext cx="5334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JP" sz="2000" dirty="0">
                  <a:latin typeface="Times New Roman"/>
                  <a:cs typeface="Cambri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A0AA86-0389-8345-BD30-49797F41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261" y="749746"/>
                <a:ext cx="53341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D28512-FEEA-B246-BF04-B15DA5F4F176}"/>
                  </a:ext>
                </a:extLst>
              </p:cNvPr>
              <p:cNvSpPr txBox="1"/>
              <p:nvPr/>
            </p:nvSpPr>
            <p:spPr>
              <a:xfrm>
                <a:off x="6023410" y="744082"/>
                <a:ext cx="5334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JP" sz="2000" dirty="0">
                  <a:latin typeface="Times New Roman"/>
                  <a:cs typeface="Cambri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D28512-FEEA-B246-BF04-B15DA5F4F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10" y="744082"/>
                <a:ext cx="53341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47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F4910-3493-EA4D-A585-1BABB7F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32526-34F4-4F40-AA70-981B656C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71" y="1088852"/>
            <a:ext cx="5435858" cy="4680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A97E31-7266-2349-8237-2C5512948262}"/>
              </a:ext>
            </a:extLst>
          </p:cNvPr>
          <p:cNvSpPr txBox="1"/>
          <p:nvPr/>
        </p:nvSpPr>
        <p:spPr>
          <a:xfrm>
            <a:off x="6454296" y="3695688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中央値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B66BD-55D5-F044-86A8-CB5B4B7629C3}"/>
              </a:ext>
            </a:extLst>
          </p:cNvPr>
          <p:cNvSpPr txBox="1"/>
          <p:nvPr/>
        </p:nvSpPr>
        <p:spPr>
          <a:xfrm>
            <a:off x="6454296" y="3331438"/>
            <a:ext cx="18774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第３四分位数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2CC31-BA19-8B45-B396-38717FF960C5}"/>
              </a:ext>
            </a:extLst>
          </p:cNvPr>
          <p:cNvSpPr txBox="1"/>
          <p:nvPr/>
        </p:nvSpPr>
        <p:spPr>
          <a:xfrm>
            <a:off x="6454296" y="4015111"/>
            <a:ext cx="18020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第</a:t>
            </a:r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1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四分位数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27E8F-6197-514A-97B6-CCB29D04E522}"/>
              </a:ext>
            </a:extLst>
          </p:cNvPr>
          <p:cNvSpPr txBox="1"/>
          <p:nvPr/>
        </p:nvSpPr>
        <p:spPr>
          <a:xfrm>
            <a:off x="3902586" y="3695688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四分位範囲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FF629A-37C2-184C-B5B5-6C6892D8922A}"/>
              </a:ext>
            </a:extLst>
          </p:cNvPr>
          <p:cNvCxnSpPr/>
          <p:nvPr/>
        </p:nvCxnSpPr>
        <p:spPr>
          <a:xfrm>
            <a:off x="5211918" y="3535768"/>
            <a:ext cx="0" cy="683673"/>
          </a:xfrm>
          <a:prstGeom prst="straightConnector1">
            <a:avLst/>
          </a:prstGeom>
          <a:ln w="12700" cmpd="sng">
            <a:headEnd type="triangl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7A585-87BF-FF42-AE8B-B1323A48A2DB}"/>
              </a:ext>
            </a:extLst>
          </p:cNvPr>
          <p:cNvSpPr txBox="1"/>
          <p:nvPr/>
        </p:nvSpPr>
        <p:spPr>
          <a:xfrm>
            <a:off x="6033421" y="2241411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外れ値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C62AB-5CC9-DA4A-BD81-CCB099A6BD40}"/>
              </a:ext>
            </a:extLst>
          </p:cNvPr>
          <p:cNvSpPr txBox="1"/>
          <p:nvPr/>
        </p:nvSpPr>
        <p:spPr>
          <a:xfrm>
            <a:off x="6208074" y="2739143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最大値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EEF16-B22E-5647-BFE7-0B9338843C5B}"/>
              </a:ext>
            </a:extLst>
          </p:cNvPr>
          <p:cNvSpPr txBox="1"/>
          <p:nvPr/>
        </p:nvSpPr>
        <p:spPr>
          <a:xfrm>
            <a:off x="6194959" y="4329452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最小値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4702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F4533-9A24-C17B-0456-B471333F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307D-3EF5-ED4E-AF1E-33BFD9855C7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0C527-6B61-BDF9-3864-C65B6A671387}"/>
              </a:ext>
            </a:extLst>
          </p:cNvPr>
          <p:cNvSpPr txBox="1"/>
          <p:nvPr/>
        </p:nvSpPr>
        <p:spPr>
          <a:xfrm>
            <a:off x="379188" y="313791"/>
            <a:ext cx="5274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2000" dirty="0">
                <a:cs typeface="Cambria"/>
              </a:rPr>
              <a:t>0 1 | 2 2 3 | 4 4 4 5 5 5 5 | 6 6 7 7 7 | 8  9 |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77F4A-BDBB-C634-9CD1-2DCEFDB6EE93}"/>
              </a:ext>
            </a:extLst>
          </p:cNvPr>
          <p:cNvSpPr txBox="1"/>
          <p:nvPr/>
        </p:nvSpPr>
        <p:spPr>
          <a:xfrm>
            <a:off x="430933" y="71390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2個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69443-2079-2190-2664-3A24C4692712}"/>
              </a:ext>
            </a:extLst>
          </p:cNvPr>
          <p:cNvSpPr txBox="1"/>
          <p:nvPr/>
        </p:nvSpPr>
        <p:spPr>
          <a:xfrm>
            <a:off x="1069893" y="71389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3個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D4AE5-D6E1-5C49-E322-C4BF68D7C1C7}"/>
              </a:ext>
            </a:extLst>
          </p:cNvPr>
          <p:cNvSpPr txBox="1"/>
          <p:nvPr/>
        </p:nvSpPr>
        <p:spPr>
          <a:xfrm>
            <a:off x="2258876" y="713899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7個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F96C1-ED91-0187-42BB-0F974D744F13}"/>
              </a:ext>
            </a:extLst>
          </p:cNvPr>
          <p:cNvSpPr txBox="1"/>
          <p:nvPr/>
        </p:nvSpPr>
        <p:spPr>
          <a:xfrm>
            <a:off x="3706266" y="71389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5個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B582E-5357-F546-9E7B-3A75AD2DCA67}"/>
              </a:ext>
            </a:extLst>
          </p:cNvPr>
          <p:cNvSpPr txBox="1"/>
          <p:nvPr/>
        </p:nvSpPr>
        <p:spPr>
          <a:xfrm>
            <a:off x="4606384" y="713897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2個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1DADB96A-1DEE-BEC8-4E32-C5248C29F4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235176"/>
                  </p:ext>
                </p:extLst>
              </p:nvPr>
            </p:nvGraphicFramePr>
            <p:xfrm>
              <a:off x="379188" y="1329198"/>
              <a:ext cx="4551641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6650">
                      <a:extLst>
                        <a:ext uri="{9D8B030D-6E8A-4147-A177-3AD203B41FA5}">
                          <a16:colId xmlns:a16="http://schemas.microsoft.com/office/drawing/2014/main" val="154146687"/>
                        </a:ext>
                      </a:extLst>
                    </a:gridCol>
                    <a:gridCol w="830645">
                      <a:extLst>
                        <a:ext uri="{9D8B030D-6E8A-4147-A177-3AD203B41FA5}">
                          <a16:colId xmlns:a16="http://schemas.microsoft.com/office/drawing/2014/main" val="3156030205"/>
                        </a:ext>
                      </a:extLst>
                    </a:gridCol>
                    <a:gridCol w="640191">
                      <a:extLst>
                        <a:ext uri="{9D8B030D-6E8A-4147-A177-3AD203B41FA5}">
                          <a16:colId xmlns:a16="http://schemas.microsoft.com/office/drawing/2014/main" val="4286699364"/>
                        </a:ext>
                      </a:extLst>
                    </a:gridCol>
                    <a:gridCol w="1021099">
                      <a:extLst>
                        <a:ext uri="{9D8B030D-6E8A-4147-A177-3AD203B41FA5}">
                          <a16:colId xmlns:a16="http://schemas.microsoft.com/office/drawing/2014/main" val="1300487110"/>
                        </a:ext>
                      </a:extLst>
                    </a:gridCol>
                    <a:gridCol w="1283056">
                      <a:extLst>
                        <a:ext uri="{9D8B030D-6E8A-4147-A177-3AD203B41FA5}">
                          <a16:colId xmlns:a16="http://schemas.microsoft.com/office/drawing/2014/main" val="622038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階級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階級値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相対度数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累積相対度数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63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[0, 2)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0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[2, 4)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6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[4, 6)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0.35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893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[6, 8)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0.85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082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[8, 10)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694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[10, 12)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0.0</m:t>
                                </m:r>
                                <m: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JP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JP" sz="140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5313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1DADB96A-1DEE-BEC8-4E32-C5248C29F4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235176"/>
                  </p:ext>
                </p:extLst>
              </p:nvPr>
            </p:nvGraphicFramePr>
            <p:xfrm>
              <a:off x="379188" y="1329198"/>
              <a:ext cx="4551641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6650">
                      <a:extLst>
                        <a:ext uri="{9D8B030D-6E8A-4147-A177-3AD203B41FA5}">
                          <a16:colId xmlns:a16="http://schemas.microsoft.com/office/drawing/2014/main" val="154146687"/>
                        </a:ext>
                      </a:extLst>
                    </a:gridCol>
                    <a:gridCol w="830645">
                      <a:extLst>
                        <a:ext uri="{9D8B030D-6E8A-4147-A177-3AD203B41FA5}">
                          <a16:colId xmlns:a16="http://schemas.microsoft.com/office/drawing/2014/main" val="3156030205"/>
                        </a:ext>
                      </a:extLst>
                    </a:gridCol>
                    <a:gridCol w="640191">
                      <a:extLst>
                        <a:ext uri="{9D8B030D-6E8A-4147-A177-3AD203B41FA5}">
                          <a16:colId xmlns:a16="http://schemas.microsoft.com/office/drawing/2014/main" val="4286699364"/>
                        </a:ext>
                      </a:extLst>
                    </a:gridCol>
                    <a:gridCol w="1021099">
                      <a:extLst>
                        <a:ext uri="{9D8B030D-6E8A-4147-A177-3AD203B41FA5}">
                          <a16:colId xmlns:a16="http://schemas.microsoft.com/office/drawing/2014/main" val="1300487110"/>
                        </a:ext>
                      </a:extLst>
                    </a:gridCol>
                    <a:gridCol w="1283056">
                      <a:extLst>
                        <a:ext uri="{9D8B030D-6E8A-4147-A177-3AD203B41FA5}">
                          <a16:colId xmlns:a16="http://schemas.microsoft.com/office/drawing/2014/main" val="6220388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階級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階級値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相対度数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JP" sz="140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累積相対度数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63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96667" r="-491803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424" t="-96667" r="-354545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49020" t="-96667" r="-358824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19753" t="-96667" r="-125926" b="-4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56436" t="-96667" r="-990" b="-4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0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t="-203448" r="-491803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92424" t="-203448" r="-354545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49020" t="-203448" r="-358824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19753" t="-203448" r="-125926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56436" t="-203448" r="-990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6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t="-293333" r="-491803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92424" t="-293333" r="-354545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49020" t="-293333" r="-358824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19753" t="-293333" r="-125926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56436" t="-293333" r="-990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893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t="-406897" r="-49180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92424" t="-406897" r="-354545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49020" t="-406897" r="-358824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19753" t="-406897" r="-125926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56436" t="-406897" r="-99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082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t="-490000" r="-49180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92424" t="-490000" r="-35454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49020" t="-490000" r="-3588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19753" t="-490000" r="-1259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blipFill>
                          <a:blip r:embed="rId2"/>
                          <a:stretch>
                            <a:fillRect l="-256436" t="-490000" r="-99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694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10345" r="-49180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424" t="-610345" r="-35454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9020" t="-610345" r="-35882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9753" t="-610345" r="-12592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JP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6436" t="-610345" r="-9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45313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BF14022-2B12-858F-D9AC-B10FF0514707}"/>
              </a:ext>
            </a:extLst>
          </p:cNvPr>
          <p:cNvSpPr txBox="1"/>
          <p:nvPr/>
        </p:nvSpPr>
        <p:spPr>
          <a:xfrm>
            <a:off x="5129733" y="71389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400" dirty="0">
                <a:solidFill>
                  <a:srgbClr val="FF0000"/>
                </a:solidFill>
                <a:cs typeface="Cambria"/>
              </a:rPr>
              <a:t>1個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0A1A0F-A4CB-2539-D042-78E62D34F234}"/>
                  </a:ext>
                </a:extLst>
              </p:cNvPr>
              <p:cNvSpPr txBox="1"/>
              <p:nvPr/>
            </p:nvSpPr>
            <p:spPr>
              <a:xfrm>
                <a:off x="6686186" y="5562578"/>
                <a:ext cx="10572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JP" sz="1200" dirty="0">
                    <a:cs typeface="Cambria"/>
                  </a:rPr>
                  <a:t>量的データ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cs typeface="Cambria"/>
                      </a:rPr>
                      <m:t>𝑋</m:t>
                    </m:r>
                  </m:oMath>
                </a14:m>
                <a:endParaRPr lang="en-JP" sz="1200" dirty="0">
                  <a:cs typeface="Cambria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0A1A0F-A4CB-2539-D042-78E62D34F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86" y="5562578"/>
                <a:ext cx="1057277" cy="276999"/>
              </a:xfrm>
              <a:prstGeom prst="rect">
                <a:avLst/>
              </a:prstGeom>
              <a:blipFill>
                <a:blip r:embed="rId3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DD45691-1CBC-2E23-2A0D-78237E4682D4}"/>
              </a:ext>
            </a:extLst>
          </p:cNvPr>
          <p:cNvSpPr txBox="1"/>
          <p:nvPr/>
        </p:nvSpPr>
        <p:spPr>
          <a:xfrm rot="16200000">
            <a:off x="5119313" y="40810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1200" dirty="0">
                <a:cs typeface="Cambria"/>
              </a:rPr>
              <a:t>度数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EA8CAF-477B-BDE7-BA64-991DEF75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034" y="3080153"/>
            <a:ext cx="3110439" cy="24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79789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_Century">
      <a:majorFont>
        <a:latin typeface="Avenir Next Bold"/>
        <a:ea typeface="Hiragino Sans W6"/>
        <a:cs typeface=""/>
      </a:majorFont>
      <a:minorFont>
        <a:latin typeface="Avenir Next Medium"/>
        <a:ea typeface="Hiragino Sans W4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tailEnd type="none"/>
        </a:ln>
      </a:spPr>
      <a:bodyPr rtlCol="0" anchor="ctr"/>
      <a:lstStyle>
        <a:defPPr algn="ctr">
          <a:defRPr kumimoji="1"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12700" cmpd="sng">
          <a:headEnd type="none"/>
          <a:tailEnd type="none"/>
        </a:ln>
        <a:effectLst>
          <a:innerShdw blurRad="63500" dist="50800" dir="18900000">
            <a:prstClr val="black">
              <a:alpha val="50000"/>
            </a:prstClr>
          </a:innerShdw>
        </a:effec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smtClean="0">
            <a:cs typeface="Cambri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theme1" id="{0A5416D3-955A-8345-9829-68518F5E692C}" vid="{75110EAD-A09E-C14B-BF5F-754FF07675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mytheme1</Template>
  <TotalTime>92596</TotalTime>
  <Words>144</Words>
  <Application>Microsoft Macintosh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BKM-cmr10</vt:lpstr>
      <vt:lpstr>Hiragino Sans W4</vt:lpstr>
      <vt:lpstr>ヒラギノ角ゴ Pro W3</vt:lpstr>
      <vt:lpstr>Arial</vt:lpstr>
      <vt:lpstr>Avenir Next Bold</vt:lpstr>
      <vt:lpstr>Avenir Next Medium</vt:lpstr>
      <vt:lpstr>Cambria</vt:lpstr>
      <vt:lpstr>Cambria Math</vt:lpstr>
      <vt:lpstr>Times New Roman</vt:lpstr>
      <vt:lpstr>mytheme1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Takuma Narizuka</dc:creator>
  <cp:lastModifiedBy>成塚　拓真</cp:lastModifiedBy>
  <cp:revision>100</cp:revision>
  <dcterms:created xsi:type="dcterms:W3CDTF">2021-04-02T03:28:25Z</dcterms:created>
  <dcterms:modified xsi:type="dcterms:W3CDTF">2022-10-17T09:04:11Z</dcterms:modified>
</cp:coreProperties>
</file>