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sldIdLst>
    <p:sldId id="256" r:id="rId2"/>
    <p:sldId id="265" r:id="rId3"/>
    <p:sldId id="276" r:id="rId4"/>
    <p:sldId id="277" r:id="rId5"/>
  </p:sldIdLst>
  <p:sldSz cx="9144000" cy="6858000" type="screen4x3"/>
  <p:notesSz cx="9144000" cy="6858000"/>
  <p:defaultTextStyle>
    <a:defPPr>
      <a:defRPr lang="ja-JP"/>
    </a:defPPr>
    <a:lvl1pPr marL="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6818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3639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0455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7273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409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091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7728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4546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405"/>
  </p:normalViewPr>
  <p:slideViewPr>
    <p:cSldViewPr snapToGrid="0" snapToObjects="1" showGuides="1">
      <p:cViewPr varScale="1">
        <p:scale>
          <a:sx n="142" d="100"/>
          <a:sy n="142" d="100"/>
        </p:scale>
        <p:origin x="1960" y="168"/>
      </p:cViewPr>
      <p:guideLst>
        <p:guide orient="horz" pos="2387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7884"/>
            <a:ext cx="2133600" cy="365125"/>
          </a:xfrm>
        </p:spPr>
        <p:txBody>
          <a:bodyPr/>
          <a:lstStyle>
            <a:lvl1pPr>
              <a:defRPr b="0" i="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fld id="{7A0C0240-2F64-DE4D-A9E4-1F1EE537196E}" type="datetime1">
              <a:rPr lang="ja-JP" altLang="en-US" smtClean="0"/>
              <a:t>2022/12/8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7884"/>
            <a:ext cx="2895600" cy="365125"/>
          </a:xfrm>
        </p:spPr>
        <p:txBody>
          <a:bodyPr/>
          <a:lstStyle>
            <a:lvl1pPr>
              <a:defRPr b="0" i="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935" y="150244"/>
            <a:ext cx="21336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Rectangle 7"/>
          <p:cNvSpPr/>
          <p:nvPr/>
        </p:nvSpPr>
        <p:spPr>
          <a:xfrm>
            <a:off x="0" y="-5553"/>
            <a:ext cx="9144000" cy="713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7"/>
          <p:cNvSpPr/>
          <p:nvPr/>
        </p:nvSpPr>
        <p:spPr>
          <a:xfrm>
            <a:off x="-14598" y="13835"/>
            <a:ext cx="9144000" cy="6939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KM-cmr10"/>
              <a:ea typeface="+mj-ea"/>
            </a:endParaRPr>
          </a:p>
        </p:txBody>
      </p:sp>
      <p:sp>
        <p:nvSpPr>
          <p:cNvPr id="14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131388" y="19506"/>
            <a:ext cx="8791759" cy="6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  <a:latin typeface="Times New Roman"/>
                <a:ea typeface="ヒラギノ丸ゴ ProN W4"/>
                <a:cs typeface="ヒラギノ丸ゴ ProN W4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37429" y="20553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err="1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364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C1F4-3274-5447-828F-8324420DB608}" type="datetime1">
              <a:rPr lang="ja-JP" altLang="en-US" smtClean="0"/>
              <a:t>2022/12/8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0" y="2595633"/>
            <a:ext cx="9148786" cy="1218807"/>
            <a:chOff x="0" y="2885048"/>
            <a:chExt cx="9148786" cy="1218806"/>
          </a:xfrm>
        </p:grpSpPr>
        <p:sp>
          <p:nvSpPr>
            <p:cNvPr id="10" name="Rectangle 7"/>
            <p:cNvSpPr/>
            <p:nvPr/>
          </p:nvSpPr>
          <p:spPr>
            <a:xfrm>
              <a:off x="0" y="2885048"/>
              <a:ext cx="9144000" cy="121880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6" y="2902457"/>
              <a:ext cx="9144000" cy="1170743"/>
            </a:xfrm>
            <a:prstGeom prst="rect">
              <a:avLst/>
            </a:prstGeom>
            <a:blipFill dpi="0" rotWithShape="1">
              <a:blip r:embed="rId2">
                <a:alphaModFix amt="15000"/>
              </a:blip>
              <a:srcRect/>
              <a:tile tx="0" ty="0" sx="76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KM-cmr10"/>
                <a:ea typeface="+mj-ea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27640"/>
            <a:ext cx="8229600" cy="1143000"/>
          </a:xfrm>
          <a:prstGeom prst="rect">
            <a:avLst/>
          </a:prstGeom>
        </p:spPr>
        <p:txBody>
          <a:bodyPr vert="horz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6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1678-5483-374B-9F4A-412209BFF39D}" type="datetime1">
              <a:rPr lang="ja-JP" altLang="en-US" smtClean="0"/>
              <a:t>2022/12/8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38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1678-5483-374B-9F4A-412209BFF39D}" type="datetime1">
              <a:rPr lang="ja-JP" altLang="en-US" smtClean="0"/>
              <a:t>2022/12/8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48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hf hdr="0" ftr="0" dt="0"/>
  <p:txStyles>
    <p:titleStyle>
      <a:lvl1pPr algn="ctr" defTabSz="456818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15" indent="-342615" algn="l" defTabSz="456818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30" indent="-285511" algn="l" defTabSz="456818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45" indent="-228410" algn="l" defTabSz="456818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63" indent="-228410" algn="l" defTabSz="456818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681" indent="-228410" algn="l" defTabSz="456818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500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20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139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956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8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9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5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3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1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8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46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211C19-6E4D-0F44-AA80-AB0EDB3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77" y="1360445"/>
            <a:ext cx="7048500" cy="749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CCAE5-7605-6647-8B42-BE0493B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AEE7A-8DEE-6446-8BAB-CA6F49DBB564}"/>
              </a:ext>
            </a:extLst>
          </p:cNvPr>
          <p:cNvSpPr txBox="1"/>
          <p:nvPr/>
        </p:nvSpPr>
        <p:spPr>
          <a:xfrm>
            <a:off x="1128853" y="3527753"/>
            <a:ext cx="691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endParaRPr lang="en-JP" sz="2800" dirty="0">
              <a:latin typeface="Times New Roman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2322-4DD8-BE4B-9F8F-74A76611B806}"/>
              </a:ext>
            </a:extLst>
          </p:cNvPr>
          <p:cNvSpPr txBox="1"/>
          <p:nvPr/>
        </p:nvSpPr>
        <p:spPr>
          <a:xfrm>
            <a:off x="1360967" y="1172361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ア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AD972-A445-FD45-A9D8-52C2CED1311E}"/>
              </a:ext>
            </a:extLst>
          </p:cNvPr>
          <p:cNvSpPr txBox="1"/>
          <p:nvPr/>
        </p:nvSpPr>
        <p:spPr>
          <a:xfrm>
            <a:off x="2651051" y="1172361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6C60A-6617-3844-B3CF-B23E69370063}"/>
              </a:ext>
            </a:extLst>
          </p:cNvPr>
          <p:cNvSpPr txBox="1"/>
          <p:nvPr/>
        </p:nvSpPr>
        <p:spPr>
          <a:xfrm>
            <a:off x="4451498" y="1172360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16D0B-A10F-0A4F-AB60-419559738D88}"/>
              </a:ext>
            </a:extLst>
          </p:cNvPr>
          <p:cNvSpPr txBox="1"/>
          <p:nvPr/>
        </p:nvSpPr>
        <p:spPr>
          <a:xfrm>
            <a:off x="6251945" y="1172359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A5BA1-005D-B64C-B1FB-2F79A411A1AA}"/>
              </a:ext>
            </a:extLst>
          </p:cNvPr>
          <p:cNvSpPr txBox="1"/>
          <p:nvPr/>
        </p:nvSpPr>
        <p:spPr>
          <a:xfrm>
            <a:off x="7542029" y="1166037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オ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DA5844-9CB9-0142-9A89-27C7BA3A94AD}"/>
              </a:ext>
            </a:extLst>
          </p:cNvPr>
          <p:cNvCxnSpPr>
            <a:cxnSpLocks/>
          </p:cNvCxnSpPr>
          <p:nvPr/>
        </p:nvCxnSpPr>
        <p:spPr>
          <a:xfrm flipV="1">
            <a:off x="2711398" y="1383627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F4ADE-0AB3-2540-A0CB-F4F4B80C0364}"/>
              </a:ext>
            </a:extLst>
          </p:cNvPr>
          <p:cNvCxnSpPr>
            <a:cxnSpLocks/>
          </p:cNvCxnSpPr>
          <p:nvPr/>
        </p:nvCxnSpPr>
        <p:spPr>
          <a:xfrm flipV="1">
            <a:off x="4490547" y="1393631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1EEA5-A405-EC43-B808-9B090ED30279}"/>
              </a:ext>
            </a:extLst>
          </p:cNvPr>
          <p:cNvCxnSpPr>
            <a:cxnSpLocks/>
          </p:cNvCxnSpPr>
          <p:nvPr/>
        </p:nvCxnSpPr>
        <p:spPr>
          <a:xfrm flipV="1">
            <a:off x="6268985" y="1394986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FEBFB-4A46-124C-AD5E-125FB53BB804}"/>
                  </a:ext>
                </a:extLst>
              </p:cNvPr>
              <p:cNvSpPr txBox="1"/>
              <p:nvPr/>
            </p:nvSpPr>
            <p:spPr>
              <a:xfrm>
                <a:off x="2465112" y="755410"/>
                <a:ext cx="52745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FEBFB-4A46-124C-AD5E-125FB53B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12" y="755410"/>
                <a:ext cx="52745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0AA86-0389-8345-BD30-49797F41CC3A}"/>
                  </a:ext>
                </a:extLst>
              </p:cNvPr>
              <p:cNvSpPr txBox="1"/>
              <p:nvPr/>
            </p:nvSpPr>
            <p:spPr>
              <a:xfrm>
                <a:off x="4244261" y="749746"/>
                <a:ext cx="5334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0AA86-0389-8345-BD30-49797F41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61" y="749746"/>
                <a:ext cx="53341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D28512-FEEA-B246-BF04-B15DA5F4F176}"/>
                  </a:ext>
                </a:extLst>
              </p:cNvPr>
              <p:cNvSpPr txBox="1"/>
              <p:nvPr/>
            </p:nvSpPr>
            <p:spPr>
              <a:xfrm>
                <a:off x="6023410" y="744082"/>
                <a:ext cx="5334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D28512-FEEA-B246-BF04-B15DA5F4F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10" y="744082"/>
                <a:ext cx="53341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F4910-3493-EA4D-A585-1BABB7F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2526-34F4-4F40-AA70-981B656C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71" y="1088852"/>
            <a:ext cx="5435858" cy="4680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97E31-7266-2349-8237-2C5512948262}"/>
              </a:ext>
            </a:extLst>
          </p:cNvPr>
          <p:cNvSpPr txBox="1"/>
          <p:nvPr/>
        </p:nvSpPr>
        <p:spPr>
          <a:xfrm>
            <a:off x="6454296" y="3695688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中央値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B66BD-55D5-F044-86A8-CB5B4B7629C3}"/>
              </a:ext>
            </a:extLst>
          </p:cNvPr>
          <p:cNvSpPr txBox="1"/>
          <p:nvPr/>
        </p:nvSpPr>
        <p:spPr>
          <a:xfrm>
            <a:off x="6454296" y="3331438"/>
            <a:ext cx="18774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第３四分位数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2CC31-BA19-8B45-B396-38717FF960C5}"/>
              </a:ext>
            </a:extLst>
          </p:cNvPr>
          <p:cNvSpPr txBox="1"/>
          <p:nvPr/>
        </p:nvSpPr>
        <p:spPr>
          <a:xfrm>
            <a:off x="6454296" y="4015111"/>
            <a:ext cx="1802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1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27E8F-6197-514A-97B6-CCB29D04E522}"/>
              </a:ext>
            </a:extLst>
          </p:cNvPr>
          <p:cNvSpPr txBox="1"/>
          <p:nvPr/>
        </p:nvSpPr>
        <p:spPr>
          <a:xfrm>
            <a:off x="3902586" y="3695688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四分位範囲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FF629A-37C2-184C-B5B5-6C6892D8922A}"/>
              </a:ext>
            </a:extLst>
          </p:cNvPr>
          <p:cNvCxnSpPr/>
          <p:nvPr/>
        </p:nvCxnSpPr>
        <p:spPr>
          <a:xfrm>
            <a:off x="5211918" y="3535768"/>
            <a:ext cx="0" cy="683673"/>
          </a:xfrm>
          <a:prstGeom prst="straightConnector1">
            <a:avLst/>
          </a:prstGeom>
          <a:ln w="12700" cmpd="sng">
            <a:headEnd type="triangl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7A585-87BF-FF42-AE8B-B1323A48A2DB}"/>
              </a:ext>
            </a:extLst>
          </p:cNvPr>
          <p:cNvSpPr txBox="1"/>
          <p:nvPr/>
        </p:nvSpPr>
        <p:spPr>
          <a:xfrm>
            <a:off x="6033421" y="2241411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外れ値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C62AB-5CC9-DA4A-BD81-CCB099A6BD40}"/>
              </a:ext>
            </a:extLst>
          </p:cNvPr>
          <p:cNvSpPr txBox="1"/>
          <p:nvPr/>
        </p:nvSpPr>
        <p:spPr>
          <a:xfrm>
            <a:off x="6208074" y="2739143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最大値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EEF16-B22E-5647-BFE7-0B9338843C5B}"/>
              </a:ext>
            </a:extLst>
          </p:cNvPr>
          <p:cNvSpPr txBox="1"/>
          <p:nvPr/>
        </p:nvSpPr>
        <p:spPr>
          <a:xfrm>
            <a:off x="6194959" y="4329452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最小値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4702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F4533-9A24-C17B-0456-B471333F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0C527-6B61-BDF9-3864-C65B6A671387}"/>
              </a:ext>
            </a:extLst>
          </p:cNvPr>
          <p:cNvSpPr txBox="1"/>
          <p:nvPr/>
        </p:nvSpPr>
        <p:spPr>
          <a:xfrm>
            <a:off x="379188" y="313791"/>
            <a:ext cx="5274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000" dirty="0">
                <a:cs typeface="Cambria"/>
              </a:rPr>
              <a:t>0 1 | 2 2 3 | 4 4 4 5 5 5 5 | 6 6 7 7 7 | 8  9 |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77F4A-BDBB-C634-9CD1-2DCEFDB6EE93}"/>
              </a:ext>
            </a:extLst>
          </p:cNvPr>
          <p:cNvSpPr txBox="1"/>
          <p:nvPr/>
        </p:nvSpPr>
        <p:spPr>
          <a:xfrm>
            <a:off x="430933" y="71390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2個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69443-2079-2190-2664-3A24C4692712}"/>
              </a:ext>
            </a:extLst>
          </p:cNvPr>
          <p:cNvSpPr txBox="1"/>
          <p:nvPr/>
        </p:nvSpPr>
        <p:spPr>
          <a:xfrm>
            <a:off x="1069893" y="71389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3個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D4AE5-D6E1-5C49-E322-C4BF68D7C1C7}"/>
              </a:ext>
            </a:extLst>
          </p:cNvPr>
          <p:cNvSpPr txBox="1"/>
          <p:nvPr/>
        </p:nvSpPr>
        <p:spPr>
          <a:xfrm>
            <a:off x="2258876" y="71389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7個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F96C1-ED91-0187-42BB-0F974D744F13}"/>
              </a:ext>
            </a:extLst>
          </p:cNvPr>
          <p:cNvSpPr txBox="1"/>
          <p:nvPr/>
        </p:nvSpPr>
        <p:spPr>
          <a:xfrm>
            <a:off x="3706266" y="71389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5個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B582E-5357-F546-9E7B-3A75AD2DCA67}"/>
              </a:ext>
            </a:extLst>
          </p:cNvPr>
          <p:cNvSpPr txBox="1"/>
          <p:nvPr/>
        </p:nvSpPr>
        <p:spPr>
          <a:xfrm>
            <a:off x="4606384" y="71389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2個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DADB96A-1DEE-BEC8-4E32-C5248C29F4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235176"/>
                  </p:ext>
                </p:extLst>
              </p:nvPr>
            </p:nvGraphicFramePr>
            <p:xfrm>
              <a:off x="379188" y="1329198"/>
              <a:ext cx="455164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650">
                      <a:extLst>
                        <a:ext uri="{9D8B030D-6E8A-4147-A177-3AD203B41FA5}">
                          <a16:colId xmlns:a16="http://schemas.microsoft.com/office/drawing/2014/main" val="154146687"/>
                        </a:ext>
                      </a:extLst>
                    </a:gridCol>
                    <a:gridCol w="830645">
                      <a:extLst>
                        <a:ext uri="{9D8B030D-6E8A-4147-A177-3AD203B41FA5}">
                          <a16:colId xmlns:a16="http://schemas.microsoft.com/office/drawing/2014/main" val="3156030205"/>
                        </a:ext>
                      </a:extLst>
                    </a:gridCol>
                    <a:gridCol w="640191">
                      <a:extLst>
                        <a:ext uri="{9D8B030D-6E8A-4147-A177-3AD203B41FA5}">
                          <a16:colId xmlns:a16="http://schemas.microsoft.com/office/drawing/2014/main" val="4286699364"/>
                        </a:ext>
                      </a:extLst>
                    </a:gridCol>
                    <a:gridCol w="1021099">
                      <a:extLst>
                        <a:ext uri="{9D8B030D-6E8A-4147-A177-3AD203B41FA5}">
                          <a16:colId xmlns:a16="http://schemas.microsoft.com/office/drawing/2014/main" val="1300487110"/>
                        </a:ext>
                      </a:extLst>
                    </a:gridCol>
                    <a:gridCol w="1283056">
                      <a:extLst>
                        <a:ext uri="{9D8B030D-6E8A-4147-A177-3AD203B41FA5}">
                          <a16:colId xmlns:a16="http://schemas.microsoft.com/office/drawing/2014/main" val="62203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階級値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累積相対度数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63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[0, 2)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[2, 4)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6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[4, 6)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893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[6, 8)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[8, 10)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69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[10, 12)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0.0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1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DADB96A-1DEE-BEC8-4E32-C5248C29F4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235176"/>
                  </p:ext>
                </p:extLst>
              </p:nvPr>
            </p:nvGraphicFramePr>
            <p:xfrm>
              <a:off x="379188" y="1329198"/>
              <a:ext cx="455164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650">
                      <a:extLst>
                        <a:ext uri="{9D8B030D-6E8A-4147-A177-3AD203B41FA5}">
                          <a16:colId xmlns:a16="http://schemas.microsoft.com/office/drawing/2014/main" val="154146687"/>
                        </a:ext>
                      </a:extLst>
                    </a:gridCol>
                    <a:gridCol w="830645">
                      <a:extLst>
                        <a:ext uri="{9D8B030D-6E8A-4147-A177-3AD203B41FA5}">
                          <a16:colId xmlns:a16="http://schemas.microsoft.com/office/drawing/2014/main" val="3156030205"/>
                        </a:ext>
                      </a:extLst>
                    </a:gridCol>
                    <a:gridCol w="640191">
                      <a:extLst>
                        <a:ext uri="{9D8B030D-6E8A-4147-A177-3AD203B41FA5}">
                          <a16:colId xmlns:a16="http://schemas.microsoft.com/office/drawing/2014/main" val="4286699364"/>
                        </a:ext>
                      </a:extLst>
                    </a:gridCol>
                    <a:gridCol w="1021099">
                      <a:extLst>
                        <a:ext uri="{9D8B030D-6E8A-4147-A177-3AD203B41FA5}">
                          <a16:colId xmlns:a16="http://schemas.microsoft.com/office/drawing/2014/main" val="1300487110"/>
                        </a:ext>
                      </a:extLst>
                    </a:gridCol>
                    <a:gridCol w="1283056">
                      <a:extLst>
                        <a:ext uri="{9D8B030D-6E8A-4147-A177-3AD203B41FA5}">
                          <a16:colId xmlns:a16="http://schemas.microsoft.com/office/drawing/2014/main" val="62203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階級値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累積相対度数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63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96667" r="-491803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424" t="-96667" r="-354545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9020" t="-96667" r="-358824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19753" t="-96667" r="-125926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6436" t="-96667" r="-990" b="-4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203448" r="-491803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203448" r="-354545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203448" r="-358824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203448" r="-125926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203448" r="-990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6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293333" r="-491803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293333" r="-354545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293333" r="-358824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293333" r="-125926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293333" r="-990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893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406897" r="-49180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406897" r="-35454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406897" r="-358824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406897" r="-125926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406897" r="-9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490000" r="-4918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490000" r="-35454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490000" r="-3588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490000" r="-125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490000" r="-99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69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10345" r="-49180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424" t="-610345" r="-35454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020" t="-610345" r="-35882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753" t="-610345" r="-12592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36" t="-610345" r="-9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1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F14022-2B12-858F-D9AC-B10FF0514707}"/>
              </a:ext>
            </a:extLst>
          </p:cNvPr>
          <p:cNvSpPr txBox="1"/>
          <p:nvPr/>
        </p:nvSpPr>
        <p:spPr>
          <a:xfrm>
            <a:off x="5129733" y="71389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1個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0A1A0F-A4CB-2539-D042-78E62D34F234}"/>
                  </a:ext>
                </a:extLst>
              </p:cNvPr>
              <p:cNvSpPr txBox="1"/>
              <p:nvPr/>
            </p:nvSpPr>
            <p:spPr>
              <a:xfrm>
                <a:off x="6686186" y="5562578"/>
                <a:ext cx="1057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JP" sz="1200" dirty="0">
                    <a:cs typeface="Cambria"/>
                  </a:rPr>
                  <a:t>量的データ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cs typeface="Cambria"/>
                      </a:rPr>
                      <m:t>𝑋</m:t>
                    </m:r>
                  </m:oMath>
                </a14:m>
                <a:endParaRPr lang="en-JP" sz="1200" dirty="0">
                  <a:cs typeface="Cambria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0A1A0F-A4CB-2539-D042-78E62D34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86" y="5562578"/>
                <a:ext cx="1057277" cy="276999"/>
              </a:xfrm>
              <a:prstGeom prst="rect">
                <a:avLst/>
              </a:prstGeom>
              <a:blipFill>
                <a:blip r:embed="rId3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DD45691-1CBC-2E23-2A0D-78237E4682D4}"/>
              </a:ext>
            </a:extLst>
          </p:cNvPr>
          <p:cNvSpPr txBox="1"/>
          <p:nvPr/>
        </p:nvSpPr>
        <p:spPr>
          <a:xfrm rot="16200000">
            <a:off x="5119313" y="40810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dirty="0">
                <a:cs typeface="Cambria"/>
              </a:rPr>
              <a:t>度数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EA8CAF-477B-BDE7-BA64-991DEF75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034" y="3080153"/>
            <a:ext cx="3110439" cy="24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518F8-0979-E81B-7E13-D4BF855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4</a:t>
            </a:fld>
            <a:endParaRPr lang="ja-JP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32F3D2-5C3F-72D6-A109-C157B880A189}"/>
              </a:ext>
            </a:extLst>
          </p:cNvPr>
          <p:cNvCxnSpPr/>
          <p:nvPr/>
        </p:nvCxnSpPr>
        <p:spPr>
          <a:xfrm>
            <a:off x="1314226" y="2002930"/>
            <a:ext cx="5065059" cy="0"/>
          </a:xfrm>
          <a:prstGeom prst="straightConnector1">
            <a:avLst/>
          </a:prstGeom>
          <a:ln w="635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15ACD9-D849-87C9-154C-BAF21D247FBC}"/>
              </a:ext>
            </a:extLst>
          </p:cNvPr>
          <p:cNvCxnSpPr>
            <a:cxnSpLocks/>
          </p:cNvCxnSpPr>
          <p:nvPr/>
        </p:nvCxnSpPr>
        <p:spPr>
          <a:xfrm>
            <a:off x="3823273" y="1224078"/>
            <a:ext cx="1092912" cy="177021"/>
          </a:xfrm>
          <a:prstGeom prst="straightConnector1">
            <a:avLst/>
          </a:prstGeom>
          <a:ln w="381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5C4F15-5923-AC7A-C0DD-DEF51EA82724}"/>
              </a:ext>
            </a:extLst>
          </p:cNvPr>
          <p:cNvCxnSpPr>
            <a:cxnSpLocks/>
          </p:cNvCxnSpPr>
          <p:nvPr/>
        </p:nvCxnSpPr>
        <p:spPr>
          <a:xfrm flipH="1">
            <a:off x="2184400" y="882939"/>
            <a:ext cx="233680" cy="548640"/>
          </a:xfrm>
          <a:prstGeom prst="straightConnector1">
            <a:avLst/>
          </a:prstGeom>
          <a:ln w="508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A5EB30-0E73-6425-131F-1CF12D819191}"/>
              </a:ext>
            </a:extLst>
          </p:cNvPr>
          <p:cNvCxnSpPr>
            <a:cxnSpLocks/>
          </p:cNvCxnSpPr>
          <p:nvPr/>
        </p:nvCxnSpPr>
        <p:spPr>
          <a:xfrm>
            <a:off x="1330960" y="1329979"/>
            <a:ext cx="721360" cy="142240"/>
          </a:xfrm>
          <a:prstGeom prst="straightConnector1">
            <a:avLst/>
          </a:prstGeom>
          <a:ln w="127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8F95E1-7E99-99CE-DB09-2D5CED4574F4}"/>
              </a:ext>
            </a:extLst>
          </p:cNvPr>
          <p:cNvSpPr txBox="1"/>
          <p:nvPr/>
        </p:nvSpPr>
        <p:spPr>
          <a:xfrm>
            <a:off x="629920" y="108613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cs typeface="Cambria"/>
              </a:rPr>
              <a:t>☓ 経度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21ABB-6C06-9024-4CCD-08ACA4A8F5DE}"/>
              </a:ext>
            </a:extLst>
          </p:cNvPr>
          <p:cNvSpPr txBox="1"/>
          <p:nvPr/>
        </p:nvSpPr>
        <p:spPr>
          <a:xfrm>
            <a:off x="718096" y="26713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cs typeface="Cambria"/>
              </a:rPr>
              <a:t>地球上の位置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152FB-8631-E717-6003-C8A91A5555A8}"/>
              </a:ext>
            </a:extLst>
          </p:cNvPr>
          <p:cNvSpPr txBox="1"/>
          <p:nvPr/>
        </p:nvSpPr>
        <p:spPr>
          <a:xfrm>
            <a:off x="2131224" y="50972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cs typeface="Cambria"/>
              </a:rPr>
              <a:t>◎ 緯度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3482D3-5D11-C983-33BF-AA266F87B987}"/>
              </a:ext>
            </a:extLst>
          </p:cNvPr>
          <p:cNvCxnSpPr>
            <a:cxnSpLocks/>
          </p:cNvCxnSpPr>
          <p:nvPr/>
        </p:nvCxnSpPr>
        <p:spPr>
          <a:xfrm flipV="1">
            <a:off x="2001520" y="2091979"/>
            <a:ext cx="1544320" cy="1188720"/>
          </a:xfrm>
          <a:prstGeom prst="straightConnector1">
            <a:avLst/>
          </a:prstGeom>
          <a:ln w="381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766D6-EBE8-25CC-0ABC-8A95FCED4239}"/>
              </a:ext>
            </a:extLst>
          </p:cNvPr>
          <p:cNvSpPr txBox="1"/>
          <p:nvPr/>
        </p:nvSpPr>
        <p:spPr>
          <a:xfrm>
            <a:off x="1117600" y="33721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cs typeface="Cambria"/>
              </a:rPr>
              <a:t>都市の自然環境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B4C93-8037-B22A-EBF1-B3F8F49991EE}"/>
              </a:ext>
            </a:extLst>
          </p:cNvPr>
          <p:cNvCxnSpPr>
            <a:cxnSpLocks/>
          </p:cNvCxnSpPr>
          <p:nvPr/>
        </p:nvCxnSpPr>
        <p:spPr>
          <a:xfrm flipV="1">
            <a:off x="2032000" y="2498379"/>
            <a:ext cx="772160" cy="157376"/>
          </a:xfrm>
          <a:prstGeom prst="straightConnector1">
            <a:avLst/>
          </a:prstGeom>
          <a:ln w="127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40D1AD-4AE5-037C-094B-34EE309D2F6E}"/>
              </a:ext>
            </a:extLst>
          </p:cNvPr>
          <p:cNvSpPr txBox="1"/>
          <p:nvPr/>
        </p:nvSpPr>
        <p:spPr>
          <a:xfrm>
            <a:off x="762000" y="256949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cs typeface="Cambria"/>
              </a:rPr>
              <a:t>△ 海洋性気候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29F268-AAB6-AEFA-C932-D518496BAAE6}"/>
              </a:ext>
            </a:extLst>
          </p:cNvPr>
          <p:cNvCxnSpPr>
            <a:cxnSpLocks/>
          </p:cNvCxnSpPr>
          <p:nvPr/>
        </p:nvCxnSpPr>
        <p:spPr>
          <a:xfrm flipV="1">
            <a:off x="3200400" y="2508539"/>
            <a:ext cx="0" cy="711200"/>
          </a:xfrm>
          <a:prstGeom prst="straightConnector1">
            <a:avLst/>
          </a:prstGeom>
          <a:ln w="508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1F2D5B-A047-C451-B0D8-EEFB7D5B7A54}"/>
              </a:ext>
            </a:extLst>
          </p:cNvPr>
          <p:cNvSpPr txBox="1"/>
          <p:nvPr/>
        </p:nvSpPr>
        <p:spPr>
          <a:xfrm>
            <a:off x="2865120" y="324005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cs typeface="Cambria"/>
              </a:rPr>
              <a:t>◎ 標高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D05A42-1C63-1AE5-1F5F-0C8C98EA5239}"/>
              </a:ext>
            </a:extLst>
          </p:cNvPr>
          <p:cNvCxnSpPr>
            <a:cxnSpLocks/>
          </p:cNvCxnSpPr>
          <p:nvPr/>
        </p:nvCxnSpPr>
        <p:spPr>
          <a:xfrm>
            <a:off x="4304576" y="688163"/>
            <a:ext cx="1223218" cy="1291536"/>
          </a:xfrm>
          <a:prstGeom prst="straightConnector1">
            <a:avLst/>
          </a:prstGeom>
          <a:ln w="381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978B53-E27E-D5AC-02DD-230161AD8DCB}"/>
              </a:ext>
            </a:extLst>
          </p:cNvPr>
          <p:cNvSpPr txBox="1"/>
          <p:nvPr/>
        </p:nvSpPr>
        <p:spPr>
          <a:xfrm>
            <a:off x="3728892" y="3835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cs typeface="Cambria"/>
              </a:rPr>
              <a:t>人間活動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9CA68-3CFD-9A60-1C7F-F79AA59DBA28}"/>
              </a:ext>
            </a:extLst>
          </p:cNvPr>
          <p:cNvSpPr txBox="1"/>
          <p:nvPr/>
        </p:nvSpPr>
        <p:spPr>
          <a:xfrm>
            <a:off x="3159760" y="94330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cs typeface="Cambria"/>
              </a:rPr>
              <a:t>温室効果ガス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D2B6B-C005-6A76-6D5C-95CEC1FF6D4F}"/>
              </a:ext>
            </a:extLst>
          </p:cNvPr>
          <p:cNvCxnSpPr>
            <a:cxnSpLocks/>
          </p:cNvCxnSpPr>
          <p:nvPr/>
        </p:nvCxnSpPr>
        <p:spPr>
          <a:xfrm>
            <a:off x="1398687" y="668882"/>
            <a:ext cx="1223218" cy="1291536"/>
          </a:xfrm>
          <a:prstGeom prst="straightConnector1">
            <a:avLst/>
          </a:prstGeom>
          <a:ln w="381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1BE5B1-D133-A0D1-2200-B3ED383A6741}"/>
              </a:ext>
            </a:extLst>
          </p:cNvPr>
          <p:cNvCxnSpPr>
            <a:cxnSpLocks/>
          </p:cNvCxnSpPr>
          <p:nvPr/>
        </p:nvCxnSpPr>
        <p:spPr>
          <a:xfrm flipH="1">
            <a:off x="5113006" y="882939"/>
            <a:ext cx="284482" cy="589280"/>
          </a:xfrm>
          <a:prstGeom prst="straightConnector1">
            <a:avLst/>
          </a:prstGeom>
          <a:ln w="38100" cmpd="sng">
            <a:headEnd type="non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47F603-6D4C-FA51-A457-AB57291A83EA}"/>
              </a:ext>
            </a:extLst>
          </p:cNvPr>
          <p:cNvSpPr txBox="1"/>
          <p:nvPr/>
        </p:nvSpPr>
        <p:spPr>
          <a:xfrm>
            <a:off x="4847908" y="64000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cs typeface="Cambria"/>
              </a:rPr>
              <a:t>ヒートアイランド現象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D10D8-F1AB-63F0-69FD-EA0EFC272AA8}"/>
              </a:ext>
            </a:extLst>
          </p:cNvPr>
          <p:cNvSpPr txBox="1"/>
          <p:nvPr/>
        </p:nvSpPr>
        <p:spPr>
          <a:xfrm>
            <a:off x="6493460" y="184904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cs typeface="Cambria"/>
              </a:rPr>
              <a:t>都市の年間平均気温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3E03B-128F-852F-A038-881D537EBE8D}"/>
              </a:ext>
            </a:extLst>
          </p:cNvPr>
          <p:cNvSpPr/>
          <p:nvPr/>
        </p:nvSpPr>
        <p:spPr>
          <a:xfrm>
            <a:off x="629920" y="152400"/>
            <a:ext cx="7762240" cy="3627120"/>
          </a:xfrm>
          <a:prstGeom prst="rect">
            <a:avLst/>
          </a:prstGeom>
          <a:ln w="25400" cmpd="sng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244499714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Medium"/>
        <a:ea typeface="Hiragino Sans W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tailEnd type="none"/>
        </a:ln>
      </a:spPr>
      <a:bodyPr rtlCol="0" anchor="ctr"/>
      <a:lstStyle>
        <a:defPPr algn="ctr">
          <a:defRPr kumimoji="1"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12700" cmpd="sng">
          <a:headEnd type="none"/>
          <a:tailEnd type="none"/>
        </a:ln>
        <a:effectLst>
          <a:innerShdw blurRad="63500" dist="50800" dir="18900000">
            <a:prstClr val="black">
              <a:alpha val="50000"/>
            </a:prstClr>
          </a:inn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cs typeface="Cambr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theme1" id="{0A5416D3-955A-8345-9829-68518F5E692C}" vid="{75110EAD-A09E-C14B-BF5F-754FF07675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92598</TotalTime>
  <Words>161</Words>
  <Application>Microsoft Macintosh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BKM-cmr10</vt:lpstr>
      <vt:lpstr>Hiragino Sans W4</vt:lpstr>
      <vt:lpstr>ヒラギノ角ゴ Pro W3</vt:lpstr>
      <vt:lpstr>Arial</vt:lpstr>
      <vt:lpstr>Avenir Next Bold</vt:lpstr>
      <vt:lpstr>Avenir Next Medium</vt:lpstr>
      <vt:lpstr>Cambria</vt:lpstr>
      <vt:lpstr>Cambria Math</vt:lpstr>
      <vt:lpstr>Times New Roman</vt:lpstr>
      <vt:lpstr>mytheme1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Takuma Narizuka</dc:creator>
  <cp:lastModifiedBy>成塚　拓真</cp:lastModifiedBy>
  <cp:revision>101</cp:revision>
  <dcterms:created xsi:type="dcterms:W3CDTF">2021-04-02T03:28:25Z</dcterms:created>
  <dcterms:modified xsi:type="dcterms:W3CDTF">2022-12-08T11:17:07Z</dcterms:modified>
</cp:coreProperties>
</file>