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sldIdLst>
    <p:sldId id="256" r:id="rId2"/>
    <p:sldId id="265" r:id="rId3"/>
    <p:sldId id="276" r:id="rId4"/>
    <p:sldId id="277" r:id="rId5"/>
  </p:sldIdLst>
  <p:sldSz cx="9144000" cy="6858000" type="screen4x3"/>
  <p:notesSz cx="9144000" cy="6858000"/>
  <p:defaultTextStyle>
    <a:defPPr>
      <a:defRPr lang="ja-JP"/>
    </a:defPPr>
    <a:lvl1pPr marL="0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6818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3639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0455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7273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4090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0910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7728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4546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/>
    <p:restoredTop sz="96405"/>
  </p:normalViewPr>
  <p:slideViewPr>
    <p:cSldViewPr snapToGrid="0" snapToObjects="1" showGuides="1">
      <p:cViewPr varScale="1">
        <p:scale>
          <a:sx n="219" d="100"/>
          <a:sy n="219" d="100"/>
        </p:scale>
        <p:origin x="3312" y="192"/>
      </p:cViewPr>
      <p:guideLst>
        <p:guide orient="horz" pos="2387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4:45:22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2099 0 7505,'-8'0'-175,"-1"0"217,0 0 1,1 0-107,-1 0 1,5 0-29,-5 0 1,5 0 99,-5 0 108,7 0-4,-10 0-59,11 0 0,-6 0-46,2 0 1,4 1 220,-3 4-186,-4-4 0,6 5 50,-7-6-94,6 0 1,-7 1 94,6 4-167,-6-4 0,3 9 67,-6-6 1,4 2-94,1-2 0,3-1 60,-3 6 1,-1-6-12,-4 1 0,0 2 50,1-2 1,-3 5-19,-2-5 0,1 4 17,-5-3 1,-1 3 3,-3-3 0,-1 3 5,0-4 0,-5 5 1,-4-5 0,-2 5 5,-1-5 1,-1 5-60,0-5 1,-1 2-6,-3-2 0,-1-2 67,-3 2-28,2 3 2,1-6 0,-2 5 96,-5-6-96,-1 0 3,1 0 0,-5 0 78,0 0 0,-1-1-75,1-4 250,3 4-235,-4-5 1,7 6 19,3 0 0,-8 0 10,4 0 0,-2 0 166,6 0 0,4 2-95,8 2 0,-5-1-167,6 5 1,4-5 72,9 2 1,1 0-26,-2 0 1,-1 3-11,6-4 1,0 2-16,4-1 1,0-4-59,0 3-324,0 3 106,6-5-47,1 4 0,8-6 67,2 0 0,3 0-70,6 0 358,6 0 0,1-6 0,6-1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4:45:23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52 7962,'-26'-6'0,"0"-1"0,1-6-294,4 0 168,3 6 76,11 1 0,1 7-316,6 4 185,0-4 0,1 9-12,4-6 0,2 5 115,6-5 78,0 6 0,11-8 0,3 4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7884"/>
            <a:ext cx="2133600" cy="365125"/>
          </a:xfrm>
        </p:spPr>
        <p:txBody>
          <a:bodyPr/>
          <a:lstStyle>
            <a:lvl1pPr>
              <a:defRPr b="0" i="0"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fld id="{7A0C0240-2F64-DE4D-A9E4-1F1EE537196E}" type="datetime1">
              <a:rPr lang="ja-JP" altLang="en-US" smtClean="0"/>
              <a:t>2022/10/16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7884"/>
            <a:ext cx="2895600" cy="365125"/>
          </a:xfrm>
        </p:spPr>
        <p:txBody>
          <a:bodyPr/>
          <a:lstStyle>
            <a:lvl1pPr>
              <a:defRPr b="0" i="0"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935" y="150244"/>
            <a:ext cx="21336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Rectangle 7"/>
          <p:cNvSpPr/>
          <p:nvPr/>
        </p:nvSpPr>
        <p:spPr>
          <a:xfrm>
            <a:off x="0" y="-5553"/>
            <a:ext cx="9144000" cy="713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7"/>
          <p:cNvSpPr/>
          <p:nvPr/>
        </p:nvSpPr>
        <p:spPr>
          <a:xfrm>
            <a:off x="-14598" y="13835"/>
            <a:ext cx="9144000" cy="69390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KM-cmr10"/>
              <a:ea typeface="+mj-ea"/>
            </a:endParaRPr>
          </a:p>
        </p:txBody>
      </p:sp>
      <p:sp>
        <p:nvSpPr>
          <p:cNvPr id="14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131388" y="19506"/>
            <a:ext cx="8791759" cy="6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  <a:latin typeface="Times New Roman"/>
                <a:ea typeface="ヒラギノ丸ゴ ProN W4"/>
                <a:cs typeface="ヒラギノ丸ゴ ProN W4"/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37429" y="20553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 err="1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364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C1F4-3274-5447-828F-8324420DB608}" type="datetime1">
              <a:rPr lang="ja-JP" altLang="en-US" smtClean="0"/>
              <a:t>2022/10/16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0" y="2595633"/>
            <a:ext cx="9148786" cy="1218807"/>
            <a:chOff x="0" y="2885048"/>
            <a:chExt cx="9148786" cy="1218806"/>
          </a:xfrm>
        </p:grpSpPr>
        <p:sp>
          <p:nvSpPr>
            <p:cNvPr id="10" name="Rectangle 7"/>
            <p:cNvSpPr/>
            <p:nvPr/>
          </p:nvSpPr>
          <p:spPr>
            <a:xfrm>
              <a:off x="0" y="2885048"/>
              <a:ext cx="9144000" cy="121880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6" y="2902457"/>
              <a:ext cx="9144000" cy="1170743"/>
            </a:xfrm>
            <a:prstGeom prst="rect">
              <a:avLst/>
            </a:prstGeom>
            <a:blipFill dpi="0" rotWithShape="1">
              <a:blip r:embed="rId2">
                <a:alphaModFix amt="15000"/>
              </a:blip>
              <a:srcRect/>
              <a:tile tx="0" ty="0" sx="76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KM-cmr10"/>
                <a:ea typeface="+mj-ea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27640"/>
            <a:ext cx="8229600" cy="1143000"/>
          </a:xfrm>
          <a:prstGeom prst="rect">
            <a:avLst/>
          </a:prstGeom>
        </p:spPr>
        <p:txBody>
          <a:bodyPr vert="horz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6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1678-5483-374B-9F4A-412209BFF39D}" type="datetime1">
              <a:rPr lang="ja-JP" altLang="en-US" smtClean="0"/>
              <a:t>2022/10/16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386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1678-5483-374B-9F4A-412209BFF39D}" type="datetime1">
              <a:rPr lang="ja-JP" altLang="en-US" smtClean="0"/>
              <a:t>2022/10/16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48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hf hdr="0" ftr="0" dt="0"/>
  <p:txStyles>
    <p:titleStyle>
      <a:lvl1pPr algn="ctr" defTabSz="456818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15" indent="-342615" algn="l" defTabSz="456818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30" indent="-285511" algn="l" defTabSz="456818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045" indent="-228410" algn="l" defTabSz="456818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863" indent="-228410" algn="l" defTabSz="456818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681" indent="-228410" algn="l" defTabSz="456818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500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320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139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956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8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39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55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73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0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10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28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46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211C19-6E4D-0F44-AA80-AB0EDB37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77" y="1360445"/>
            <a:ext cx="7048500" cy="7493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CCAE5-7605-6647-8B42-BE0493B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AEE7A-8DEE-6446-8BAB-CA6F49DBB564}"/>
              </a:ext>
            </a:extLst>
          </p:cNvPr>
          <p:cNvSpPr txBox="1"/>
          <p:nvPr/>
        </p:nvSpPr>
        <p:spPr>
          <a:xfrm>
            <a:off x="1128853" y="3527753"/>
            <a:ext cx="691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Times New Roman"/>
                <a:cs typeface="Cambria"/>
              </a:rPr>
              <a:t>● 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 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endParaRPr lang="en-JP" sz="2800" dirty="0">
              <a:latin typeface="Times New Roman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2322-4DD8-BE4B-9F8F-74A76611B806}"/>
              </a:ext>
            </a:extLst>
          </p:cNvPr>
          <p:cNvSpPr txBox="1"/>
          <p:nvPr/>
        </p:nvSpPr>
        <p:spPr>
          <a:xfrm>
            <a:off x="1360967" y="1172361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ア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AD972-A445-FD45-A9D8-52C2CED1311E}"/>
              </a:ext>
            </a:extLst>
          </p:cNvPr>
          <p:cNvSpPr txBox="1"/>
          <p:nvPr/>
        </p:nvSpPr>
        <p:spPr>
          <a:xfrm>
            <a:off x="2651051" y="1172361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6C60A-6617-3844-B3CF-B23E69370063}"/>
              </a:ext>
            </a:extLst>
          </p:cNvPr>
          <p:cNvSpPr txBox="1"/>
          <p:nvPr/>
        </p:nvSpPr>
        <p:spPr>
          <a:xfrm>
            <a:off x="4451498" y="1172360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16D0B-A10F-0A4F-AB60-419559738D88}"/>
              </a:ext>
            </a:extLst>
          </p:cNvPr>
          <p:cNvSpPr txBox="1"/>
          <p:nvPr/>
        </p:nvSpPr>
        <p:spPr>
          <a:xfrm>
            <a:off x="6251945" y="1172359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A5BA1-005D-B64C-B1FB-2F79A411A1AA}"/>
              </a:ext>
            </a:extLst>
          </p:cNvPr>
          <p:cNvSpPr txBox="1"/>
          <p:nvPr/>
        </p:nvSpPr>
        <p:spPr>
          <a:xfrm>
            <a:off x="7542029" y="1166037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オ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DA5844-9CB9-0142-9A89-27C7BA3A94AD}"/>
              </a:ext>
            </a:extLst>
          </p:cNvPr>
          <p:cNvCxnSpPr>
            <a:cxnSpLocks/>
          </p:cNvCxnSpPr>
          <p:nvPr/>
        </p:nvCxnSpPr>
        <p:spPr>
          <a:xfrm flipV="1">
            <a:off x="2711398" y="1383627"/>
            <a:ext cx="0" cy="557973"/>
          </a:xfrm>
          <a:prstGeom prst="line">
            <a:avLst/>
          </a:prstGeom>
          <a:ln w="50800" cmpd="sng">
            <a:headEnd type="none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F4ADE-0AB3-2540-A0CB-F4F4B80C0364}"/>
              </a:ext>
            </a:extLst>
          </p:cNvPr>
          <p:cNvCxnSpPr>
            <a:cxnSpLocks/>
          </p:cNvCxnSpPr>
          <p:nvPr/>
        </p:nvCxnSpPr>
        <p:spPr>
          <a:xfrm flipV="1">
            <a:off x="4490547" y="1393631"/>
            <a:ext cx="0" cy="557973"/>
          </a:xfrm>
          <a:prstGeom prst="line">
            <a:avLst/>
          </a:prstGeom>
          <a:ln w="50800" cmpd="sng">
            <a:headEnd type="none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1EEA5-A405-EC43-B808-9B090ED30279}"/>
              </a:ext>
            </a:extLst>
          </p:cNvPr>
          <p:cNvCxnSpPr>
            <a:cxnSpLocks/>
          </p:cNvCxnSpPr>
          <p:nvPr/>
        </p:nvCxnSpPr>
        <p:spPr>
          <a:xfrm flipV="1">
            <a:off x="6268985" y="1394986"/>
            <a:ext cx="0" cy="557973"/>
          </a:xfrm>
          <a:prstGeom prst="line">
            <a:avLst/>
          </a:prstGeom>
          <a:ln w="50800" cmpd="sng">
            <a:headEnd type="none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3FEBFB-4A46-124C-AD5E-125FB53BB804}"/>
                  </a:ext>
                </a:extLst>
              </p:cNvPr>
              <p:cNvSpPr txBox="1"/>
              <p:nvPr/>
            </p:nvSpPr>
            <p:spPr>
              <a:xfrm>
                <a:off x="2465112" y="755410"/>
                <a:ext cx="52745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JP" sz="2000" dirty="0">
                  <a:latin typeface="Times New Roman"/>
                  <a:cs typeface="Cambri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3FEBFB-4A46-124C-AD5E-125FB53B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112" y="755410"/>
                <a:ext cx="52745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A0AA86-0389-8345-BD30-49797F41CC3A}"/>
                  </a:ext>
                </a:extLst>
              </p:cNvPr>
              <p:cNvSpPr txBox="1"/>
              <p:nvPr/>
            </p:nvSpPr>
            <p:spPr>
              <a:xfrm>
                <a:off x="4244261" y="749746"/>
                <a:ext cx="5334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JP" sz="2000" dirty="0">
                  <a:latin typeface="Times New Roman"/>
                  <a:cs typeface="Cambri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A0AA86-0389-8345-BD30-49797F41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61" y="749746"/>
                <a:ext cx="53341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D28512-FEEA-B246-BF04-B15DA5F4F176}"/>
                  </a:ext>
                </a:extLst>
              </p:cNvPr>
              <p:cNvSpPr txBox="1"/>
              <p:nvPr/>
            </p:nvSpPr>
            <p:spPr>
              <a:xfrm>
                <a:off x="6023410" y="744082"/>
                <a:ext cx="5334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JP" sz="2000" dirty="0">
                  <a:latin typeface="Times New Roman"/>
                  <a:cs typeface="Cambri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D28512-FEEA-B246-BF04-B15DA5F4F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10" y="744082"/>
                <a:ext cx="53341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F4910-3493-EA4D-A585-1BABB7F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32526-34F4-4F40-AA70-981B656C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71" y="1088852"/>
            <a:ext cx="5435858" cy="4680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A97E31-7266-2349-8237-2C5512948262}"/>
              </a:ext>
            </a:extLst>
          </p:cNvPr>
          <p:cNvSpPr txBox="1"/>
          <p:nvPr/>
        </p:nvSpPr>
        <p:spPr>
          <a:xfrm>
            <a:off x="6454296" y="3695688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中央値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B66BD-55D5-F044-86A8-CB5B4B7629C3}"/>
              </a:ext>
            </a:extLst>
          </p:cNvPr>
          <p:cNvSpPr txBox="1"/>
          <p:nvPr/>
        </p:nvSpPr>
        <p:spPr>
          <a:xfrm>
            <a:off x="6454296" y="3331438"/>
            <a:ext cx="18774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第３四分位数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2CC31-BA19-8B45-B396-38717FF960C5}"/>
              </a:ext>
            </a:extLst>
          </p:cNvPr>
          <p:cNvSpPr txBox="1"/>
          <p:nvPr/>
        </p:nvSpPr>
        <p:spPr>
          <a:xfrm>
            <a:off x="6454296" y="4015111"/>
            <a:ext cx="1802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第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1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四分位数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27E8F-6197-514A-97B6-CCB29D04E522}"/>
              </a:ext>
            </a:extLst>
          </p:cNvPr>
          <p:cNvSpPr txBox="1"/>
          <p:nvPr/>
        </p:nvSpPr>
        <p:spPr>
          <a:xfrm>
            <a:off x="3902586" y="3695688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四分位範囲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FF629A-37C2-184C-B5B5-6C6892D8922A}"/>
              </a:ext>
            </a:extLst>
          </p:cNvPr>
          <p:cNvCxnSpPr/>
          <p:nvPr/>
        </p:nvCxnSpPr>
        <p:spPr>
          <a:xfrm>
            <a:off x="5211918" y="3535768"/>
            <a:ext cx="0" cy="683673"/>
          </a:xfrm>
          <a:prstGeom prst="straightConnector1">
            <a:avLst/>
          </a:prstGeom>
          <a:ln w="12700" cmpd="sng">
            <a:headEnd type="triangl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7A585-87BF-FF42-AE8B-B1323A48A2DB}"/>
              </a:ext>
            </a:extLst>
          </p:cNvPr>
          <p:cNvSpPr txBox="1"/>
          <p:nvPr/>
        </p:nvSpPr>
        <p:spPr>
          <a:xfrm>
            <a:off x="6033421" y="2241411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外れ値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C62AB-5CC9-DA4A-BD81-CCB099A6BD40}"/>
              </a:ext>
            </a:extLst>
          </p:cNvPr>
          <p:cNvSpPr txBox="1"/>
          <p:nvPr/>
        </p:nvSpPr>
        <p:spPr>
          <a:xfrm>
            <a:off x="6208074" y="2739143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最大値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EEF16-B22E-5647-BFE7-0B9338843C5B}"/>
              </a:ext>
            </a:extLst>
          </p:cNvPr>
          <p:cNvSpPr txBox="1"/>
          <p:nvPr/>
        </p:nvSpPr>
        <p:spPr>
          <a:xfrm>
            <a:off x="6194959" y="4329452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最小値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4702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F4533-9A24-C17B-0456-B471333F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0C527-6B61-BDF9-3864-C65B6A671387}"/>
              </a:ext>
            </a:extLst>
          </p:cNvPr>
          <p:cNvSpPr txBox="1"/>
          <p:nvPr/>
        </p:nvSpPr>
        <p:spPr>
          <a:xfrm>
            <a:off x="1566853" y="1350500"/>
            <a:ext cx="5274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2000" dirty="0">
                <a:cs typeface="Cambria"/>
              </a:rPr>
              <a:t>0 1 | 2 2 3 | 4 4 4 5 5 5 5 | 6 6 7 7 7 | 8  9 |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77F4A-BDBB-C634-9CD1-2DCEFDB6EE93}"/>
              </a:ext>
            </a:extLst>
          </p:cNvPr>
          <p:cNvSpPr txBox="1"/>
          <p:nvPr/>
        </p:nvSpPr>
        <p:spPr>
          <a:xfrm>
            <a:off x="1618598" y="175060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2個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69443-2079-2190-2664-3A24C4692712}"/>
              </a:ext>
            </a:extLst>
          </p:cNvPr>
          <p:cNvSpPr txBox="1"/>
          <p:nvPr/>
        </p:nvSpPr>
        <p:spPr>
          <a:xfrm>
            <a:off x="2257558" y="17506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3個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D4AE5-D6E1-5C49-E322-C4BF68D7C1C7}"/>
              </a:ext>
            </a:extLst>
          </p:cNvPr>
          <p:cNvSpPr txBox="1"/>
          <p:nvPr/>
        </p:nvSpPr>
        <p:spPr>
          <a:xfrm>
            <a:off x="3446541" y="17506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7個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F96C1-ED91-0187-42BB-0F974D744F13}"/>
              </a:ext>
            </a:extLst>
          </p:cNvPr>
          <p:cNvSpPr txBox="1"/>
          <p:nvPr/>
        </p:nvSpPr>
        <p:spPr>
          <a:xfrm>
            <a:off x="4893931" y="1750607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5個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B582E-5357-F546-9E7B-3A75AD2DCA67}"/>
              </a:ext>
            </a:extLst>
          </p:cNvPr>
          <p:cNvSpPr txBox="1"/>
          <p:nvPr/>
        </p:nvSpPr>
        <p:spPr>
          <a:xfrm>
            <a:off x="5794049" y="175060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3個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DADB96A-1DEE-BEC8-4E32-C5248C29F4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136901"/>
                  </p:ext>
                </p:extLst>
              </p:nvPr>
            </p:nvGraphicFramePr>
            <p:xfrm>
              <a:off x="1928132" y="2511511"/>
              <a:ext cx="455164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650">
                      <a:extLst>
                        <a:ext uri="{9D8B030D-6E8A-4147-A177-3AD203B41FA5}">
                          <a16:colId xmlns:a16="http://schemas.microsoft.com/office/drawing/2014/main" val="154146687"/>
                        </a:ext>
                      </a:extLst>
                    </a:gridCol>
                    <a:gridCol w="830645">
                      <a:extLst>
                        <a:ext uri="{9D8B030D-6E8A-4147-A177-3AD203B41FA5}">
                          <a16:colId xmlns:a16="http://schemas.microsoft.com/office/drawing/2014/main" val="3156030205"/>
                        </a:ext>
                      </a:extLst>
                    </a:gridCol>
                    <a:gridCol w="640191">
                      <a:extLst>
                        <a:ext uri="{9D8B030D-6E8A-4147-A177-3AD203B41FA5}">
                          <a16:colId xmlns:a16="http://schemas.microsoft.com/office/drawing/2014/main" val="4286699364"/>
                        </a:ext>
                      </a:extLst>
                    </a:gridCol>
                    <a:gridCol w="1021099">
                      <a:extLst>
                        <a:ext uri="{9D8B030D-6E8A-4147-A177-3AD203B41FA5}">
                          <a16:colId xmlns:a16="http://schemas.microsoft.com/office/drawing/2014/main" val="1300487110"/>
                        </a:ext>
                      </a:extLst>
                    </a:gridCol>
                    <a:gridCol w="1283056">
                      <a:extLst>
                        <a:ext uri="{9D8B030D-6E8A-4147-A177-3AD203B41FA5}">
                          <a16:colId xmlns:a16="http://schemas.microsoft.com/office/drawing/2014/main" val="62203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階級値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累積相対度数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63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[0, 2)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0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[2, 4)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6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[4, 6)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893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[6, 8)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08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[8, 10)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69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[10, 12)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0.0</m:t>
                                </m:r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1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DADB96A-1DEE-BEC8-4E32-C5248C29F4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136901"/>
                  </p:ext>
                </p:extLst>
              </p:nvPr>
            </p:nvGraphicFramePr>
            <p:xfrm>
              <a:off x="1928132" y="2511511"/>
              <a:ext cx="455164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650">
                      <a:extLst>
                        <a:ext uri="{9D8B030D-6E8A-4147-A177-3AD203B41FA5}">
                          <a16:colId xmlns:a16="http://schemas.microsoft.com/office/drawing/2014/main" val="154146687"/>
                        </a:ext>
                      </a:extLst>
                    </a:gridCol>
                    <a:gridCol w="830645">
                      <a:extLst>
                        <a:ext uri="{9D8B030D-6E8A-4147-A177-3AD203B41FA5}">
                          <a16:colId xmlns:a16="http://schemas.microsoft.com/office/drawing/2014/main" val="3156030205"/>
                        </a:ext>
                      </a:extLst>
                    </a:gridCol>
                    <a:gridCol w="640191">
                      <a:extLst>
                        <a:ext uri="{9D8B030D-6E8A-4147-A177-3AD203B41FA5}">
                          <a16:colId xmlns:a16="http://schemas.microsoft.com/office/drawing/2014/main" val="4286699364"/>
                        </a:ext>
                      </a:extLst>
                    </a:gridCol>
                    <a:gridCol w="1021099">
                      <a:extLst>
                        <a:ext uri="{9D8B030D-6E8A-4147-A177-3AD203B41FA5}">
                          <a16:colId xmlns:a16="http://schemas.microsoft.com/office/drawing/2014/main" val="1300487110"/>
                        </a:ext>
                      </a:extLst>
                    </a:gridCol>
                    <a:gridCol w="1283056">
                      <a:extLst>
                        <a:ext uri="{9D8B030D-6E8A-4147-A177-3AD203B41FA5}">
                          <a16:colId xmlns:a16="http://schemas.microsoft.com/office/drawing/2014/main" val="62203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階級値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累積相対度数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63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0000" r="-491803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424" t="-100000" r="-354545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49020" t="-100000" r="-358824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19753" t="-100000" r="-125926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6436" t="-100000" r="-990" b="-4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0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206897" r="-491803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206897" r="-354545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206897" r="-358824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206897" r="-125926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206897" r="-990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6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296667" r="-491803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296667" r="-354545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296667" r="-358824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296667" r="-125926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296667" r="-990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893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410345" r="-49180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410345" r="-35454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410345" r="-358824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410345" r="-125926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410345" r="-9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08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493333" r="-4918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493333" r="-35454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493333" r="-3588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493333" r="-1259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493333" r="-99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69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13793" r="-49180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424" t="-613793" r="-35454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9020" t="-613793" r="-35882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9753" t="-613793" r="-12592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36" t="-613793" r="-9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1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BF14022-2B12-858F-D9AC-B10FF0514707}"/>
              </a:ext>
            </a:extLst>
          </p:cNvPr>
          <p:cNvSpPr txBox="1"/>
          <p:nvPr/>
        </p:nvSpPr>
        <p:spPr>
          <a:xfrm>
            <a:off x="6317398" y="175060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1個</a:t>
            </a:r>
          </a:p>
        </p:txBody>
      </p:sp>
    </p:spTree>
    <p:extLst>
      <p:ext uri="{BB962C8B-B14F-4D97-AF65-F5344CB8AC3E}">
        <p14:creationId xmlns:p14="http://schemas.microsoft.com/office/powerpoint/2010/main" val="110617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4758A1F-17ED-C261-9065-47A672B1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4</a:t>
            </a:fld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88882A5-CF77-B779-BA1D-2A0856051397}"/>
              </a:ext>
            </a:extLst>
          </p:cNvPr>
          <p:cNvCxnSpPr/>
          <p:nvPr/>
        </p:nvCxnSpPr>
        <p:spPr>
          <a:xfrm>
            <a:off x="3660381" y="2515527"/>
            <a:ext cx="1828800" cy="1828800"/>
          </a:xfrm>
          <a:prstGeom prst="straightConnector1">
            <a:avLst/>
          </a:prstGeom>
          <a:ln w="12700" cmpd="sng">
            <a:headEnd type="triangl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FAF04EFB-31D5-535E-2518-47CEB60820AA}"/>
                  </a:ext>
                </a:extLst>
              </p14:cNvPr>
              <p14:cNvContentPartPr/>
              <p14:nvPr/>
            </p14:nvContentPartPr>
            <p14:xfrm>
              <a:off x="4080509" y="3642200"/>
              <a:ext cx="756000" cy="9324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FAF04EFB-31D5-535E-2518-47CEB60820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5389" y="3626720"/>
                <a:ext cx="786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80903E69-FE48-8B9E-599E-9E12661CCE4F}"/>
                  </a:ext>
                </a:extLst>
              </p14:cNvPr>
              <p14:cNvContentPartPr/>
              <p14:nvPr/>
            </p14:nvContentPartPr>
            <p14:xfrm>
              <a:off x="4618349" y="3493880"/>
              <a:ext cx="46800" cy="1908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80903E69-FE48-8B9E-599E-9E12661CCE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869" y="3478400"/>
                <a:ext cx="7704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83440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Medium"/>
        <a:ea typeface="Hiragino Sans W4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tailEnd type="none"/>
        </a:ln>
      </a:spPr>
      <a:bodyPr rtlCol="0" anchor="ctr"/>
      <a:lstStyle>
        <a:defPPr algn="ctr">
          <a:defRPr kumimoji="1"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12700" cmpd="sng">
          <a:headEnd type="none"/>
          <a:tailEnd type="none"/>
        </a:ln>
        <a:effectLst>
          <a:innerShdw blurRad="63500" dist="50800" dir="18900000">
            <a:prstClr val="black">
              <a:alpha val="50000"/>
            </a:prstClr>
          </a:innerShdw>
        </a:effec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smtClean="0">
            <a:cs typeface="Cambr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theme1" id="{0A5416D3-955A-8345-9829-68518F5E692C}" vid="{75110EAD-A09E-C14B-BF5F-754FF07675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mytheme1</Template>
  <TotalTime>90873</TotalTime>
  <Words>139</Words>
  <Application>Microsoft Office PowerPoint</Application>
  <PresentationFormat>画面に合わせる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mytheme1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Takuma Narizuka</dc:creator>
  <cp:lastModifiedBy>成塚　拓真</cp:lastModifiedBy>
  <cp:revision>100</cp:revision>
  <dcterms:created xsi:type="dcterms:W3CDTF">2021-04-02T03:28:25Z</dcterms:created>
  <dcterms:modified xsi:type="dcterms:W3CDTF">2022-10-16T04:45:29Z</dcterms:modified>
</cp:coreProperties>
</file>