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9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6"/>
    <p:restoredTop sz="96327"/>
  </p:normalViewPr>
  <p:slideViewPr>
    <p:cSldViewPr snapToGrid="0" snapToObjects="1">
      <p:cViewPr varScale="1">
        <p:scale>
          <a:sx n="126" d="100"/>
          <a:sy n="126" d="100"/>
        </p:scale>
        <p:origin x="208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125FB-17D8-7A44-9CF7-5C08776F6197}" type="datetimeFigureOut">
              <a:rPr lang="en-JP" smtClean="0"/>
              <a:t>5/10/24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0142D-BE4B-5D48-972E-CBDB66E76F5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7255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F975A19C-A0E6-3B4E-AEE8-5C6D6403F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280" y="1925003"/>
            <a:ext cx="6858000" cy="2387600"/>
          </a:xfrm>
        </p:spPr>
        <p:txBody>
          <a:bodyPr numCol="1" anchor="ctr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7640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288800"/>
            <a:ext cx="8393339" cy="5217646"/>
          </a:xfrm>
        </p:spPr>
        <p:txBody>
          <a:bodyPr/>
          <a:lstStyle>
            <a:lvl1pPr marL="363538" indent="-355600">
              <a:lnSpc>
                <a:spcPct val="13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baseline="0">
                <a:latin typeface="+mj-lt"/>
                <a:ea typeface="Hiragino Sans W6" panose="020B0400000000000000" pitchFamily="34" charset="-128"/>
              </a:defRPr>
            </a:lvl1pPr>
            <a:lvl2pPr marL="719138" indent="-261938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30000"/>
              </a:lnSpc>
              <a:spcBef>
                <a:spcPts val="1200"/>
              </a:spcBef>
              <a:defRPr/>
            </a:lvl3pPr>
            <a:lvl4pPr>
              <a:lnSpc>
                <a:spcPts val="3000"/>
              </a:lnSpc>
              <a:spcBef>
                <a:spcPts val="1200"/>
              </a:spcBef>
              <a:defRPr/>
            </a:lvl4pPr>
            <a:lvl5pPr>
              <a:lnSpc>
                <a:spcPts val="3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39F80DE-2FC1-1343-BAD6-AE6F4B0A3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0680" y="387434"/>
            <a:ext cx="49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7" name="Title Placeholder 9">
            <a:extLst>
              <a:ext uri="{FF2B5EF4-FFF2-40B4-BE49-F238E27FC236}">
                <a16:creationId xmlns:a16="http://schemas.microsoft.com/office/drawing/2014/main" id="{238C99DD-08E1-6146-880E-9311017A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08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/>
            </a:lvl1pPr>
          </a:lstStyle>
          <a:p>
            <a:r>
              <a:rPr lang="ja-JP" altLang="en-US" dirty="0"/>
              <a:t>マスター タイトルの書式設定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38856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D40451-553F-EC48-83E8-3E382ACF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799" y="359971"/>
            <a:ext cx="4932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8" name="Title Placeholder 9">
            <a:extLst>
              <a:ext uri="{FF2B5EF4-FFF2-40B4-BE49-F238E27FC236}">
                <a16:creationId xmlns:a16="http://schemas.microsoft.com/office/drawing/2014/main" id="{E124F57A-8BDB-AB42-9AB7-A895D0EB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8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68468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D40451-553F-EC48-83E8-3E382ACF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799" y="359971"/>
            <a:ext cx="4932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9279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B4A47-E547-6E4A-8EB6-485FC8785B1D}"/>
              </a:ext>
            </a:extLst>
          </p:cNvPr>
          <p:cNvSpPr/>
          <p:nvPr userDrawn="1"/>
        </p:nvSpPr>
        <p:spPr>
          <a:xfrm>
            <a:off x="0" y="1925003"/>
            <a:ext cx="9144000" cy="2387600"/>
          </a:xfrm>
          <a:prstGeom prst="rect">
            <a:avLst/>
          </a:prstGeom>
          <a:pattFill prst="smGrid">
            <a:fgClr>
              <a:schemeClr val="tx1">
                <a:lumMod val="85000"/>
                <a:lumOff val="15000"/>
              </a:schemeClr>
            </a:fgClr>
            <a:bgClr>
              <a:schemeClr val="tx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975A19C-A0E6-3B4E-AEE8-5C6D6403F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280" y="1925003"/>
            <a:ext cx="6858000" cy="2387600"/>
          </a:xfrm>
        </p:spPr>
        <p:txBody>
          <a:bodyPr numCol="1"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73601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288800"/>
            <a:ext cx="8393339" cy="5217646"/>
          </a:xfrm>
        </p:spPr>
        <p:txBody>
          <a:bodyPr/>
          <a:lstStyle>
            <a:lvl1pPr marL="363538" indent="-355600">
              <a:lnSpc>
                <a:spcPct val="130000"/>
              </a:lnSpc>
              <a:spcBef>
                <a:spcPts val="1200"/>
              </a:spcBef>
              <a:buFont typeface="Courier New" panose="02070309020205020404" pitchFamily="49" charset="0"/>
              <a:buChar char="o"/>
              <a:defRPr baseline="0">
                <a:latin typeface="+mj-lt"/>
                <a:ea typeface="Hiragino Sans W6" panose="020B0400000000000000" pitchFamily="34" charset="-128"/>
              </a:defRPr>
            </a:lvl1pPr>
            <a:lvl2pPr marL="719138" indent="-261938">
              <a:lnSpc>
                <a:spcPct val="13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30000"/>
              </a:lnSpc>
              <a:spcBef>
                <a:spcPts val="1200"/>
              </a:spcBef>
              <a:defRPr/>
            </a:lvl3pPr>
            <a:lvl4pPr>
              <a:lnSpc>
                <a:spcPts val="3000"/>
              </a:lnSpc>
              <a:spcBef>
                <a:spcPts val="1200"/>
              </a:spcBef>
              <a:defRPr/>
            </a:lvl4pPr>
            <a:lvl5pPr>
              <a:lnSpc>
                <a:spcPts val="3000"/>
              </a:lnSpc>
              <a:spcBef>
                <a:spcPts val="1200"/>
              </a:spcBef>
              <a:defRPr/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</p:txBody>
      </p:sp>
      <p:sp>
        <p:nvSpPr>
          <p:cNvPr id="7" name="Title Placeholder 9">
            <a:extLst>
              <a:ext uri="{FF2B5EF4-FFF2-40B4-BE49-F238E27FC236}">
                <a16:creationId xmlns:a16="http://schemas.microsoft.com/office/drawing/2014/main" id="{238C99DD-08E1-6146-880E-9311017A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085069"/>
          </a:xfrm>
          <a:prstGeom prst="rect">
            <a:avLst/>
          </a:prstGeom>
          <a:pattFill prst="smGrid">
            <a:fgClr>
              <a:schemeClr val="tx1">
                <a:lumMod val="85000"/>
                <a:lumOff val="15000"/>
              </a:schemeClr>
            </a:fgClr>
            <a:bgClr>
              <a:schemeClr val="tx1"/>
            </a:bgClr>
          </a:pattFill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JP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39F80DE-2FC1-1343-BAD6-AE6F4B0A3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0679" y="359971"/>
            <a:ext cx="49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366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9">
            <a:extLst>
              <a:ext uri="{FF2B5EF4-FFF2-40B4-BE49-F238E27FC236}">
                <a16:creationId xmlns:a16="http://schemas.microsoft.com/office/drawing/2014/main" id="{E124F57A-8BDB-AB42-9AB7-A895D0EB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085069"/>
          </a:xfrm>
          <a:prstGeom prst="rect">
            <a:avLst/>
          </a:prstGeom>
          <a:pattFill prst="smGrid">
            <a:fgClr>
              <a:schemeClr val="tx1">
                <a:lumMod val="85000"/>
                <a:lumOff val="15000"/>
              </a:schemeClr>
            </a:fgClr>
            <a:bgClr>
              <a:schemeClr val="tx1"/>
            </a:bgClr>
          </a:pattFill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JP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D40451-553F-EC48-83E8-3E382ACF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0800" y="359971"/>
            <a:ext cx="49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8853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5" y="1290577"/>
            <a:ext cx="8393339" cy="52234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0679" y="359971"/>
            <a:ext cx="49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fld id="{FC9F5F86-3E28-3045-BD63-940DA632BAE0}" type="slidenum">
              <a:rPr lang="en-JP" smtClean="0"/>
              <a:pPr/>
              <a:t>‹#›</a:t>
            </a:fld>
            <a:endParaRPr lang="en-JP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FB745A-D715-3B41-A2B5-FDF58EB9E59F}"/>
              </a:ext>
            </a:extLst>
          </p:cNvPr>
          <p:cNvSpPr txBox="1">
            <a:spLocks/>
          </p:cNvSpPr>
          <p:nvPr userDrawn="1"/>
        </p:nvSpPr>
        <p:spPr>
          <a:xfrm>
            <a:off x="610720" y="0"/>
            <a:ext cx="7886700" cy="7924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5D5754F-B9C8-094E-A77D-9DAF070E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08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6110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70" r:id="rId4"/>
    <p:sldLayoutId id="2147483667" r:id="rId5"/>
    <p:sldLayoutId id="2147483668" r:id="rId6"/>
    <p:sldLayoutId id="2147483669" r:id="rId7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3538" indent="-355600" algn="l" defTabSz="914400" rtl="0" eaLnBrk="1" latinLnBrk="0" hangingPunct="1">
        <a:lnSpc>
          <a:spcPct val="130000"/>
        </a:lnSpc>
        <a:spcBef>
          <a:spcPts val="1200"/>
        </a:spcBef>
        <a:buSzPct val="100000"/>
        <a:buFont typeface="Courier New" panose="02070309020205020404" pitchFamily="49" charset="0"/>
        <a:buChar char="o"/>
        <a:tabLst/>
        <a:defRPr kumimoji="1" sz="2400" b="1" kern="1200" baseline="0">
          <a:solidFill>
            <a:schemeClr val="tx1"/>
          </a:solidFill>
          <a:latin typeface="+mj-lt"/>
          <a:ea typeface="Hiragino Sans W6" panose="020B0400000000000000" pitchFamily="34" charset="-128"/>
          <a:cs typeface="+mn-cs"/>
        </a:defRPr>
      </a:lvl1pPr>
      <a:lvl2pPr marL="719138" indent="-261938" algn="l" defTabSz="914400" rtl="0" eaLnBrk="1" latinLnBrk="0" hangingPunct="1">
        <a:lnSpc>
          <a:spcPct val="130000"/>
        </a:lnSpc>
        <a:spcBef>
          <a:spcPts val="1200"/>
        </a:spcBef>
        <a:buFont typeface="Arial" panose="020B0604020202020204" pitchFamily="34" charset="0"/>
        <a:buChar char="•"/>
        <a:tabLst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30000"/>
        </a:lnSpc>
        <a:spcBef>
          <a:spcPts val="12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3000"/>
        </a:lnSpc>
        <a:spcBef>
          <a:spcPts val="12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0" userDrawn="1">
          <p15:clr>
            <a:srgbClr val="F26B43"/>
          </p15:clr>
        </p15:guide>
        <p15:guide id="2" pos="2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49BC662-B9A3-A908-562A-CE47C200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F5F86-3E28-3045-BD63-940DA632BAE0}" type="slidenum">
              <a:rPr lang="en-JP" smtClean="0"/>
              <a:pPr/>
              <a:t>1</a:t>
            </a:fld>
            <a:endParaRPr lang="en-JP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C3A5A3-8477-500F-189E-7B986D979FE6}"/>
              </a:ext>
            </a:extLst>
          </p:cNvPr>
          <p:cNvSpPr/>
          <p:nvPr/>
        </p:nvSpPr>
        <p:spPr>
          <a:xfrm>
            <a:off x="4796117" y="1739153"/>
            <a:ext cx="3433482" cy="29942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7B4990E3-073B-4CD0-4A9F-5C7EA3CAD3A8}"/>
              </a:ext>
            </a:extLst>
          </p:cNvPr>
          <p:cNvSpPr/>
          <p:nvPr/>
        </p:nvSpPr>
        <p:spPr>
          <a:xfrm>
            <a:off x="708212" y="1999129"/>
            <a:ext cx="2590800" cy="247425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DA1055-5F90-ED45-F6A2-B5F78691EC49}"/>
              </a:ext>
            </a:extLst>
          </p:cNvPr>
          <p:cNvSpPr txBox="1"/>
          <p:nvPr/>
        </p:nvSpPr>
        <p:spPr>
          <a:xfrm>
            <a:off x="1175080" y="24132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データ（標本）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BA7EE21-6C39-D0B1-98C8-F8D98CF18BA1}"/>
                  </a:ext>
                </a:extLst>
              </p:cNvPr>
              <p:cNvSpPr txBox="1"/>
              <p:nvPr/>
            </p:nvSpPr>
            <p:spPr>
              <a:xfrm>
                <a:off x="955727" y="3198167"/>
                <a:ext cx="2095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kumimoji="1"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BA7EE21-6C39-D0B1-98C8-F8D98CF18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27" y="3198167"/>
                <a:ext cx="2095767" cy="461665"/>
              </a:xfrm>
              <a:prstGeom prst="rect">
                <a:avLst/>
              </a:prstGeom>
              <a:blipFill>
                <a:blip r:embed="rId2"/>
                <a:stretch>
                  <a:fillRect l="-602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962D46B-3E0F-F74C-30C4-B02D3C1F4F84}"/>
              </a:ext>
            </a:extLst>
          </p:cNvPr>
          <p:cNvSpPr txBox="1"/>
          <p:nvPr/>
        </p:nvSpPr>
        <p:spPr>
          <a:xfrm>
            <a:off x="4938356" y="191197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母集団</a:t>
            </a:r>
          </a:p>
        </p:txBody>
      </p:sp>
      <p:pic>
        <p:nvPicPr>
          <p:cNvPr id="11" name="グラフィックス 10" descr="正規分布 枠線">
            <a:extLst>
              <a:ext uri="{FF2B5EF4-FFF2-40B4-BE49-F238E27FC236}">
                <a16:creationId xmlns:a16="http://schemas.microsoft.com/office/drawing/2014/main" id="{6C98F828-8FF7-6EB3-5445-40AFC0711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65197" y="2259105"/>
            <a:ext cx="2037561" cy="20375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B50680D-1266-52F4-CD61-F625ABEE0E04}"/>
                  </a:ext>
                </a:extLst>
              </p:cNvPr>
              <p:cNvSpPr txBox="1"/>
              <p:nvPr/>
            </p:nvSpPr>
            <p:spPr>
              <a:xfrm rot="16200000">
                <a:off x="5015746" y="3093218"/>
                <a:ext cx="908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en-US" altLang="ja-JP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B50680D-1266-52F4-CD61-F625ABEE0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015746" y="3093218"/>
                <a:ext cx="908839" cy="369332"/>
              </a:xfrm>
              <a:prstGeom prst="rect">
                <a:avLst/>
              </a:prstGeom>
              <a:blipFill>
                <a:blip r:embed="rId5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E95F65B-1CBB-BDCD-7E52-F159DE8E016A}"/>
                  </a:ext>
                </a:extLst>
              </p:cNvPr>
              <p:cNvSpPr txBox="1"/>
              <p:nvPr/>
            </p:nvSpPr>
            <p:spPr>
              <a:xfrm>
                <a:off x="6397580" y="4070127"/>
                <a:ext cx="372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E95F65B-1CBB-BDCD-7E52-F159DE8E0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580" y="4070127"/>
                <a:ext cx="3727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6BFBD5E-CD84-5613-AA72-BED075B3FD4C}"/>
              </a:ext>
            </a:extLst>
          </p:cNvPr>
          <p:cNvCxnSpPr/>
          <p:nvPr/>
        </p:nvCxnSpPr>
        <p:spPr>
          <a:xfrm flipH="1">
            <a:off x="3220720" y="2256115"/>
            <a:ext cx="125984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E179742-8D15-83DA-CD18-8E5E21766FFB}"/>
              </a:ext>
            </a:extLst>
          </p:cNvPr>
          <p:cNvSpPr txBox="1"/>
          <p:nvPr/>
        </p:nvSpPr>
        <p:spPr>
          <a:xfrm>
            <a:off x="3566620" y="1739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生成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7C4C85A-2D5A-AF4A-7166-13BC016893EC}"/>
              </a:ext>
            </a:extLst>
          </p:cNvPr>
          <p:cNvCxnSpPr>
            <a:cxnSpLocks/>
          </p:cNvCxnSpPr>
          <p:nvPr/>
        </p:nvCxnSpPr>
        <p:spPr>
          <a:xfrm>
            <a:off x="3298001" y="4070127"/>
            <a:ext cx="118255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3AAF0-3820-8995-9142-EE28EB309F13}"/>
              </a:ext>
            </a:extLst>
          </p:cNvPr>
          <p:cNvSpPr txBox="1"/>
          <p:nvPr/>
        </p:nvSpPr>
        <p:spPr>
          <a:xfrm>
            <a:off x="3566620" y="42547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推定</a:t>
            </a:r>
          </a:p>
        </p:txBody>
      </p:sp>
    </p:spTree>
    <p:extLst>
      <p:ext uri="{BB962C8B-B14F-4D97-AF65-F5344CB8AC3E}">
        <p14:creationId xmlns:p14="http://schemas.microsoft.com/office/powerpoint/2010/main" val="132223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0E429B-EDB2-0E61-5D1E-AB1DCFE99127}"/>
              </a:ext>
            </a:extLst>
          </p:cNvPr>
          <p:cNvSpPr txBox="1">
            <a:spLocks noChangeAspect="1"/>
          </p:cNvSpPr>
          <p:nvPr/>
        </p:nvSpPr>
        <p:spPr>
          <a:xfrm>
            <a:off x="2540577" y="683765"/>
            <a:ext cx="46931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49B8CF6-5AA2-F71B-E38A-A2E291A92B15}"/>
              </a:ext>
            </a:extLst>
          </p:cNvPr>
          <p:cNvSpPr txBox="1">
            <a:spLocks noChangeAspect="1"/>
          </p:cNvSpPr>
          <p:nvPr/>
        </p:nvSpPr>
        <p:spPr>
          <a:xfrm>
            <a:off x="1181111" y="2485875"/>
            <a:ext cx="46931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D1CBD8-7C94-8A6B-9AAF-A78E779EAEC1}"/>
              </a:ext>
            </a:extLst>
          </p:cNvPr>
          <p:cNvSpPr txBox="1">
            <a:spLocks noChangeAspect="1"/>
          </p:cNvSpPr>
          <p:nvPr/>
        </p:nvSpPr>
        <p:spPr>
          <a:xfrm>
            <a:off x="4077772" y="2446656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B77BBAC-947A-2C21-A71A-944D24F9CA80}"/>
              </a:ext>
            </a:extLst>
          </p:cNvPr>
          <p:cNvCxnSpPr>
            <a:cxnSpLocks/>
          </p:cNvCxnSpPr>
          <p:nvPr/>
        </p:nvCxnSpPr>
        <p:spPr>
          <a:xfrm flipV="1">
            <a:off x="1678435" y="1259911"/>
            <a:ext cx="942456" cy="1112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6152EEE-6100-81B6-85C4-59B5D16AAB89}"/>
              </a:ext>
            </a:extLst>
          </p:cNvPr>
          <p:cNvCxnSpPr>
            <a:cxnSpLocks/>
          </p:cNvCxnSpPr>
          <p:nvPr/>
        </p:nvCxnSpPr>
        <p:spPr>
          <a:xfrm flipV="1">
            <a:off x="1474630" y="1151765"/>
            <a:ext cx="948238" cy="114442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F9ADED1-A71A-4191-9C47-CDF178B8C657}"/>
              </a:ext>
            </a:extLst>
          </p:cNvPr>
          <p:cNvCxnSpPr>
            <a:cxnSpLocks/>
          </p:cNvCxnSpPr>
          <p:nvPr/>
        </p:nvCxnSpPr>
        <p:spPr>
          <a:xfrm>
            <a:off x="1948749" y="2837390"/>
            <a:ext cx="18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2A3AB5D-9EF3-EA7D-43CD-0895DC280C9F}"/>
              </a:ext>
            </a:extLst>
          </p:cNvPr>
          <p:cNvCxnSpPr>
            <a:cxnSpLocks/>
          </p:cNvCxnSpPr>
          <p:nvPr/>
        </p:nvCxnSpPr>
        <p:spPr>
          <a:xfrm>
            <a:off x="1948749" y="2579673"/>
            <a:ext cx="18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3BF3E51-8FA8-0456-4B6D-BBAD20E99150}"/>
              </a:ext>
            </a:extLst>
          </p:cNvPr>
          <p:cNvCxnSpPr>
            <a:cxnSpLocks/>
          </p:cNvCxnSpPr>
          <p:nvPr/>
        </p:nvCxnSpPr>
        <p:spPr>
          <a:xfrm flipH="1" flipV="1">
            <a:off x="3127597" y="1132184"/>
            <a:ext cx="1135720" cy="116400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925D7AC-C598-89CC-C513-3598B9500E54}"/>
              </a:ext>
            </a:extLst>
          </p:cNvPr>
          <p:cNvCxnSpPr>
            <a:cxnSpLocks/>
          </p:cNvCxnSpPr>
          <p:nvPr/>
        </p:nvCxnSpPr>
        <p:spPr>
          <a:xfrm flipH="1" flipV="1">
            <a:off x="2910167" y="1259911"/>
            <a:ext cx="1126006" cy="116802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U ターン矢印 32">
            <a:extLst>
              <a:ext uri="{FF2B5EF4-FFF2-40B4-BE49-F238E27FC236}">
                <a16:creationId xmlns:a16="http://schemas.microsoft.com/office/drawing/2014/main" id="{31F278EB-FA86-97CE-9059-B2BF9810070F}"/>
              </a:ext>
            </a:extLst>
          </p:cNvPr>
          <p:cNvSpPr/>
          <p:nvPr/>
        </p:nvSpPr>
        <p:spPr>
          <a:xfrm rot="5400000">
            <a:off x="4706863" y="2512898"/>
            <a:ext cx="334983" cy="335516"/>
          </a:xfrm>
          <a:prstGeom prst="uturnArrow">
            <a:avLst>
              <a:gd name="adj1" fmla="val 7641"/>
              <a:gd name="adj2" fmla="val 15453"/>
              <a:gd name="adj3" fmla="val 31943"/>
              <a:gd name="adj4" fmla="val 43750"/>
              <a:gd name="adj5" fmla="val 10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U ターン矢印 33">
            <a:extLst>
              <a:ext uri="{FF2B5EF4-FFF2-40B4-BE49-F238E27FC236}">
                <a16:creationId xmlns:a16="http://schemas.microsoft.com/office/drawing/2014/main" id="{5201DD01-2CCD-46A7-7AA7-613FB3847FFB}"/>
              </a:ext>
            </a:extLst>
          </p:cNvPr>
          <p:cNvSpPr/>
          <p:nvPr/>
        </p:nvSpPr>
        <p:spPr>
          <a:xfrm>
            <a:off x="2620891" y="240103"/>
            <a:ext cx="334983" cy="335516"/>
          </a:xfrm>
          <a:prstGeom prst="uturnArrow">
            <a:avLst>
              <a:gd name="adj1" fmla="val 7641"/>
              <a:gd name="adj2" fmla="val 15453"/>
              <a:gd name="adj3" fmla="val 31943"/>
              <a:gd name="adj4" fmla="val 43750"/>
              <a:gd name="adj5" fmla="val 10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U ターン矢印 34">
            <a:extLst>
              <a:ext uri="{FF2B5EF4-FFF2-40B4-BE49-F238E27FC236}">
                <a16:creationId xmlns:a16="http://schemas.microsoft.com/office/drawing/2014/main" id="{3A94FE3C-0D42-E5DF-D8A8-AF9B08C01280}"/>
              </a:ext>
            </a:extLst>
          </p:cNvPr>
          <p:cNvSpPr/>
          <p:nvPr/>
        </p:nvSpPr>
        <p:spPr>
          <a:xfrm rot="16200000">
            <a:off x="631365" y="2579406"/>
            <a:ext cx="334983" cy="335516"/>
          </a:xfrm>
          <a:prstGeom prst="uturnArrow">
            <a:avLst>
              <a:gd name="adj1" fmla="val 7641"/>
              <a:gd name="adj2" fmla="val 15453"/>
              <a:gd name="adj3" fmla="val 31943"/>
              <a:gd name="adj4" fmla="val 43750"/>
              <a:gd name="adj5" fmla="val 10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EA64B29B-7339-E537-B657-F99F68D278F3}"/>
                  </a:ext>
                </a:extLst>
              </p:cNvPr>
              <p:cNvSpPr txBox="1"/>
              <p:nvPr/>
            </p:nvSpPr>
            <p:spPr>
              <a:xfrm>
                <a:off x="517304" y="2837390"/>
                <a:ext cx="563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EA64B29B-7339-E537-B657-F99F68D27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04" y="2837390"/>
                <a:ext cx="563103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5509571-DDBE-779D-2296-F214E68B3B17}"/>
                  </a:ext>
                </a:extLst>
              </p:cNvPr>
              <p:cNvSpPr txBox="1"/>
              <p:nvPr/>
            </p:nvSpPr>
            <p:spPr>
              <a:xfrm>
                <a:off x="2089839" y="223195"/>
                <a:ext cx="56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A5509571-DDBE-779D-2296-F214E68B3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839" y="223195"/>
                <a:ext cx="568425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4EE278EC-7734-8F5F-B5E2-6B8277B95B18}"/>
                  </a:ext>
                </a:extLst>
              </p:cNvPr>
              <p:cNvSpPr txBox="1"/>
              <p:nvPr/>
            </p:nvSpPr>
            <p:spPr>
              <a:xfrm>
                <a:off x="4586491" y="2058605"/>
                <a:ext cx="56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4EE278EC-7734-8F5F-B5E2-6B8277B95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491" y="2058605"/>
                <a:ext cx="56842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C2F13E9-13C9-11DB-D3E7-E4FF230FFFFF}"/>
                  </a:ext>
                </a:extLst>
              </p:cNvPr>
              <p:cNvSpPr txBox="1"/>
              <p:nvPr/>
            </p:nvSpPr>
            <p:spPr>
              <a:xfrm>
                <a:off x="2528877" y="2782281"/>
                <a:ext cx="56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DC2F13E9-13C9-11DB-D3E7-E4FF230FF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877" y="2782281"/>
                <a:ext cx="568425" cy="369332"/>
              </a:xfrm>
              <a:prstGeom prst="rect">
                <a:avLst/>
              </a:prstGeom>
              <a:blipFill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67190088-B164-608B-B60F-A8C89992C1BE}"/>
                  </a:ext>
                </a:extLst>
              </p:cNvPr>
              <p:cNvSpPr txBox="1"/>
              <p:nvPr/>
            </p:nvSpPr>
            <p:spPr>
              <a:xfrm>
                <a:off x="2540577" y="2194561"/>
                <a:ext cx="563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67190088-B164-608B-B60F-A8C89992C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577" y="2194561"/>
                <a:ext cx="563103" cy="369332"/>
              </a:xfrm>
              <a:prstGeom prst="rect">
                <a:avLst/>
              </a:prstGeom>
              <a:blipFill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18140EE-72D4-412F-B75A-7076F9055AB3}"/>
                  </a:ext>
                </a:extLst>
              </p:cNvPr>
              <p:cNvSpPr txBox="1"/>
              <p:nvPr/>
            </p:nvSpPr>
            <p:spPr>
              <a:xfrm>
                <a:off x="2134924" y="1656344"/>
                <a:ext cx="563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18140EE-72D4-412F-B75A-7076F9055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924" y="1656344"/>
                <a:ext cx="563103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7CEF819-E633-5E25-C8DA-050935233AEF}"/>
                  </a:ext>
                </a:extLst>
              </p:cNvPr>
              <p:cNvSpPr txBox="1"/>
              <p:nvPr/>
            </p:nvSpPr>
            <p:spPr>
              <a:xfrm>
                <a:off x="1571821" y="1207593"/>
                <a:ext cx="56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B7CEF819-E633-5E25-C8DA-050935233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821" y="1207593"/>
                <a:ext cx="568425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16770D4-5B0B-2F3B-6284-EB28CBCCC881}"/>
                  </a:ext>
                </a:extLst>
              </p:cNvPr>
              <p:cNvSpPr txBox="1"/>
              <p:nvPr/>
            </p:nvSpPr>
            <p:spPr>
              <a:xfrm>
                <a:off x="2955874" y="1631395"/>
                <a:ext cx="56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B16770D4-5B0B-2F3B-6284-EB28CBCCC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874" y="1631395"/>
                <a:ext cx="568425" cy="369332"/>
              </a:xfrm>
              <a:prstGeom prst="rect">
                <a:avLst/>
              </a:prstGeom>
              <a:blipFill>
                <a:blip r:embed="rId9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365D47E-07DD-A59E-02B7-5B0E2EFF45AF}"/>
                  </a:ext>
                </a:extLst>
              </p:cNvPr>
              <p:cNvSpPr txBox="1"/>
              <p:nvPr/>
            </p:nvSpPr>
            <p:spPr>
              <a:xfrm>
                <a:off x="3561946" y="1274525"/>
                <a:ext cx="568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C365D47E-07DD-A59E-02B7-5B0E2EFF4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946" y="1274525"/>
                <a:ext cx="568425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25FDFCD-A00C-D4DF-2EDB-CF72AE2E2B6D}"/>
              </a:ext>
            </a:extLst>
          </p:cNvPr>
          <p:cNvSpPr txBox="1">
            <a:spLocks noChangeAspect="1"/>
          </p:cNvSpPr>
          <p:nvPr/>
        </p:nvSpPr>
        <p:spPr>
          <a:xfrm>
            <a:off x="6186381" y="5245032"/>
            <a:ext cx="46931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A94B5FF-8234-66FF-B0A0-4D45693BF17D}"/>
              </a:ext>
            </a:extLst>
          </p:cNvPr>
          <p:cNvCxnSpPr>
            <a:cxnSpLocks/>
          </p:cNvCxnSpPr>
          <p:nvPr/>
        </p:nvCxnSpPr>
        <p:spPr>
          <a:xfrm>
            <a:off x="4142113" y="5583475"/>
            <a:ext cx="18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D96DD95-5F7C-6B5B-7C73-770C9EE463F0}"/>
              </a:ext>
            </a:extLst>
          </p:cNvPr>
          <p:cNvCxnSpPr>
            <a:cxnSpLocks/>
          </p:cNvCxnSpPr>
          <p:nvPr/>
        </p:nvCxnSpPr>
        <p:spPr>
          <a:xfrm>
            <a:off x="4142113" y="5325758"/>
            <a:ext cx="180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U ターン矢印 48">
            <a:extLst>
              <a:ext uri="{FF2B5EF4-FFF2-40B4-BE49-F238E27FC236}">
                <a16:creationId xmlns:a16="http://schemas.microsoft.com/office/drawing/2014/main" id="{E206E8B9-E496-517F-4197-B66956C3FB4B}"/>
              </a:ext>
            </a:extLst>
          </p:cNvPr>
          <p:cNvSpPr/>
          <p:nvPr/>
        </p:nvSpPr>
        <p:spPr>
          <a:xfrm rot="5400000">
            <a:off x="6900225" y="5311274"/>
            <a:ext cx="334983" cy="335516"/>
          </a:xfrm>
          <a:prstGeom prst="uturnArrow">
            <a:avLst>
              <a:gd name="adj1" fmla="val 7641"/>
              <a:gd name="adj2" fmla="val 15453"/>
              <a:gd name="adj3" fmla="val 31943"/>
              <a:gd name="adj4" fmla="val 43750"/>
              <a:gd name="adj5" fmla="val 10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U ターン矢印 49">
            <a:extLst>
              <a:ext uri="{FF2B5EF4-FFF2-40B4-BE49-F238E27FC236}">
                <a16:creationId xmlns:a16="http://schemas.microsoft.com/office/drawing/2014/main" id="{EBCF9799-B6B6-F541-4749-6255296395F1}"/>
              </a:ext>
            </a:extLst>
          </p:cNvPr>
          <p:cNvSpPr/>
          <p:nvPr/>
        </p:nvSpPr>
        <p:spPr>
          <a:xfrm rot="16200000">
            <a:off x="2877145" y="5325491"/>
            <a:ext cx="334983" cy="335516"/>
          </a:xfrm>
          <a:prstGeom prst="uturnArrow">
            <a:avLst>
              <a:gd name="adj1" fmla="val 7641"/>
              <a:gd name="adj2" fmla="val 15453"/>
              <a:gd name="adj3" fmla="val 31943"/>
              <a:gd name="adj4" fmla="val 43750"/>
              <a:gd name="adj5" fmla="val 10000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33667F8-C7B6-5959-ABCE-5823502A862E}"/>
              </a:ext>
            </a:extLst>
          </p:cNvPr>
          <p:cNvSpPr txBox="1"/>
          <p:nvPr/>
        </p:nvSpPr>
        <p:spPr>
          <a:xfrm>
            <a:off x="4738912" y="5618891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0.3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DC07AED-84DD-45B9-AFC1-823B85B2D5BC}"/>
              </a:ext>
            </a:extLst>
          </p:cNvPr>
          <p:cNvSpPr txBox="1"/>
          <p:nvPr/>
        </p:nvSpPr>
        <p:spPr>
          <a:xfrm>
            <a:off x="4738912" y="492887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0.2</a:t>
            </a:r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59713C8-7A3B-A875-898C-2E0B6A74703B}"/>
              </a:ext>
            </a:extLst>
          </p:cNvPr>
          <p:cNvSpPr txBox="1">
            <a:spLocks noChangeAspect="1"/>
          </p:cNvSpPr>
          <p:nvPr/>
        </p:nvSpPr>
        <p:spPr>
          <a:xfrm>
            <a:off x="3456663" y="5259249"/>
            <a:ext cx="46931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7B2FEF2-85B5-78EE-9743-842FE52DCE51}"/>
              </a:ext>
            </a:extLst>
          </p:cNvPr>
          <p:cNvSpPr txBox="1"/>
          <p:nvPr/>
        </p:nvSpPr>
        <p:spPr>
          <a:xfrm>
            <a:off x="7235475" y="5277192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0.7</a:t>
            </a:r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68E8037-6597-7C99-B6C0-BFAC6F5BFBD3}"/>
              </a:ext>
            </a:extLst>
          </p:cNvPr>
          <p:cNvSpPr txBox="1"/>
          <p:nvPr/>
        </p:nvSpPr>
        <p:spPr>
          <a:xfrm>
            <a:off x="2285071" y="534370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0.8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25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ヒラギノ_Century">
      <a:majorFont>
        <a:latin typeface="Avenir Next Bold"/>
        <a:ea typeface="Hiragino Sans W6"/>
        <a:cs typeface=""/>
      </a:majorFont>
      <a:minorFont>
        <a:latin typeface="Avenir Next Bold"/>
        <a:ea typeface="Hiragino Sans W6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2" id="{50ED62C4-E0EE-C043-84CF-A7598D06881B}" vid="{1A648E99-FFCA-C640-B2AD-82C27FFFDE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55</TotalTime>
  <Words>42</Words>
  <Application>Microsoft Macintosh PowerPoint</Application>
  <PresentationFormat>画面に合わせる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Arial</vt:lpstr>
      <vt:lpstr>Avenir Next Bold</vt:lpstr>
      <vt:lpstr>Calibri</vt:lpstr>
      <vt:lpstr>Cambria Math</vt:lpstr>
      <vt:lpstr>Courier New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成塚　拓真</dc:creator>
  <cp:lastModifiedBy>成塚　拓真</cp:lastModifiedBy>
  <cp:revision>4</cp:revision>
  <dcterms:created xsi:type="dcterms:W3CDTF">2023-06-29T06:00:32Z</dcterms:created>
  <dcterms:modified xsi:type="dcterms:W3CDTF">2024-05-10T03:04:42Z</dcterms:modified>
</cp:coreProperties>
</file>