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04"/>
    <p:restoredTop sz="96327"/>
  </p:normalViewPr>
  <p:slideViewPr>
    <p:cSldViewPr snapToGrid="0" snapToObjects="1">
      <p:cViewPr varScale="1">
        <p:scale>
          <a:sx n="219" d="100"/>
          <a:sy n="219" d="100"/>
        </p:scale>
        <p:origin x="2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125FB-17D8-7A44-9CF7-5C08776F6197}" type="datetimeFigureOut">
              <a:rPr lang="en-JP" smtClean="0"/>
              <a:t>6/29/23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0142D-BE4B-5D48-972E-CBDB66E76F5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7255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975A19C-A0E6-3B4E-AEE8-5C6D6403F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280" y="1925003"/>
            <a:ext cx="6858000" cy="2387600"/>
          </a:xfrm>
        </p:spPr>
        <p:txBody>
          <a:bodyPr numCol="1" anchor="ctr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7640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288800"/>
            <a:ext cx="8393339" cy="5217646"/>
          </a:xfrm>
        </p:spPr>
        <p:txBody>
          <a:bodyPr/>
          <a:lstStyle>
            <a:lvl1pPr marL="363538" indent="-355600">
              <a:lnSpc>
                <a:spcPct val="13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baseline="0">
                <a:latin typeface="+mj-lt"/>
                <a:ea typeface="Hiragino Sans W6" panose="020B0400000000000000" pitchFamily="34" charset="-128"/>
              </a:defRPr>
            </a:lvl1pPr>
            <a:lvl2pPr marL="719138" indent="-261938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ct val="130000"/>
              </a:lnSpc>
              <a:spcBef>
                <a:spcPts val="1200"/>
              </a:spcBef>
              <a:defRPr/>
            </a:lvl3pPr>
            <a:lvl4pPr>
              <a:lnSpc>
                <a:spcPts val="3000"/>
              </a:lnSpc>
              <a:spcBef>
                <a:spcPts val="1200"/>
              </a:spcBef>
              <a:defRPr/>
            </a:lvl4pPr>
            <a:lvl5pPr>
              <a:lnSpc>
                <a:spcPts val="3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39F80DE-2FC1-1343-BAD6-AE6F4B0A3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0680" y="387434"/>
            <a:ext cx="49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  <p:sp>
        <p:nvSpPr>
          <p:cNvPr id="7" name="Title Placeholder 9">
            <a:extLst>
              <a:ext uri="{FF2B5EF4-FFF2-40B4-BE49-F238E27FC236}">
                <a16:creationId xmlns:a16="http://schemas.microsoft.com/office/drawing/2014/main" id="{238C99DD-08E1-6146-880E-9311017A5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08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ja-JP" altLang="en-US" dirty="0"/>
              <a:t>マスター タイトルの書式設定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38856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D40451-553F-EC48-83E8-3E382ACF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799" y="359971"/>
            <a:ext cx="4932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  <p:sp>
        <p:nvSpPr>
          <p:cNvPr id="8" name="Title Placeholder 9">
            <a:extLst>
              <a:ext uri="{FF2B5EF4-FFF2-40B4-BE49-F238E27FC236}">
                <a16:creationId xmlns:a16="http://schemas.microsoft.com/office/drawing/2014/main" id="{E124F57A-8BDB-AB42-9AB7-A895D0EB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8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68468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D40451-553F-EC48-83E8-3E382ACF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799" y="359971"/>
            <a:ext cx="4932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9279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B4A47-E547-6E4A-8EB6-485FC8785B1D}"/>
              </a:ext>
            </a:extLst>
          </p:cNvPr>
          <p:cNvSpPr/>
          <p:nvPr userDrawn="1"/>
        </p:nvSpPr>
        <p:spPr>
          <a:xfrm>
            <a:off x="0" y="1925003"/>
            <a:ext cx="9144000" cy="2387600"/>
          </a:xfrm>
          <a:prstGeom prst="rect">
            <a:avLst/>
          </a:prstGeom>
          <a:pattFill prst="smGrid">
            <a:fgClr>
              <a:schemeClr val="tx1">
                <a:lumMod val="85000"/>
                <a:lumOff val="15000"/>
              </a:schemeClr>
            </a:fgClr>
            <a:bgClr>
              <a:schemeClr val="tx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975A19C-A0E6-3B4E-AEE8-5C6D6403F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280" y="1925003"/>
            <a:ext cx="6858000" cy="2387600"/>
          </a:xfrm>
        </p:spPr>
        <p:txBody>
          <a:bodyPr numCol="1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73601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288800"/>
            <a:ext cx="8393339" cy="5217646"/>
          </a:xfrm>
        </p:spPr>
        <p:txBody>
          <a:bodyPr/>
          <a:lstStyle>
            <a:lvl1pPr marL="363538" indent="-355600">
              <a:lnSpc>
                <a:spcPct val="13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baseline="0">
                <a:latin typeface="+mj-lt"/>
                <a:ea typeface="Hiragino Sans W6" panose="020B0400000000000000" pitchFamily="34" charset="-128"/>
              </a:defRPr>
            </a:lvl1pPr>
            <a:lvl2pPr marL="719138" indent="-261938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ct val="130000"/>
              </a:lnSpc>
              <a:spcBef>
                <a:spcPts val="1200"/>
              </a:spcBef>
              <a:defRPr/>
            </a:lvl3pPr>
            <a:lvl4pPr>
              <a:lnSpc>
                <a:spcPts val="3000"/>
              </a:lnSpc>
              <a:spcBef>
                <a:spcPts val="1200"/>
              </a:spcBef>
              <a:defRPr/>
            </a:lvl4pPr>
            <a:lvl5pPr>
              <a:lnSpc>
                <a:spcPts val="3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7" name="Title Placeholder 9">
            <a:extLst>
              <a:ext uri="{FF2B5EF4-FFF2-40B4-BE49-F238E27FC236}">
                <a16:creationId xmlns:a16="http://schemas.microsoft.com/office/drawing/2014/main" id="{238C99DD-08E1-6146-880E-9311017A5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85069"/>
          </a:xfrm>
          <a:prstGeom prst="rect">
            <a:avLst/>
          </a:prstGeom>
          <a:pattFill prst="smGrid">
            <a:fgClr>
              <a:schemeClr val="tx1">
                <a:lumMod val="85000"/>
                <a:lumOff val="15000"/>
              </a:schemeClr>
            </a:fgClr>
            <a:bgClr>
              <a:schemeClr val="tx1"/>
            </a:bgClr>
          </a:patt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JP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39F80DE-2FC1-1343-BAD6-AE6F4B0A3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0679" y="359971"/>
            <a:ext cx="49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366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9">
            <a:extLst>
              <a:ext uri="{FF2B5EF4-FFF2-40B4-BE49-F238E27FC236}">
                <a16:creationId xmlns:a16="http://schemas.microsoft.com/office/drawing/2014/main" id="{E124F57A-8BDB-AB42-9AB7-A895D0EB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085069"/>
          </a:xfrm>
          <a:prstGeom prst="rect">
            <a:avLst/>
          </a:prstGeom>
          <a:pattFill prst="smGrid">
            <a:fgClr>
              <a:schemeClr val="tx1">
                <a:lumMod val="85000"/>
                <a:lumOff val="15000"/>
              </a:schemeClr>
            </a:fgClr>
            <a:bgClr>
              <a:schemeClr val="tx1"/>
            </a:bgClr>
          </a:patt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JP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D40451-553F-EC48-83E8-3E382ACF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800" y="359971"/>
            <a:ext cx="49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8853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90577"/>
            <a:ext cx="8393339" cy="5223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0679" y="359971"/>
            <a:ext cx="49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EFB745A-D715-3B41-A2B5-FDF58EB9E59F}"/>
              </a:ext>
            </a:extLst>
          </p:cNvPr>
          <p:cNvSpPr txBox="1">
            <a:spLocks/>
          </p:cNvSpPr>
          <p:nvPr userDrawn="1"/>
        </p:nvSpPr>
        <p:spPr>
          <a:xfrm>
            <a:off x="610720" y="0"/>
            <a:ext cx="7886700" cy="7924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5D5754F-B9C8-094E-A77D-9DAF070E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08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6110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70" r:id="rId4"/>
    <p:sldLayoutId id="2147483667" r:id="rId5"/>
    <p:sldLayoutId id="2147483668" r:id="rId6"/>
    <p:sldLayoutId id="2147483669" r:id="rId7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3538" indent="-355600" algn="l" defTabSz="914400" rtl="0" eaLnBrk="1" latinLnBrk="0" hangingPunct="1">
        <a:lnSpc>
          <a:spcPct val="130000"/>
        </a:lnSpc>
        <a:spcBef>
          <a:spcPts val="1200"/>
        </a:spcBef>
        <a:buSzPct val="100000"/>
        <a:buFont typeface="Courier New" panose="02070309020205020404" pitchFamily="49" charset="0"/>
        <a:buChar char="o"/>
        <a:tabLst/>
        <a:defRPr kumimoji="1" sz="2400" b="1" kern="1200" baseline="0">
          <a:solidFill>
            <a:schemeClr val="tx1"/>
          </a:solidFill>
          <a:latin typeface="+mj-lt"/>
          <a:ea typeface="Hiragino Sans W6" panose="020B0400000000000000" pitchFamily="34" charset="-128"/>
          <a:cs typeface="+mn-cs"/>
        </a:defRPr>
      </a:lvl1pPr>
      <a:lvl2pPr marL="719138" indent="-261938" algn="l" defTabSz="914400" rtl="0" eaLnBrk="1" latinLnBrk="0" hangingPunct="1">
        <a:lnSpc>
          <a:spcPct val="130000"/>
        </a:lnSpc>
        <a:spcBef>
          <a:spcPts val="1200"/>
        </a:spcBef>
        <a:buFont typeface="Arial" panose="020B0604020202020204" pitchFamily="34" charset="0"/>
        <a:buChar char="•"/>
        <a:tabLst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30000"/>
        </a:lnSpc>
        <a:spcBef>
          <a:spcPts val="12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0" userDrawn="1">
          <p15:clr>
            <a:srgbClr val="F26B43"/>
          </p15:clr>
        </p15:guide>
        <p15:guide id="2" pos="2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F0E429B-EDB2-0E61-5D1E-AB1DCFE99127}"/>
              </a:ext>
            </a:extLst>
          </p:cNvPr>
          <p:cNvSpPr txBox="1">
            <a:spLocks noChangeAspect="1"/>
          </p:cNvSpPr>
          <p:nvPr/>
        </p:nvSpPr>
        <p:spPr>
          <a:xfrm>
            <a:off x="4299487" y="1260361"/>
            <a:ext cx="46931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9B8CF6-5AA2-F71B-E38A-A2E291A92B15}"/>
              </a:ext>
            </a:extLst>
          </p:cNvPr>
          <p:cNvSpPr txBox="1">
            <a:spLocks noChangeAspect="1"/>
          </p:cNvSpPr>
          <p:nvPr/>
        </p:nvSpPr>
        <p:spPr>
          <a:xfrm>
            <a:off x="2940021" y="3062471"/>
            <a:ext cx="46931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7D1CBD8-7C94-8A6B-9AAF-A78E779EAEC1}"/>
              </a:ext>
            </a:extLst>
          </p:cNvPr>
          <p:cNvSpPr txBox="1">
            <a:spLocks noChangeAspect="1"/>
          </p:cNvSpPr>
          <p:nvPr/>
        </p:nvSpPr>
        <p:spPr>
          <a:xfrm>
            <a:off x="5836242" y="2980932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B77BBAC-947A-2C21-A71A-944D24F9CA80}"/>
              </a:ext>
            </a:extLst>
          </p:cNvPr>
          <p:cNvCxnSpPr>
            <a:cxnSpLocks/>
          </p:cNvCxnSpPr>
          <p:nvPr/>
        </p:nvCxnSpPr>
        <p:spPr>
          <a:xfrm flipV="1">
            <a:off x="3437345" y="1836507"/>
            <a:ext cx="942456" cy="1112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6152EEE-6100-81B6-85C4-59B5D16AAB89}"/>
              </a:ext>
            </a:extLst>
          </p:cNvPr>
          <p:cNvCxnSpPr>
            <a:cxnSpLocks/>
          </p:cNvCxnSpPr>
          <p:nvPr/>
        </p:nvCxnSpPr>
        <p:spPr>
          <a:xfrm flipV="1">
            <a:off x="3233540" y="1728361"/>
            <a:ext cx="948238" cy="114442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F9ADED1-A71A-4191-9C47-CDF178B8C657}"/>
              </a:ext>
            </a:extLst>
          </p:cNvPr>
          <p:cNvCxnSpPr>
            <a:cxnSpLocks/>
          </p:cNvCxnSpPr>
          <p:nvPr/>
        </p:nvCxnSpPr>
        <p:spPr>
          <a:xfrm>
            <a:off x="3707659" y="3413986"/>
            <a:ext cx="18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2A3AB5D-9EF3-EA7D-43CD-0895DC280C9F}"/>
              </a:ext>
            </a:extLst>
          </p:cNvPr>
          <p:cNvCxnSpPr>
            <a:cxnSpLocks/>
          </p:cNvCxnSpPr>
          <p:nvPr/>
        </p:nvCxnSpPr>
        <p:spPr>
          <a:xfrm>
            <a:off x="3707659" y="3156269"/>
            <a:ext cx="18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3BF3E51-8FA8-0456-4B6D-BBAD20E99150}"/>
              </a:ext>
            </a:extLst>
          </p:cNvPr>
          <p:cNvCxnSpPr>
            <a:cxnSpLocks/>
          </p:cNvCxnSpPr>
          <p:nvPr/>
        </p:nvCxnSpPr>
        <p:spPr>
          <a:xfrm flipH="1" flipV="1">
            <a:off x="4886507" y="1708780"/>
            <a:ext cx="1135720" cy="116400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925D7AC-C598-89CC-C513-3598B9500E54}"/>
              </a:ext>
            </a:extLst>
          </p:cNvPr>
          <p:cNvCxnSpPr>
            <a:cxnSpLocks/>
          </p:cNvCxnSpPr>
          <p:nvPr/>
        </p:nvCxnSpPr>
        <p:spPr>
          <a:xfrm flipH="1" flipV="1">
            <a:off x="4669077" y="1836507"/>
            <a:ext cx="1126006" cy="116802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U ターン矢印 32">
            <a:extLst>
              <a:ext uri="{FF2B5EF4-FFF2-40B4-BE49-F238E27FC236}">
                <a16:creationId xmlns:a16="http://schemas.microsoft.com/office/drawing/2014/main" id="{31F278EB-FA86-97CE-9059-B2BF9810070F}"/>
              </a:ext>
            </a:extLst>
          </p:cNvPr>
          <p:cNvSpPr/>
          <p:nvPr/>
        </p:nvSpPr>
        <p:spPr>
          <a:xfrm rot="5400000">
            <a:off x="6465333" y="3047174"/>
            <a:ext cx="334983" cy="335516"/>
          </a:xfrm>
          <a:prstGeom prst="uturnArrow">
            <a:avLst>
              <a:gd name="adj1" fmla="val 7641"/>
              <a:gd name="adj2" fmla="val 15453"/>
              <a:gd name="adj3" fmla="val 31943"/>
              <a:gd name="adj4" fmla="val 43750"/>
              <a:gd name="adj5" fmla="val 10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U ターン矢印 33">
            <a:extLst>
              <a:ext uri="{FF2B5EF4-FFF2-40B4-BE49-F238E27FC236}">
                <a16:creationId xmlns:a16="http://schemas.microsoft.com/office/drawing/2014/main" id="{5201DD01-2CCD-46A7-7AA7-613FB3847FFB}"/>
              </a:ext>
            </a:extLst>
          </p:cNvPr>
          <p:cNvSpPr/>
          <p:nvPr/>
        </p:nvSpPr>
        <p:spPr>
          <a:xfrm>
            <a:off x="4379801" y="816699"/>
            <a:ext cx="334983" cy="335516"/>
          </a:xfrm>
          <a:prstGeom prst="uturnArrow">
            <a:avLst>
              <a:gd name="adj1" fmla="val 7641"/>
              <a:gd name="adj2" fmla="val 15453"/>
              <a:gd name="adj3" fmla="val 31943"/>
              <a:gd name="adj4" fmla="val 43750"/>
              <a:gd name="adj5" fmla="val 10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U ターン矢印 34">
            <a:extLst>
              <a:ext uri="{FF2B5EF4-FFF2-40B4-BE49-F238E27FC236}">
                <a16:creationId xmlns:a16="http://schemas.microsoft.com/office/drawing/2014/main" id="{3A94FE3C-0D42-E5DF-D8A8-AF9B08C01280}"/>
              </a:ext>
            </a:extLst>
          </p:cNvPr>
          <p:cNvSpPr/>
          <p:nvPr/>
        </p:nvSpPr>
        <p:spPr>
          <a:xfrm rot="16200000">
            <a:off x="2390275" y="3156002"/>
            <a:ext cx="334983" cy="335516"/>
          </a:xfrm>
          <a:prstGeom prst="uturnArrow">
            <a:avLst>
              <a:gd name="adj1" fmla="val 7641"/>
              <a:gd name="adj2" fmla="val 15453"/>
              <a:gd name="adj3" fmla="val 31943"/>
              <a:gd name="adj4" fmla="val 43750"/>
              <a:gd name="adj5" fmla="val 10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EA64B29B-7339-E537-B657-F99F68D278F3}"/>
                  </a:ext>
                </a:extLst>
              </p:cNvPr>
              <p:cNvSpPr txBox="1"/>
              <p:nvPr/>
            </p:nvSpPr>
            <p:spPr>
              <a:xfrm>
                <a:off x="2276214" y="3413986"/>
                <a:ext cx="563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EA64B29B-7339-E537-B657-F99F68D27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214" y="3413986"/>
                <a:ext cx="563103" cy="369332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A5509571-DDBE-779D-2296-F214E68B3B17}"/>
                  </a:ext>
                </a:extLst>
              </p:cNvPr>
              <p:cNvSpPr txBox="1"/>
              <p:nvPr/>
            </p:nvSpPr>
            <p:spPr>
              <a:xfrm>
                <a:off x="3848749" y="799791"/>
                <a:ext cx="568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A5509571-DDBE-779D-2296-F214E68B3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749" y="799791"/>
                <a:ext cx="568425" cy="369332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4EE278EC-7734-8F5F-B5E2-6B8277B95B18}"/>
                  </a:ext>
                </a:extLst>
              </p:cNvPr>
              <p:cNvSpPr txBox="1"/>
              <p:nvPr/>
            </p:nvSpPr>
            <p:spPr>
              <a:xfrm>
                <a:off x="6345401" y="2635201"/>
                <a:ext cx="568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4EE278EC-7734-8F5F-B5E2-6B8277B95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401" y="2635201"/>
                <a:ext cx="568425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DC2F13E9-13C9-11DB-D3E7-E4FF230FFFFF}"/>
                  </a:ext>
                </a:extLst>
              </p:cNvPr>
              <p:cNvSpPr txBox="1"/>
              <p:nvPr/>
            </p:nvSpPr>
            <p:spPr>
              <a:xfrm>
                <a:off x="4287787" y="3358877"/>
                <a:ext cx="568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DC2F13E9-13C9-11DB-D3E7-E4FF230FF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787" y="3358877"/>
                <a:ext cx="568425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67190088-B164-608B-B60F-A8C89992C1BE}"/>
                  </a:ext>
                </a:extLst>
              </p:cNvPr>
              <p:cNvSpPr txBox="1"/>
              <p:nvPr/>
            </p:nvSpPr>
            <p:spPr>
              <a:xfrm>
                <a:off x="4299487" y="2771157"/>
                <a:ext cx="563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67190088-B164-608B-B60F-A8C89992C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487" y="2771157"/>
                <a:ext cx="56310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18140EE-72D4-412F-B75A-7076F9055AB3}"/>
                  </a:ext>
                </a:extLst>
              </p:cNvPr>
              <p:cNvSpPr txBox="1"/>
              <p:nvPr/>
            </p:nvSpPr>
            <p:spPr>
              <a:xfrm>
                <a:off x="3893834" y="2232940"/>
                <a:ext cx="563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18140EE-72D4-412F-B75A-7076F9055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34" y="2232940"/>
                <a:ext cx="563103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B7CEF819-E633-5E25-C8DA-050935233AEF}"/>
                  </a:ext>
                </a:extLst>
              </p:cNvPr>
              <p:cNvSpPr txBox="1"/>
              <p:nvPr/>
            </p:nvSpPr>
            <p:spPr>
              <a:xfrm>
                <a:off x="3330731" y="1784189"/>
                <a:ext cx="568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B7CEF819-E633-5E25-C8DA-050935233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31" y="1784189"/>
                <a:ext cx="568425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16770D4-5B0B-2F3B-6284-EB28CBCCC881}"/>
                  </a:ext>
                </a:extLst>
              </p:cNvPr>
              <p:cNvSpPr txBox="1"/>
              <p:nvPr/>
            </p:nvSpPr>
            <p:spPr>
              <a:xfrm>
                <a:off x="4714784" y="2207991"/>
                <a:ext cx="568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16770D4-5B0B-2F3B-6284-EB28CBCCC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784" y="2207991"/>
                <a:ext cx="568425" cy="369332"/>
              </a:xfrm>
              <a:prstGeom prst="rect">
                <a:avLst/>
              </a:prstGeom>
              <a:blipFill>
                <a:blip r:embed="rId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365D47E-07DD-A59E-02B7-5B0E2EFF45AF}"/>
                  </a:ext>
                </a:extLst>
              </p:cNvPr>
              <p:cNvSpPr txBox="1"/>
              <p:nvPr/>
            </p:nvSpPr>
            <p:spPr>
              <a:xfrm>
                <a:off x="5320856" y="1851121"/>
                <a:ext cx="568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365D47E-07DD-A59E-02B7-5B0E2EFF4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856" y="1851121"/>
                <a:ext cx="568425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25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ヒラギノ_Century">
      <a:majorFont>
        <a:latin typeface="Avenir Next Bold"/>
        <a:ea typeface="Hiragino Sans W6"/>
        <a:cs typeface=""/>
      </a:majorFont>
      <a:minorFont>
        <a:latin typeface="Avenir Next Bold"/>
        <a:ea typeface="Hiragino Sans W6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2" id="{50ED62C4-E0EE-C043-84CF-A7598D06881B}" vid="{1A648E99-FFCA-C640-B2AD-82C27FFFDE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10</TotalTime>
  <Words>12</Words>
  <Application>Microsoft Macintosh PowerPoint</Application>
  <PresentationFormat>画面に合わせる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</vt:lpstr>
      <vt:lpstr>Avenir Next Bold</vt:lpstr>
      <vt:lpstr>Calibri</vt:lpstr>
      <vt:lpstr>Cambria Math</vt:lpstr>
      <vt:lpstr>Courier New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成塚　拓真</dc:creator>
  <cp:lastModifiedBy>成塚　拓真</cp:lastModifiedBy>
  <cp:revision>1</cp:revision>
  <dcterms:created xsi:type="dcterms:W3CDTF">2023-06-29T06:00:32Z</dcterms:created>
  <dcterms:modified xsi:type="dcterms:W3CDTF">2023-06-29T06:10:54Z</dcterms:modified>
</cp:coreProperties>
</file>