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243"/>
    <p:restoredTop sz="96327"/>
  </p:normalViewPr>
  <p:slideViewPr>
    <p:cSldViewPr snapToGrid="0" snapToObjects="1">
      <p:cViewPr varScale="1">
        <p:scale>
          <a:sx n="219" d="100"/>
          <a:sy n="219" d="100"/>
        </p:scale>
        <p:origin x="2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6:46:04.7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263 513 16383,'52'-7'0,"-6"1"0,-13 4 0,1 1 0,16-4 0,12 4 0,4-5 0,-5 5 0,-15-4 0,-12 4 0,2-1 0,-4 2 0,17 3 0,3-3 0,23 3 0,-3-3 0,7-3 0,-10-1 0,-8 0 0,-12 1 0,-15-1 0,-9-2 0,-7-4 0,5 3 0,-6-5 0,1 6 0,1-6 0,2 6 0,2-3 0,18-4 0,-7 4 0,14-1 0,-16 8 0,-5 0 0,-9 1 0,-6-1 0,7 0 0,2-1 0,14-2 0,-3 0 0,17 2 0,-1 3 0,3 1 0,-8 2 0,-15-3 0,-13-2 0,-3 1 0,7-6 0,0 3 0,22-8 0,-12 6 0,12-6 0,-7 6 0,-7-4 0,-3 4 0,-10-2 0,-3 3 0,8-3 0,-6 3 0,11 1 0,-11 4 0,2 4 0,2 3 0,1 0 0,8-3 0,1 1 0,11-4 0,9 1 0,8-11 0,-6 5 0,-8-11 0,-21 12 0,-8 0 0,5 7 0,-2-1 0,14 1 0,-5-4 0,-2 0 0,-4-2 0,-4 2 0,1-4 0,-2-1 0,5-2 0,11 0 0,-1-3 0,10 6 0,-5-4 0,5 5 0,-4 0 0,3 0 0,-3 6 0,7-6 0,15 5 0,16-8 0,15 2 0,-1-7 0,-18 6 0,-19-1 0,-28 7 0,-12 2 0,7 4 0,-6-3 0,14 1 0,-10-5 0,0-2 0,5-1 0,5-4 0,14-3 0,-2 1 0,-6 3 0,-14 6 0,-7 0 0,5-5 0,3-1 0,7-5 0,-2-2 0,-8 7 0,-53 38 0,15-9 0,-46 27 0,44-28 0,-1-5 0,3-1 0,3-3 0,1-1 0,-2-4 0,6 1 0,-9 1 0,0 9 0,-7 8 0,-4 4 0,-1 0 0,3-10 0,2-3 0,2-8 0,-7 0 0,-2-4 0,-12 3 0,5-2 0,4 4 0,8 0 0,1 1 0,3 4 0,-12-7 0,7 2 0,-18-2 0,17-2 0,-10 4 0,13-2 0,-1 2 0,3-2 0,-1 1 0,-3-3 0,-11 1 0,3-2 0,-11-2 0,8-4 0,-9-1 0,8 1 0,1 3 0,5 3 0,-5 6 0,-6-4 0,-7 7 0,3-5 0,-2 0 0,7-1 0,-8 1 0,8-3 0,-8 5 0,15-2 0,-1-1 0,15 2 0,-7-5 0,15-1 0,1 0 0,3-1 0,-21 6 0,-1-2 0,-15 4 0,17 0 0,8-1 0,0 0 0,9-4 0,-1 1 0,8-3 0,-3 2 0,3-2 0,-1 3 0,1-1 0,1 2 0,-15-3 0,8-1 0,-16-2 0,6-1 0,6-2 0,-5 0 0,5-2 0,-2 1 0,2-3 0,4 3 0,3-1 0,-2-3 0,-5 2 0,-14-8 0,-1 4 0,-10-2 0,2 6 0,4 0 0,5 1 0,11-1 0,10-2 0,3 1 0,0-1 0,-7 0 0,-6 2 0,2 1 0,2 2 0,9 0 0,-2 0 0,-1 0 0,-1 2 0,0 0 0,6 3 0,-6 3 0,5-5 0,-2 3 0,-6-6 0,5 0 0,-8 0 0,11 0 0,44 21 0,-16-12 0,36 17 0,-34-17 0,0 1 0,0-3 0,-3 2 0,-1-2 0,2 5 0,-1-2 0,0 2 0,6 0 0,1 1 0,8 3 0,19 9 0,-2-5 0,3 3 0,-15-9 0,-16-4 0,-4-3 0,-6 5 0,3 2 0,-2 0 0,2 1 0,1-4 0,0 1 0,16 8 0,5 0 0,15 3 0,-5-5 0,-8-4 0,-14-6 0,-11-1 0,-1 4 0,4-1 0,-1 3 0,4-3 0,-1-3 0,-3-1 0,15 4 0,5-7 0,19 5 0,-6-5 0,-1-3 0,-23 1 0,-8-9 0,-2 1 0,5-6 0,-2 1 0,4 0 0,-4 1 0,6 2 0,-4-3 0,12 4 0,8 1 0,27 3 0,9-5 0,18 4 0,-9-2 0,-5-3 0,-11 6 0,-21-5 0,-10 4 0,-14-3 0,-4 1 0,-4 0 0,4-2 0,2-1 0,24-2 0,4 0 0,18 5 0,5 4 0,7 3 0,0 0 0,8 3 0,-13-2 0,-1 3 0,-21-7 0,-11 3 0,-15-7 0,-8 4 0,-1-2 0,4-5 0,-7 7 0,9-6 0,-7 6 0,1 2 0,13-5 0,-4 3 0,7-2 0,-13-1 0,-5 5 0,1-10 0,-1 7 0,8-4 0,-4 6 0,-2 2 0,5 0 0,-1 0 0,8 0 0,4-2 0,-6-1 0,-3-2 0,-11 1 0,-33-21 0,16 13 0,-20-15 0,27 20 0,6-6 0,7 3 0,-1-3 0,4 5 0,-3 2 0,-2-1 0,7-5 0,-1 4 0,4-4 0,-1 4 0,-1-2 0,-1 0 0,1-2 0,-4 2 0,5-5 0,-2 4 0,0-1 0,-4 3 0,-3 34 0,-6-18 0,0 26 0,-5-22 0,0 1 0,0 15 0,0 0 0,0 6 0,0 4 0,0-12 0,-2 5 0,1-13 0,-3-3 0,3 1 0,-7 9 0,-1-3 0,-1 8 0,0-8 0,5-1 0,2-6 0,-1 2 0,-3 0 0,1-4 0,-8 4 0,4-7 0,-10 6 0,4-2 0,-4 3 0,8-4 0,1-3 0,-1 1 0,-4 1 0,0 0 0,-7 1 0,-1 0 0,-7 2 0,-4 6 0,2-2 0,-2 2 0,7-4 0,1 1 0,9-4 0,-2-5 0,3-2 0,-6-3 0,-4 2 0,-10-2 0,-2 5 0,-3-4 0,4 4 0,5-2 0,-5-6 0,0 5 0,0-5 0,-3 6 0,7 0 0,-4 2 0,1-1 0,-9 4 0,-6-1 0,-3 0 0,4-3 0,-27-1 0,28-2 0,-21 3 0,37-2 0,4 1 0,11-5 0,3 1 0,2 0 0,-3 4 0,-14 2 0,-7-2 0,2-8 0,-1-4 0,16 0 0,1 3 0,6 6 0,0 1 0,-8-1 0,3 1 0,-10-3 0,11 5 0,-2-3 0,9 4 0,-6-3 0,-2-6 0,0 1 0,-1-5 0,8 5 0,-11 5 0,6-1 0,-10 1 0,7-5 0,5-1 0,0 0 0,0 0 0,-2 0 0,-14-8 0,14 4 0,-7-3 0,16 3 0,-4 2 0,-6-3 0,-1 3 0,-2-2 0,5 3 0,-1-2 0,5 3 0,-8-3 0,8 5 0,-7-4 0,-1-4 0,-5-3 0,-6-5 0,1 2 0,3 3 0,7 5 0,5 2 0,2 0 0,-2-6 0,-2-1 0,2-1 0,1 5 0,5-7 0,-2 4 0,-4-11 0,-6 2 0,-7 0 0,6 5 0,1 4 0,12 3 0,1-6 0,0-1 0,1-1 0,-3-3 0,5 8 0,-9-11 0,0 3 0,-5-3 0,1 3 0,8 3 0,-1 5 0,-2 2 0,1-1 0,-8 0 0,3-3 0,2 5 0,4-3 0,1-3 0,0 1 0,-3-2 0,1 5 0,2-2 0,-1 1 0,3-3 0,-2 0 0,-1-1 0,3 3 0,-3-2 0,1 3 0,1-1 0,-6-4 0,3 4 0,1 0 0,-2-3 0,6 6 0,-1-14 0,2 11 0,2-5 0,-6 4 0,1 3 0,-2-9 0,34 53 0,-16-28 0,26 39 0,-28-33 0,6-5 0,2 2 0,4-1 0,2 3 0,-3 0 0,-6-1 0,0 2 0,-2 0 0,1 1 0,1-1 0,-2 3 0,-1-7 0,1 8 0,3-2 0,-1-2 0,-1 2 0,-2-1 0,-2-3 0,3 6 0,0-1 0,4 7 0,-4-6 0,0 2 0,-6-7 0,0 1 0,7 13 0,-3-10 0,6 6 0,-8-14 0,0 4 0,9 6 0,-5-4 0,12 5 0,-12-11 0,6 1 0,-6 6 0,-1-6 0,3 11 0,-6-8 0,4 1 0,1 5 0,-4-7 0,3 5 0,-4-2 0,0 1 0,4 0 0,1 1 0,-2-6 0,4 5 0,-4-4 0,5 5 0,-1-3 0,-3-3 0,8 6 0,-10-10 0,9 7 0,-3-3 0,-2-1 0,3 6 0,-8 1 0,1-5 0,4 10 0,-5-13 0,7 8 0,-4-2 0,-1-5 0,5 11 0,-5-12 0,3 6 0,4-2 0,-1-4 0,-1 4 0,2-4 0,-5-2 0,6 6 0,-2-4 0,-1 0 0,6 0 0,-7-1 0,5 0 0,-4 2 0,-2 0 0,0 7 0,-4-3 0,0 1 0,4-2 0,1-3 0,3 1 0,2-7 0,0-2 0,0-5 0,-1-4 0,-3 3 0,2-5 0,1 5 0,3-1 0,1 1 0,-2 3 0,-3-2 0,1 1 0,3-1 0,-4 2 0,5 0 0,-4 2 0,3 0 0,-3 0 0,2 0 0,-4 0 0,3 2 0,3-2 0,-3 2 0,-1-2 0,0 0 0,3 0 0,-3 0 0,8-4 0,-10 1 0,2-1 0,2 2 0,-5 2 0,6 0 0,-1-3 0,-1 3 0,4-2 0,-6 2 0,3 0 0,-4 0 0,6-4 0,-4 1 0,0-1 0,0-2 0,1 9 0,4-6 0,-3 9 0,0-5 0,6-2 0,-6 1 0,4-2 0,-5 2 0,-5 0 0,13-2 0,-13 1 0,8 1 0,-4 1 0,-2 1 0,8-2 0,-9-4 0,7-1 0,-5-2 0,1 2 0,7 3 0,-6 2 0,14 0 0,-12-2 0,-1 0 0,2-3 0,-6 3 0,4 0 0,-2-2 0,-3 1 0,6-1 0,-3 0 0,1 3 0,5-5 0,-4 1 0,9-1 0,-8 0 0,2 3 0,-9 1 0,15-3 0,-14 5 0,10-4 0,-9 0 0,0-4 0,8 3 0,-4-3 0,9 5 0,-15 1 0,7 0 0,1 0 0,-6 1 0,11-1 0,-10 2 0,5-2 0,-1-1 0,13-2 0,-5-3 0,17 2 0,10-7 0,-22 8 0,5-2 0,-34 7 0,14-8 0,-2 6 0,6-5 0,-2 7 0,-8-4 0,4-4 0,0 0 0,-2-4 0,2 4 0,-4-2 0,3 0 0,-2-3 0,-4 1 0,-1-4 0,-4 1 0,-2-2 0,0 1 0,0 3 0,0-3 0,0-1 0,0 4 0,6-5 0,1 7 0,4-2 0,-1-3 0,-5 6 0,-1-9 0,-1 4 0,2 0 0,8 1 0,-2 4 0,2 1 0,-3-3 0,-3-1 0,-3-7 0,-2 7 0,-2-6 0,5 8 0,2-3 0,1-2 0,-2 4 0,-4-4 0,-2-1 0,2 1 0,0-1 0,4 4 0,-1-2 0,-1 1 0,-2-3 0,-2 1 0,0-1 0,0 2 0,0-1 0,0 1 0,5 1 0,3-1 0,4 4 0,-3-1 0,-3-3 0,-4 1 0,-2-4 0,0 4 0,0-2 0,0 1 0,3-1 0,2 2 0,7-5 0,-7 8 0,3-8 0,-8 6 0,0-2 0,0-2 0,0 2 0,4-2 0,2-1 0,3 2 0,-4 1 0,1-3 0,-6 3 0,4-1 0,0-3 0,0 9 0,2-9 0,-4 2 0,0 3 0,-2-5 0,0 7 0,4-4 0,10-1 0,-3 6 0,8 0 0,-10 1 0,0 1 0,-5-9 0,-2 4 0,-2-5 0,4 5 0,-1 1 0,6-5 0,-2 4 0,2-3 0,-1 4 0,-3 0 0,5-1 0,-3 1 0,2-1 0,-5-2 0,-3-2 0,-1 0 0,2 4 0,6 1 0,3-2 0,2 4 0,-2-1 0,-3 0 0,-3-7 0,-1 5 0,0-3 0,-2 3 0,1 0 0,-2-9 0,-1 3 0,0 0 0,2 6 0,6 1 0,-3-1 0,6 1 0,-4-5 0,-3 8 0,10-7 0,-6 8 0,8 2 0,-2-3 0,-2 7 0,3-13 0,-4 10 0,-10-15 0,-11 9 0,-1 0 0,-11 9 0,10 8 0,-4 2 0,-2-7 0,0 1 0,-4-3 0,0 3 0,1 1 0,4-4 0,2 1 0,-9 6 0,8-4 0,-13 9 0,14-9 0,-2 3 0,3-4 0,-9 4 0,-2 0 0,-8 0 0,15-1 0,-1-5 0,1-3 0,5 2 0,-14 1 0,17 3 0,-11 5 0,11-3 0,-10 1 0,4-4 0,0-2 0,1-1 0,-1 3 0,-14 3 0,-33 6 0,17-3 0,-19 1 0,30-5 0,-3-2 0,6 2 0,2 1 0,20-1 0,-6 4 0,2-1 0,0 2 0,-4 1 0,7-4 0,-7 3 0,-5-3 0,-26 7 0,18-2 0,-15 2 0,32-7 0,3-2 0,-10-2 0,1 0 0,-1 0 0,-3 2 0,-25 5 0,20-2 0,-25 5 0,39-5 0,1 0 0,-1-2 0,-2 0 0,2-1 0,-10 0 0,8-2 0,-23-2 0,13-1 0,-2 0 0,15-1 0,4 0 0,-5-1 0,-2 1 0,-3 2 0,9 2 0,-6-4 0,-4 5 0,1-4 0,-5 5 0,12-1 0,46 18 0,-6-12 0,28 11 0,-32-20 0,-14 0 0,14 0 0,-13-2 0,14 2 0,-11-8 0,3 7 0,29-10 0,-6 10 0,-1-5 0,-16 5 0,-12 1 0,5 2 0,6-4 0,-9 3 0,8-6 0,-7 6 0,12-5 0,-12 6 0,4-4 0,-2 0 0,-5 1 0,11-3 0,-5 3 0,6 1 0,-1 0 0,-5 0 0,-73 0 0,27 3 0,-48-2 0,57 3 0,7-2 0,2 2 0,-4 1 0,1 1 0,-7-2 0,10 0 0,-11-2 0,13 2 0,-9-2 0,3 6 0,4-5 0,-10 5 0,9-6 0,-4 2 0,-3 0 0,0-1 0,-10-2 0,-2 0 0,3 1 0,10 0 0,2 2 0,4-2 0,-2 0 0,-5 0 0,3 0 0,-10 0 0,8 3 0,-10-1 0,14 5 0,-6-2 0,10-1 0,-6 0 0,2-2 0,-1 4 0,-14 2 0,7 3 0,1-5 0,3 2 0,11-5 0,-9-1 0,-1 0 0,1-2 0,1 2 0,3 0 0,-2 1 0,1 6 0,-1 2 0,4 2 0,2 3 0,-8-41 0,12 16 0,-8-24 0,35 22 0,-17 4 0,18-1 0,-65 2 0,32 1 0,-35 4 0,39-3 0,0 2 0,-16-2 0,11 2 0,-11 0 0,2 6 0,-33 1 0,4 0 0,-9-2 0,28-3 0,8 0 0,2 2 0,-8-1 0,3 1 0,8-2 0,-2 0 0,6-2 0,-2 2 0,-3 2 0,4 1 0,-1 3 0,-1-2 0,2-2 0,-3 4 0,4-1 0,-3 1 0,2 0 0,-5-2 0,7-2 0,-6 2 0,3-3 0,-6 3 0,3-4 0,1 4 0,2-2 0,-1 3 0,-3-2 0,4-2 0,-7 4 0,5-4 0,-5 5 0,5-6 0,5 4 0,-11-2 0,13 2 0,-16-2 0,6 4 0,3-5 0,-8 3 0,13-4 0,-7 0 0,1 0 0,0 2 0,2-2 0,-6 5 0,9-2 0,-15-1 0,15 0 0,-3-2 0,0 0 0,4 0 0,-10 4 0,7 1 0,2 0 0,-5 2 0,7-4 0,-8 3 0,4-2 0,2 0 0,-5 3 0,4-2 0,-7-1 0,5-2 0,-6 0 0,7 0 0,-5 1 0,7-1 0,-3-2 0,-1 3 0,2 0 0,-1 3 0,0 0 0,4-1 0,-6 1 0,4-4 0,-3 2 0,2-2 0,-1 1 0,1 0 0,-5 0 0,1 0 0,5-1 0,-3 3 0,2-1 0,1 2 0,-7 1 0,12-2 0,1 13 0,8-3 0,1 4 0,4-3 0,3-2 0,4-5 0,1 3 0,-3-1 0,-4 3 0,-2 2 0,2 2 0,0-8 0,4 4 0,6-3 0,-4-5 0,7 2 0,-5-2 0,-3 1 0,5 7 0,-7-5 0,1 3 0,5 0 0,-2-5 0,18 13 0,-15-12 0,6 6 0,-11-6 0,-2-2 0,7 3 0,-3-1 0,1 0 0,-4 3 0,0 2 0,-3 0 0,2 3 0,-2-6 0,2 3 0,2 0 0,3-2 0,-4 0 0,5 0 0,-5-6 0,4 3 0,2-3 0,-3 0 0,2 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6:46:52.80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292 458 16383,'0'-15'0,"0"0"0,0 11 0,0-2 0,0 0 0,0 1 0,0-3 0,0 4 0,0-4 0,0 3 0,0-1 0,0 0 0,0 2 0,0-4 0,0 4 0,0-2 0,0 0 0,0 2 0,0-4 0,0 4 0,0-2 0,0 0 0,0 1 0,0-1 0,0 0 0,0 2 0,0-4 0,0 4 0,0-2 0,0 1 0,0 0 0,0-3 0,0 2 0,0-3 0,0 1 0,0 1 0,0 1 0,0 2 0,0-2 0,0-2 0,0-1 0,0-3 0,0 2 0,0 1 0,0 1 0,0 4 0,0-2 0,0 0 0,0 2 0,0-6 0,0 5 0,0-3 0,0 4 0,0-6 0,0 3 0,-4 0 0,-6 8 0,-2 6 0,0 0 0,4-4 0,4-2 0,0-4 0,-2 0 0,1-1 0,-1 2 0,2 0 0,-2 0 0,-6 2 0,-2 0 0,-4-2 0,2 2 0,2-2 0,0 2 0,0 0 0,3 2 0,0-2 0,4 2 0,1-2 0,2 0 0,-7 0 0,-8-2 0,0 4 0,1-1 0,15 3 0,12 2 0,-1-1 0,5 2 0,-11-4 0,1-3 0,3 6 0,1-3 0,6 3 0,-1-2 0,-3-1 0,0-1 0,-5 0 0,0 0 0,4 4 0,-3-1 0,3 0 0,-3 0 0,1 2 0,-1 2 0,1 0 0,0-2 0,3-3 0,-2 0 0,4 1 0,-2 1 0,2-1 0,1 1 0,-3-1 0,-3-3 0,0 4 0,0-2 0,3 3 0,-2-1 0,-1-2 0,-2 0 0,-1-1 0,3 2 0,-1-2 0,1 4 0,-2-2 0,2 3 0,-4 1 0,2-2 0,-4 1 0,4-25 0,-3 9 0,3-16 0,-4 15 0,0 3 0,5-8 0,-4 4 0,5-6 0,-5 2 0,1 0 0,-2 4 0,0 2 0,0 2 0,0 1 0,4-1 0,-2 2 0,14 0 0,1-1 0,4 0 0,-6 2 0,-9-1 0,-4 0 0,-2-1 0,2-3 0,-1 4 0,1-2 0,-2 0 0,0 2 0,0-4 0,0 2 0,0-1 0,0-1 0,0 4 0,0-2 0,1 0 0,2 1 0,3-1 0,5 4 0,2-2 0,3 3 0,-6-3 0,0 2 0,-1 0 0,8 0 0,7-1 0,-4 3 0,-3-4 0,-4 1 0,-2 1 0,3-1 0,-7 3 0,-3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6:46:55.3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 1 16383,'19'9'0,"-5"-1"0,-13-2 0,-8 6 0,-7-1 0,-2 3 0,4-6 0,6-2 0,4 2 0,2 4 0,0 1 0,0 0 0,0-4 0,0-3 0,2 0 0,0-2 0,0 5 0,0-2 0,0 4 0,-2-2 0,2-3 0,-2 0 0,0-2 0,0 2 0,0 0 0,0 2 0,0-1 0,0-1 0,0-2 0,0 2 0,0 0 0,0 1 0,0-1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6:53:39.66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263 513 16383,'52'-7'0,"-6"1"0,-13 4 0,1 1 0,16-4 0,12 4 0,4-5 0,-5 5 0,-15-4 0,-12 4 0,2-1 0,-4 2 0,17 3 0,3-3 0,23 3 0,-3-3 0,7-3 0,-10-1 0,-8 0 0,-12 1 0,-15-1 0,-9-2 0,-7-4 0,5 3 0,-6-5 0,1 6 0,1-6 0,2 6 0,2-3 0,18-4 0,-7 4 0,14-1 0,-16 8 0,-5 0 0,-9 1 0,-6-1 0,7 0 0,2-1 0,14-2 0,-3 0 0,17 2 0,-1 3 0,3 1 0,-8 2 0,-15-3 0,-13-2 0,-3 1 0,7-6 0,0 3 0,22-8 0,-12 6 0,12-6 0,-7 6 0,-7-4 0,-3 4 0,-10-2 0,-3 3 0,8-3 0,-6 3 0,11 1 0,-11 4 0,2 4 0,2 3 0,1 0 0,8-3 0,1 1 0,11-4 0,9 1 0,8-11 0,-6 5 0,-8-11 0,-21 12 0,-8 0 0,5 7 0,-2-1 0,14 1 0,-5-4 0,-2 0 0,-4-2 0,-4 2 0,1-4 0,-2-1 0,5-2 0,11 0 0,-1-3 0,10 6 0,-5-4 0,5 5 0,-4 0 0,3 0 0,-3 6 0,7-6 0,15 5 0,16-8 0,15 2 0,-1-7 0,-18 6 0,-19-1 0,-28 7 0,-12 2 0,7 4 0,-6-3 0,14 1 0,-10-5 0,0-2 0,5-1 0,5-4 0,14-3 0,-2 1 0,-6 3 0,-14 6 0,-7 0 0,5-5 0,3-1 0,7-5 0,-2-2 0,-8 7 0,-53 38 0,15-9 0,-46 27 0,44-28 0,-1-5 0,3-1 0,3-3 0,1-1 0,-2-4 0,6 1 0,-9 1 0,0 9 0,-7 8 0,-4 4 0,-1 0 0,3-10 0,2-3 0,2-8 0,-7 0 0,-2-4 0,-12 3 0,5-2 0,4 4 0,8 0 0,1 1 0,3 4 0,-12-7 0,7 2 0,-18-2 0,17-2 0,-10 4 0,13-2 0,-1 2 0,3-2 0,-1 1 0,-3-3 0,-11 1 0,3-2 0,-11-2 0,8-4 0,-9-1 0,8 1 0,1 3 0,5 3 0,-5 6 0,-6-4 0,-7 7 0,3-5 0,-2 0 0,7-1 0,-8 1 0,8-3 0,-8 5 0,15-2 0,-1-1 0,15 2 0,-7-5 0,15-1 0,1 0 0,3-1 0,-21 6 0,-1-2 0,-15 4 0,17 0 0,8-1 0,0 0 0,9-4 0,-1 1 0,8-3 0,-3 2 0,3-2 0,-1 3 0,1-1 0,1 2 0,-15-3 0,8-1 0,-16-2 0,6-1 0,6-2 0,-5 0 0,5-2 0,-2 1 0,2-3 0,4 3 0,3-1 0,-2-3 0,-5 2 0,-14-8 0,-1 4 0,-10-2 0,2 6 0,4 0 0,5 1 0,11-1 0,10-2 0,3 1 0,0-1 0,-7 0 0,-6 2 0,2 1 0,2 2 0,9 0 0,-2 0 0,-1 0 0,-1 2 0,0 0 0,6 3 0,-6 3 0,5-5 0,-2 3 0,-6-6 0,5 0 0,-8 0 0,11 0 0,44 21 0,-16-12 0,36 17 0,-34-17 0,0 1 0,0-3 0,-3 2 0,-1-2 0,2 5 0,-1-2 0,0 2 0,6 0 0,1 1 0,8 3 0,19 9 0,-2-5 0,3 3 0,-15-9 0,-16-4 0,-4-3 0,-6 5 0,3 2 0,-2 0 0,2 1 0,1-4 0,0 1 0,16 8 0,5 0 0,15 3 0,-5-5 0,-8-4 0,-14-6 0,-11-1 0,-1 4 0,4-1 0,-1 3 0,4-3 0,-1-3 0,-3-1 0,15 4 0,5-7 0,19 5 0,-6-5 0,-1-3 0,-23 1 0,-8-9 0,-2 1 0,5-6 0,-2 1 0,4 0 0,-4 1 0,6 2 0,-4-3 0,12 4 0,8 1 0,27 3 0,9-5 0,18 4 0,-9-2 0,-5-3 0,-11 6 0,-21-5 0,-10 4 0,-14-3 0,-4 1 0,-4 0 0,4-2 0,2-1 0,24-2 0,4 0 0,18 5 0,5 4 0,7 3 0,0 0 0,8 3 0,-13-2 0,-1 3 0,-21-7 0,-11 3 0,-15-7 0,-8 4 0,-1-2 0,4-5 0,-7 7 0,9-6 0,-7 6 0,1 2 0,13-5 0,-4 3 0,7-2 0,-13-1 0,-5 5 0,1-10 0,-1 7 0,8-4 0,-4 6 0,-2 2 0,5 0 0,-1 0 0,8 0 0,4-2 0,-6-1 0,-3-2 0,-11 1 0,-33-21 0,16 13 0,-20-15 0,27 20 0,6-6 0,7 3 0,-1-3 0,4 5 0,-3 2 0,-2-1 0,7-5 0,-1 4 0,4-4 0,-1 4 0,-1-2 0,-1 0 0,1-2 0,-4 2 0,5-5 0,-2 4 0,0-1 0,-4 3 0,-3 34 0,-6-18 0,0 26 0,-5-22 0,0 1 0,0 15 0,0 0 0,0 6 0,0 4 0,0-12 0,-2 5 0,1-13 0,-3-3 0,3 1 0,-7 9 0,-1-3 0,-1 8 0,0-8 0,5-1 0,2-6 0,-1 2 0,-3 0 0,1-4 0,-8 4 0,4-7 0,-10 6 0,4-2 0,-4 3 0,8-4 0,1-3 0,-1 1 0,-4 1 0,0 0 0,-7 1 0,-1 0 0,-7 2 0,-4 6 0,2-2 0,-2 2 0,7-4 0,1 1 0,9-4 0,-2-5 0,3-2 0,-6-3 0,-4 2 0,-10-2 0,-2 5 0,-3-4 0,4 4 0,5-2 0,-5-6 0,0 5 0,0-5 0,-3 6 0,7 0 0,-4 2 0,1-1 0,-9 4 0,-6-1 0,-3 0 0,4-3 0,-27-1 0,28-2 0,-21 3 0,37-2 0,4 1 0,11-5 0,3 1 0,2 0 0,-3 4 0,-14 2 0,-7-2 0,2-8 0,-1-4 0,16 0 0,1 3 0,6 6 0,0 1 0,-8-1 0,3 1 0,-10-3 0,11 5 0,-2-3 0,9 4 0,-6-3 0,-2-6 0,0 1 0,-1-5 0,8 5 0,-11 5 0,6-1 0,-10 1 0,7-5 0,5-1 0,0 0 0,0 0 0,-2 0 0,-14-8 0,14 4 0,-7-3 0,16 3 0,-4 2 0,-6-3 0,-1 3 0,-2-2 0,5 3 0,-1-2 0,5 3 0,-8-3 0,8 5 0,-7-4 0,-1-4 0,-5-3 0,-6-5 0,1 2 0,3 3 0,7 5 0,5 2 0,2 0 0,-2-6 0,-2-1 0,2-1 0,1 5 0,5-7 0,-2 4 0,-4-11 0,-6 2 0,-7 0 0,6 5 0,1 4 0,12 3 0,1-6 0,0-1 0,1-1 0,-3-3 0,5 8 0,-9-11 0,0 3 0,-5-3 0,1 3 0,8 3 0,-1 5 0,-2 2 0,1-1 0,-8 0 0,3-3 0,2 5 0,4-3 0,1-3 0,0 1 0,-3-2 0,1 5 0,2-2 0,-1 1 0,3-3 0,-2 0 0,-1-1 0,3 3 0,-3-2 0,1 3 0,1-1 0,-6-4 0,3 4 0,1 0 0,-2-3 0,6 6 0,-1-14 0,2 11 0,2-5 0,-6 4 0,1 3 0,-2-9 0,34 53 0,-16-28 0,26 39 0,-28-33 0,6-5 0,2 2 0,4-1 0,2 3 0,-3 0 0,-6-1 0,0 2 0,-2 0 0,1 1 0,1-1 0,-2 3 0,-1-7 0,1 8 0,3-2 0,-1-2 0,-1 2 0,-2-1 0,-2-3 0,3 6 0,0-1 0,4 7 0,-4-6 0,0 2 0,-6-7 0,0 1 0,7 13 0,-3-10 0,6 6 0,-8-14 0,0 4 0,9 6 0,-5-4 0,12 5 0,-12-11 0,6 1 0,-6 6 0,-1-6 0,3 11 0,-6-8 0,4 1 0,1 5 0,-4-7 0,3 5 0,-4-2 0,0 1 0,4 0 0,1 1 0,-2-6 0,4 5 0,-4-4 0,5 5 0,-1-3 0,-3-3 0,8 6 0,-10-10 0,9 7 0,-3-3 0,-2-1 0,3 6 0,-8 1 0,1-5 0,4 10 0,-5-13 0,7 8 0,-4-2 0,-1-5 0,5 11 0,-5-12 0,3 6 0,4-2 0,-1-4 0,-1 4 0,2-4 0,-5-2 0,6 6 0,-2-4 0,-1 0 0,6 0 0,-7-1 0,5 0 0,-4 2 0,-2 0 0,0 7 0,-4-3 0,0 1 0,4-2 0,1-3 0,3 1 0,2-7 0,0-2 0,0-5 0,-1-4 0,-3 3 0,2-5 0,1 5 0,3-1 0,1 1 0,-2 3 0,-3-2 0,1 1 0,3-1 0,-4 2 0,5 0 0,-4 2 0,3 0 0,-3 0 0,2 0 0,-4 0 0,3 2 0,3-2 0,-3 2 0,-1-2 0,0 0 0,3 0 0,-3 0 0,8-4 0,-10 1 0,2-1 0,2 2 0,-5 2 0,6 0 0,-1-3 0,-1 3 0,4-2 0,-6 2 0,3 0 0,-4 0 0,6-4 0,-4 1 0,0-1 0,0-2 0,1 9 0,4-6 0,-3 9 0,0-5 0,6-2 0,-6 1 0,4-2 0,-5 2 0,-5 0 0,13-2 0,-13 1 0,8 1 0,-4 1 0,-2 1 0,8-2 0,-9-4 0,7-1 0,-5-2 0,1 2 0,7 3 0,-6 2 0,14 0 0,-12-2 0,-1 0 0,2-3 0,-6 3 0,4 0 0,-2-2 0,-3 1 0,6-1 0,-3 0 0,1 3 0,5-5 0,-4 1 0,9-1 0,-8 0 0,2 3 0,-9 1 0,15-3 0,-14 5 0,10-4 0,-9 0 0,0-4 0,8 3 0,-4-3 0,9 5 0,-15 1 0,7 0 0,1 0 0,-6 1 0,11-1 0,-10 2 0,5-2 0,-1-1 0,13-2 0,-5-3 0,17 2 0,10-7 0,-22 8 0,5-2 0,-34 7 0,14-8 0,-2 6 0,6-5 0,-2 7 0,-8-4 0,4-4 0,0 0 0,-2-4 0,2 4 0,-4-2 0,3 0 0,-2-3 0,-4 1 0,-1-4 0,-4 1 0,-2-2 0,0 1 0,0 3 0,0-3 0,0-1 0,0 4 0,6-5 0,1 7 0,4-2 0,-1-3 0,-5 6 0,-1-9 0,-1 4 0,2 0 0,8 1 0,-2 4 0,2 1 0,-3-3 0,-3-1 0,-3-7 0,-2 7 0,-2-6 0,5 8 0,2-3 0,1-2 0,-2 4 0,-4-4 0,-2-1 0,2 1 0,0-1 0,4 4 0,-1-2 0,-1 1 0,-2-3 0,-2 1 0,0-1 0,0 2 0,0-1 0,0 1 0,5 1 0,3-1 0,4 4 0,-3-1 0,-3-3 0,-4 1 0,-2-4 0,0 4 0,0-2 0,0 1 0,3-1 0,2 2 0,7-5 0,-7 8 0,3-8 0,-8 6 0,0-2 0,0-2 0,0 2 0,4-2 0,2-1 0,3 2 0,-4 1 0,1-3 0,-6 3 0,4-1 0,0-3 0,0 9 0,2-9 0,-4 2 0,0 3 0,-2-5 0,0 7 0,4-4 0,10-1 0,-3 6 0,8 0 0,-10 1 0,0 1 0,-5-9 0,-2 4 0,-2-5 0,4 5 0,-1 1 0,6-5 0,-2 4 0,2-3 0,-1 4 0,-3 0 0,5-1 0,-3 1 0,2-1 0,-5-2 0,-3-2 0,-1 0 0,2 4 0,6 1 0,3-2 0,2 4 0,-2-1 0,-3 0 0,-3-7 0,-1 5 0,0-3 0,-2 3 0,1 0 0,-2-9 0,-1 3 0,0 0 0,2 6 0,6 1 0,-3-1 0,6 1 0,-4-5 0,-3 8 0,10-7 0,-6 8 0,8 2 0,-2-3 0,-2 7 0,3-13 0,-4 10 0,-10-15 0,-11 9 0,-1 0 0,-11 9 0,10 8 0,-4 2 0,-2-7 0,0 1 0,-4-3 0,0 3 0,1 1 0,4-4 0,2 1 0,-9 6 0,8-4 0,-13 9 0,14-9 0,-2 3 0,3-4 0,-9 4 0,-2 0 0,-8 0 0,15-1 0,-1-5 0,1-3 0,5 2 0,-14 1 0,17 3 0,-11 5 0,11-3 0,-10 1 0,4-4 0,0-2 0,1-1 0,-1 3 0,-14 3 0,-33 6 0,17-3 0,-19 1 0,30-5 0,-3-2 0,6 2 0,2 1 0,20-1 0,-6 4 0,2-1 0,0 2 0,-4 1 0,7-4 0,-7 3 0,-5-3 0,-26 7 0,18-2 0,-15 2 0,32-7 0,3-2 0,-10-2 0,1 0 0,-1 0 0,-3 2 0,-25 5 0,20-2 0,-25 5 0,39-5 0,1 0 0,-1-2 0,-2 0 0,2-1 0,-10 0 0,8-2 0,-23-2 0,13-1 0,-2 0 0,15-1 0,4 0 0,-5-1 0,-2 1 0,-3 2 0,9 2 0,-6-4 0,-4 5 0,1-4 0,-5 5 0,12-1 0,46 18 0,-6-12 0,28 11 0,-32-20 0,-14 0 0,14 0 0,-13-2 0,14 2 0,-11-8 0,3 7 0,29-10 0,-6 10 0,-1-5 0,-16 5 0,-12 1 0,5 2 0,6-4 0,-9 3 0,8-6 0,-7 6 0,12-5 0,-12 6 0,4-4 0,-2 0 0,-5 1 0,11-3 0,-5 3 0,6 1 0,-1 0 0,-5 0 0,-73 0 0,27 3 0,-48-2 0,57 3 0,7-2 0,2 2 0,-4 1 0,1 1 0,-7-2 0,10 0 0,-11-2 0,13 2 0,-9-2 0,3 6 0,4-5 0,-10 5 0,9-6 0,-4 2 0,-3 0 0,0-1 0,-10-2 0,-2 0 0,3 1 0,10 0 0,2 2 0,4-2 0,-2 0 0,-5 0 0,3 0 0,-10 0 0,8 3 0,-10-1 0,14 5 0,-6-2 0,10-1 0,-6 0 0,2-2 0,-1 4 0,-14 2 0,7 3 0,1-5 0,3 2 0,11-5 0,-9-1 0,-1 0 0,1-2 0,1 2 0,3 0 0,-2 1 0,1 6 0,-1 2 0,4 2 0,2 3 0,-8-41 0,12 16 0,-8-24 0,35 22 0,-17 4 0,18-1 0,-65 2 0,32 1 0,-35 4 0,39-3 0,0 2 0,-16-2 0,11 2 0,-11 0 0,2 6 0,-33 1 0,4 0 0,-9-2 0,28-3 0,8 0 0,2 2 0,-8-1 0,3 1 0,8-2 0,-2 0 0,6-2 0,-2 2 0,-3 2 0,4 1 0,-1 3 0,-1-2 0,2-2 0,-3 4 0,4-1 0,-3 1 0,2 0 0,-5-2 0,7-2 0,-6 2 0,3-3 0,-6 3 0,3-4 0,1 4 0,2-2 0,-1 3 0,-3-2 0,4-2 0,-7 4 0,5-4 0,-5 5 0,5-6 0,5 4 0,-11-2 0,13 2 0,-16-2 0,6 4 0,3-5 0,-8 3 0,13-4 0,-7 0 0,1 0 0,0 2 0,2-2 0,-6 5 0,9-2 0,-15-1 0,15 0 0,-3-2 0,0 0 0,4 0 0,-10 4 0,7 1 0,2 0 0,-5 2 0,7-4 0,-8 3 0,4-2 0,2 0 0,-5 3 0,4-2 0,-7-1 0,5-2 0,-6 0 0,7 0 0,-5 1 0,7-1 0,-3-2 0,-1 3 0,2 0 0,-1 3 0,0 0 0,4-1 0,-6 1 0,4-4 0,-3 2 0,2-2 0,-1 1 0,1 0 0,-5 0 0,1 0 0,5-1 0,-3 3 0,2-1 0,1 2 0,-7 1 0,12-2 0,1 13 0,8-3 0,1 4 0,4-3 0,3-2 0,4-5 0,1 3 0,-3-1 0,-4 3 0,-2 2 0,2 2 0,0-8 0,4 4 0,6-3 0,-4-5 0,7 2 0,-5-2 0,-3 1 0,5 7 0,-7-5 0,1 3 0,5 0 0,-2-5 0,18 13 0,-15-12 0,6 6 0,-11-6 0,-2-2 0,7 3 0,-3-1 0,1 0 0,-4 3 0,0 2 0,-3 0 0,2 3 0,-2-6 0,2 3 0,2 0 0,3-2 0,-4 0 0,5 0 0,-5-6 0,4 3 0,2-3 0,-3 0 0,2 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6:53:39.66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292 458 16383,'0'-15'0,"0"0"0,0 11 0,0-2 0,0 0 0,0 1 0,0-3 0,0 4 0,0-4 0,0 3 0,0-1 0,0 0 0,0 2 0,0-4 0,0 4 0,0-2 0,0 0 0,0 2 0,0-4 0,0 4 0,0-2 0,0 0 0,0 1 0,0-1 0,0 0 0,0 2 0,0-4 0,0 4 0,0-2 0,0 1 0,0 0 0,0-3 0,0 2 0,0-3 0,0 1 0,0 1 0,0 1 0,0 2 0,0-2 0,0-2 0,0-1 0,0-3 0,0 2 0,0 1 0,0 1 0,0 4 0,0-2 0,0 0 0,0 2 0,0-6 0,0 5 0,0-3 0,0 4 0,0-6 0,0 3 0,-4 0 0,-6 8 0,-2 6 0,0 0 0,4-4 0,4-2 0,0-4 0,-2 0 0,1-1 0,-1 2 0,2 0 0,-2 0 0,-6 2 0,-2 0 0,-4-2 0,2 2 0,2-2 0,0 2 0,0 0 0,3 2 0,0-2 0,4 2 0,1-2 0,2 0 0,-7 0 0,-8-2 0,0 4 0,1-1 0,15 3 0,12 2 0,-1-1 0,5 2 0,-11-4 0,1-3 0,3 6 0,1-3 0,6 3 0,-1-2 0,-3-1 0,0-1 0,-5 0 0,0 0 0,4 4 0,-3-1 0,3 0 0,-3 0 0,1 2 0,-1 2 0,1 0 0,0-2 0,3-3 0,-2 0 0,4 1 0,-2 1 0,2-1 0,1 1 0,-3-1 0,-3-3 0,0 4 0,0-2 0,3 3 0,-2-1 0,-1-2 0,-2 0 0,-1-1 0,3 2 0,-1-2 0,1 4 0,-2-2 0,2 3 0,-4 1 0,2-2 0,-4 1 0,4-25 0,-3 9 0,3-16 0,-4 15 0,0 3 0,5-8 0,-4 4 0,5-6 0,-5 2 0,1 0 0,-2 4 0,0 2 0,0 2 0,0 1 0,4-1 0,-2 2 0,14 0 0,1-1 0,4 0 0,-6 2 0,-9-1 0,-4 0 0,-2-1 0,2-3 0,-1 4 0,1-2 0,-2 0 0,0 2 0,0-4 0,0 2 0,0-1 0,0-1 0,0 4 0,0-2 0,1 0 0,2 1 0,3-1 0,5 4 0,2-2 0,3 3 0,-6-3 0,0 2 0,-1 0 0,8 0 0,7-1 0,-4 3 0,-3-4 0,-4 1 0,-2 1 0,3-1 0,-7 3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6:53:39.66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24 1 16383,'19'9'0,"-5"-1"0,-13-2 0,-8 6 0,-7-1 0,-2 3 0,4-6 0,6-2 0,4 2 0,2 4 0,0 1 0,0 0 0,0-4 0,0-3 0,2 0 0,0-2 0,0 5 0,0-2 0,0 4 0,-2-2 0,2-3 0,-2 0 0,0-2 0,0 2 0,0 0 0,0 2 0,0-1 0,0-1 0,0-2 0,0 2 0,0 0 0,0 1 0,0-1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25FB-17D8-7A44-9CF7-5C08776F6197}" type="datetimeFigureOut">
              <a:rPr lang="en-JP" smtClean="0"/>
              <a:t>2022/07/22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142D-BE4B-5D48-972E-CBDB66E76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ts val="3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ts val="3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ts val="3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3280" y="463235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000" y="464400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2000" y="464400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82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90577"/>
            <a:ext cx="8393339" cy="5223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3280" y="463235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63" y="206528"/>
            <a:ext cx="8128799" cy="878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ts val="3000"/>
        </a:lnSpc>
        <a:spcBef>
          <a:spcPts val="1200"/>
        </a:spcBef>
        <a:buSzPct val="100000"/>
        <a:buFont typeface="Courier New" panose="02070309020205020404" pitchFamily="49" charset="0"/>
        <a:buChar char="o"/>
        <a:tabLst/>
        <a:defRPr sz="2400" b="1" kern="1200" baseline="0">
          <a:solidFill>
            <a:schemeClr val="tx1"/>
          </a:solidFill>
          <a:latin typeface="+mj-lt"/>
          <a:ea typeface="Hiragino Sans W6" panose="020B0400000000000000" pitchFamily="34" charset="-128"/>
          <a:cs typeface="+mn-cs"/>
        </a:defRPr>
      </a:lvl1pPr>
      <a:lvl2pPr marL="719138" indent="-261938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tabLst/>
        <a:defRPr sz="2000" b="1" kern="1200">
          <a:solidFill>
            <a:schemeClr val="tx1"/>
          </a:solidFill>
          <a:latin typeface="+mj-ea"/>
          <a:ea typeface="+mj-ea"/>
          <a:cs typeface="+mn-cs"/>
        </a:defRPr>
      </a:lvl2pPr>
      <a:lvl3pPr marL="914400" indent="0" algn="l" defTabSz="914400" rtl="0" eaLnBrk="1" latinLnBrk="0" hangingPunct="1">
        <a:lnSpc>
          <a:spcPts val="3000"/>
        </a:lnSpc>
        <a:spcBef>
          <a:spcPts val="12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customXml" Target="../ink/ink4.xml"/><Relationship Id="rId4" Type="http://schemas.openxmlformats.org/officeDocument/2006/relationships/image" Target="../media/image8.png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432D7-AE87-0A4C-8848-A5B9539E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1</a:t>
            </a:fld>
            <a:endParaRPr lang="en-JP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050EF-381E-FA42-99B9-A5D2261E3C56}"/>
              </a:ext>
            </a:extLst>
          </p:cNvPr>
          <p:cNvSpPr/>
          <p:nvPr/>
        </p:nvSpPr>
        <p:spPr>
          <a:xfrm>
            <a:off x="1897167" y="1580972"/>
            <a:ext cx="4486542" cy="3016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317A53-9C71-C54D-B4BE-7226AB714D05}"/>
              </a:ext>
            </a:extLst>
          </p:cNvPr>
          <p:cNvSpPr/>
          <p:nvPr/>
        </p:nvSpPr>
        <p:spPr>
          <a:xfrm>
            <a:off x="2192072" y="1813790"/>
            <a:ext cx="1786162" cy="12262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A3652D-85E9-1744-AFB0-038745E46C73}"/>
              </a:ext>
            </a:extLst>
          </p:cNvPr>
          <p:cNvSpPr/>
          <p:nvPr/>
        </p:nvSpPr>
        <p:spPr>
          <a:xfrm>
            <a:off x="4323516" y="1809102"/>
            <a:ext cx="1786162" cy="12262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A722D0-72FF-AB41-B962-0BE11C3CCF0E}"/>
              </a:ext>
            </a:extLst>
          </p:cNvPr>
          <p:cNvSpPr/>
          <p:nvPr/>
        </p:nvSpPr>
        <p:spPr>
          <a:xfrm>
            <a:off x="2192072" y="3189151"/>
            <a:ext cx="1786162" cy="12262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C1118-BA2F-684E-B5A5-BDD48D3D04AE}"/>
              </a:ext>
            </a:extLst>
          </p:cNvPr>
          <p:cNvSpPr/>
          <p:nvPr/>
        </p:nvSpPr>
        <p:spPr>
          <a:xfrm>
            <a:off x="4323516" y="3189151"/>
            <a:ext cx="1786162" cy="122629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D600A-7666-9143-98A2-F46EB99AD9A3}"/>
              </a:ext>
            </a:extLst>
          </p:cNvPr>
          <p:cNvSpPr txBox="1"/>
          <p:nvPr/>
        </p:nvSpPr>
        <p:spPr>
          <a:xfrm>
            <a:off x="3595160" y="1048313"/>
            <a:ext cx="1090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400" dirty="0"/>
              <a:t>Figure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E1B21-E5E6-4649-A3B0-CCA31209ABE4}"/>
              </a:ext>
            </a:extLst>
          </p:cNvPr>
          <p:cNvSpPr txBox="1"/>
          <p:nvPr/>
        </p:nvSpPr>
        <p:spPr>
          <a:xfrm>
            <a:off x="2648174" y="1809102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400" dirty="0"/>
              <a:t>Axes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619B01-CE1D-3A40-A75C-C1313ED40C30}"/>
              </a:ext>
            </a:extLst>
          </p:cNvPr>
          <p:cNvSpPr txBox="1"/>
          <p:nvPr/>
        </p:nvSpPr>
        <p:spPr>
          <a:xfrm>
            <a:off x="4779619" y="1809101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400" dirty="0"/>
              <a:t>Axes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978A36-A33E-6F40-A7F1-0F7ABC9DF406}"/>
              </a:ext>
            </a:extLst>
          </p:cNvPr>
          <p:cNvSpPr txBox="1"/>
          <p:nvPr/>
        </p:nvSpPr>
        <p:spPr>
          <a:xfrm>
            <a:off x="2645820" y="320360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400" dirty="0"/>
              <a:t>Axes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DBC31B-ABBA-3745-9095-1836AF95B77F}"/>
              </a:ext>
            </a:extLst>
          </p:cNvPr>
          <p:cNvSpPr txBox="1"/>
          <p:nvPr/>
        </p:nvSpPr>
        <p:spPr>
          <a:xfrm>
            <a:off x="4779618" y="320360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2400" dirty="0"/>
              <a:t>Axes</a:t>
            </a:r>
          </a:p>
        </p:txBody>
      </p:sp>
    </p:spTree>
    <p:extLst>
      <p:ext uri="{BB962C8B-B14F-4D97-AF65-F5344CB8AC3E}">
        <p14:creationId xmlns:p14="http://schemas.microsoft.com/office/powerpoint/2010/main" val="20054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947B1-CFB4-D18A-0A7D-5F4F8E5EA7DC}"/>
                  </a:ext>
                </a:extLst>
              </p:cNvPr>
              <p:cNvSpPr txBox="1"/>
              <p:nvPr/>
            </p:nvSpPr>
            <p:spPr>
              <a:xfrm>
                <a:off x="6268869" y="1678610"/>
                <a:ext cx="219643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3, 5, 7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1, 0, 9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[2, 4, 3]]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0947B1-CFB4-D18A-0A7D-5F4F8E5EA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869" y="1678610"/>
                <a:ext cx="2196435" cy="1754326"/>
              </a:xfrm>
              <a:prstGeom prst="rect">
                <a:avLst/>
              </a:prstGeom>
              <a:blipFill>
                <a:blip r:embed="rId2"/>
                <a:stretch>
                  <a:fillRect l="-3448" t="-1439" r="-2299" b="-719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781126-3898-0CCA-E48E-861F805A5091}"/>
              </a:ext>
            </a:extLst>
          </p:cNvPr>
          <p:cNvCxnSpPr>
            <a:cxnSpLocks/>
          </p:cNvCxnSpPr>
          <p:nvPr/>
        </p:nvCxnSpPr>
        <p:spPr>
          <a:xfrm>
            <a:off x="6273106" y="1563852"/>
            <a:ext cx="0" cy="198384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56899D-2177-7616-61DF-7C9D8979EBB6}"/>
              </a:ext>
            </a:extLst>
          </p:cNvPr>
          <p:cNvSpPr txBox="1"/>
          <p:nvPr/>
        </p:nvSpPr>
        <p:spPr>
          <a:xfrm rot="16200000">
            <a:off x="5546082" y="2296945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axis=0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59802D-4B80-DBA6-A5D6-CA12D929F870}"/>
              </a:ext>
            </a:extLst>
          </p:cNvPr>
          <p:cNvCxnSpPr>
            <a:cxnSpLocks/>
          </p:cNvCxnSpPr>
          <p:nvPr/>
        </p:nvCxnSpPr>
        <p:spPr>
          <a:xfrm>
            <a:off x="6268869" y="1563852"/>
            <a:ext cx="2063356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14975E-57AF-DFDE-2BF3-DBC050B37959}"/>
              </a:ext>
            </a:extLst>
          </p:cNvPr>
          <p:cNvSpPr txBox="1"/>
          <p:nvPr/>
        </p:nvSpPr>
        <p:spPr>
          <a:xfrm>
            <a:off x="6859560" y="119451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axis=1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9DB98-A6BB-E193-397A-1248415D54AA}"/>
                  </a:ext>
                </a:extLst>
              </p:cNvPr>
              <p:cNvSpPr txBox="1"/>
              <p:nvPr/>
            </p:nvSpPr>
            <p:spPr>
              <a:xfrm>
                <a:off x="1220602" y="1761119"/>
                <a:ext cx="219643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3, 5, 7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1, 0, 9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[2, 4, 3]]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9DB98-A6BB-E193-397A-1248415D5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602" y="1761119"/>
                <a:ext cx="2196435" cy="1754326"/>
              </a:xfrm>
              <a:prstGeom prst="rect">
                <a:avLst/>
              </a:prstGeom>
              <a:blipFill>
                <a:blip r:embed="rId3"/>
                <a:stretch>
                  <a:fillRect l="-3448" t="-1439" r="-2299" b="-791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04F839-F7B7-8B2F-82D9-9DC6362427D3}"/>
              </a:ext>
            </a:extLst>
          </p:cNvPr>
          <p:cNvSpPr/>
          <p:nvPr/>
        </p:nvSpPr>
        <p:spPr>
          <a:xfrm>
            <a:off x="1628914" y="1853821"/>
            <a:ext cx="1461876" cy="4659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7171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185CD2E-D295-C875-A631-52AA0BBBE605}"/>
              </a:ext>
            </a:extLst>
          </p:cNvPr>
          <p:cNvSpPr/>
          <p:nvPr/>
        </p:nvSpPr>
        <p:spPr>
          <a:xfrm>
            <a:off x="1628914" y="2405313"/>
            <a:ext cx="1461876" cy="4659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7171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1C0F4B3-F54A-72BF-3F6B-875D53806EA3}"/>
              </a:ext>
            </a:extLst>
          </p:cNvPr>
          <p:cNvSpPr/>
          <p:nvPr/>
        </p:nvSpPr>
        <p:spPr>
          <a:xfrm>
            <a:off x="1628914" y="2956805"/>
            <a:ext cx="1461876" cy="46593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7171"/>
            </a:schemeClr>
          </a:solidFill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DAEEEA-8C6C-F64F-D686-2A664147FBDC}"/>
              </a:ext>
            </a:extLst>
          </p:cNvPr>
          <p:cNvSpPr txBox="1"/>
          <p:nvPr/>
        </p:nvSpPr>
        <p:spPr>
          <a:xfrm>
            <a:off x="796689" y="190212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0行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F3E1F3-91A7-29C9-2084-E69C2A797F4E}"/>
              </a:ext>
            </a:extLst>
          </p:cNvPr>
          <p:cNvSpPr txBox="1"/>
          <p:nvPr/>
        </p:nvSpPr>
        <p:spPr>
          <a:xfrm>
            <a:off x="811102" y="24536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1行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AD635-70EE-95B2-31D8-D98DC3375AAE}"/>
              </a:ext>
            </a:extLst>
          </p:cNvPr>
          <p:cNvSpPr txBox="1"/>
          <p:nvPr/>
        </p:nvSpPr>
        <p:spPr>
          <a:xfrm>
            <a:off x="831473" y="300510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2行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6B66A8-5399-1DF1-4BD2-3C8C0657889E}"/>
                  </a:ext>
                </a:extLst>
              </p:cNvPr>
              <p:cNvSpPr txBox="1"/>
              <p:nvPr/>
            </p:nvSpPr>
            <p:spPr>
              <a:xfrm>
                <a:off x="3348379" y="1761119"/>
                <a:ext cx="2196435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[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3, 5, 7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1, 0, 9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3600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[2, 4, 3]]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6B66A8-5399-1DF1-4BD2-3C8C0657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79" y="1761119"/>
                <a:ext cx="2196435" cy="1754326"/>
              </a:xfrm>
              <a:prstGeom prst="rect">
                <a:avLst/>
              </a:prstGeom>
              <a:blipFill>
                <a:blip r:embed="rId4"/>
                <a:stretch>
                  <a:fillRect l="-3448" t="-1439" r="-2299" b="-7914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E79E073-E376-60FE-AFC5-C9956ACB3EB3}"/>
              </a:ext>
            </a:extLst>
          </p:cNvPr>
          <p:cNvSpPr/>
          <p:nvPr/>
        </p:nvSpPr>
        <p:spPr>
          <a:xfrm>
            <a:off x="3889676" y="1858324"/>
            <a:ext cx="349454" cy="15599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7171"/>
            </a:schemeClr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25CE98C-5CFE-E4A5-6FCF-9A61FCD5C9A7}"/>
              </a:ext>
            </a:extLst>
          </p:cNvPr>
          <p:cNvSpPr/>
          <p:nvPr/>
        </p:nvSpPr>
        <p:spPr>
          <a:xfrm>
            <a:off x="4314844" y="1858324"/>
            <a:ext cx="349454" cy="15599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7171"/>
            </a:schemeClr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4F0A50C-9690-EDE5-E32B-3D42F862619A}"/>
              </a:ext>
            </a:extLst>
          </p:cNvPr>
          <p:cNvSpPr/>
          <p:nvPr/>
        </p:nvSpPr>
        <p:spPr>
          <a:xfrm>
            <a:off x="4740012" y="1858324"/>
            <a:ext cx="349454" cy="155991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37171"/>
            </a:schemeClr>
          </a:solidFill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A4F020-902D-11F4-F319-6551A8F61430}"/>
              </a:ext>
            </a:extLst>
          </p:cNvPr>
          <p:cNvSpPr txBox="1"/>
          <p:nvPr/>
        </p:nvSpPr>
        <p:spPr>
          <a:xfrm>
            <a:off x="3761487" y="146169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0列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E6345C-1ACC-5ECA-DA85-8B6F0E9146B8}"/>
              </a:ext>
            </a:extLst>
          </p:cNvPr>
          <p:cNvSpPr txBox="1"/>
          <p:nvPr/>
        </p:nvSpPr>
        <p:spPr>
          <a:xfrm>
            <a:off x="4199484" y="146169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1列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FB23D0-26FB-1526-75F6-9A5AAF0EAF4B}"/>
              </a:ext>
            </a:extLst>
          </p:cNvPr>
          <p:cNvSpPr txBox="1"/>
          <p:nvPr/>
        </p:nvSpPr>
        <p:spPr>
          <a:xfrm>
            <a:off x="4637481" y="146169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2列</a:t>
            </a:r>
          </a:p>
        </p:txBody>
      </p:sp>
    </p:spTree>
    <p:extLst>
      <p:ext uri="{BB962C8B-B14F-4D97-AF65-F5344CB8AC3E}">
        <p14:creationId xmlns:p14="http://schemas.microsoft.com/office/powerpoint/2010/main" val="375250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5C9E75B-FC48-5334-DC46-228EA33029B9}"/>
              </a:ext>
            </a:extLst>
          </p:cNvPr>
          <p:cNvSpPr/>
          <p:nvPr/>
        </p:nvSpPr>
        <p:spPr>
          <a:xfrm>
            <a:off x="289832" y="1330779"/>
            <a:ext cx="8564336" cy="4474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070266-749A-940A-1A8A-5914CC2A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34" y="2073464"/>
            <a:ext cx="5696547" cy="26200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E49FC3-316D-E868-8E80-4EC09C1B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3</a:t>
            </a:fld>
            <a:endParaRPr lang="en-JP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A23C42-6DB7-0147-99B5-9A26FFC6C751}"/>
              </a:ext>
            </a:extLst>
          </p:cNvPr>
          <p:cNvSpPr/>
          <p:nvPr/>
        </p:nvSpPr>
        <p:spPr>
          <a:xfrm>
            <a:off x="1592036" y="2022459"/>
            <a:ext cx="4804723" cy="434523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D143DB-FA09-CF2B-9A98-2E20F825D170}"/>
              </a:ext>
            </a:extLst>
          </p:cNvPr>
          <p:cNvSpPr txBox="1"/>
          <p:nvPr/>
        </p:nvSpPr>
        <p:spPr>
          <a:xfrm>
            <a:off x="6537425" y="2097668"/>
            <a:ext cx="245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dirty="0">
                <a:solidFill>
                  <a:srgbClr val="FF0000"/>
                </a:solidFill>
              </a:rPr>
              <a:t>列ラベル（columns）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E03213D-281C-4A02-25A8-64A24404BE51}"/>
              </a:ext>
            </a:extLst>
          </p:cNvPr>
          <p:cNvSpPr/>
          <p:nvPr/>
        </p:nvSpPr>
        <p:spPr>
          <a:xfrm>
            <a:off x="821620" y="2547256"/>
            <a:ext cx="423261" cy="210677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1CD7A-4082-F694-0B7C-C2CBF1503006}"/>
              </a:ext>
            </a:extLst>
          </p:cNvPr>
          <p:cNvSpPr txBox="1"/>
          <p:nvPr/>
        </p:nvSpPr>
        <p:spPr>
          <a:xfrm>
            <a:off x="1244881" y="4889159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>
                <a:solidFill>
                  <a:srgbClr val="0070C0"/>
                </a:solidFill>
              </a:rPr>
              <a:t>行ラベル（index）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81AF4-856E-FD7F-7B85-A080E544D82E}"/>
              </a:ext>
            </a:extLst>
          </p:cNvPr>
          <p:cNvSpPr txBox="1"/>
          <p:nvPr/>
        </p:nvSpPr>
        <p:spPr>
          <a:xfrm>
            <a:off x="429210" y="2414957"/>
            <a:ext cx="322524" cy="22390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JP" dirty="0"/>
              <a:t>0</a:t>
            </a:r>
          </a:p>
          <a:p>
            <a:pPr algn="l">
              <a:lnSpc>
                <a:spcPct val="200000"/>
              </a:lnSpc>
            </a:pPr>
            <a:r>
              <a:rPr lang="en-JP" dirty="0"/>
              <a:t>1</a:t>
            </a:r>
          </a:p>
          <a:p>
            <a:pPr algn="l">
              <a:lnSpc>
                <a:spcPct val="200000"/>
              </a:lnSpc>
            </a:pPr>
            <a:r>
              <a:rPr lang="en-JP" dirty="0"/>
              <a:t>2</a:t>
            </a:r>
          </a:p>
          <a:p>
            <a:pPr algn="l">
              <a:lnSpc>
                <a:spcPct val="200000"/>
              </a:lnSpc>
            </a:pPr>
            <a:r>
              <a:rPr lang="en-JP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A17F-727B-8A31-E5FE-C605362C9A4A}"/>
              </a:ext>
            </a:extLst>
          </p:cNvPr>
          <p:cNvSpPr txBox="1"/>
          <p:nvPr/>
        </p:nvSpPr>
        <p:spPr>
          <a:xfrm>
            <a:off x="1615112" y="1508511"/>
            <a:ext cx="4798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0                    1                  2                   3           4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E4A8A2-6EFD-08D5-B853-DE1C35A3C0C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066460" y="4688128"/>
            <a:ext cx="178421" cy="38569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A8F527-90D4-B7BA-77E3-6B95F1ED07F6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90472" y="4654031"/>
            <a:ext cx="117314" cy="72501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1F72-E000-1057-88AC-2BF8555A6054}"/>
              </a:ext>
            </a:extLst>
          </p:cNvPr>
          <p:cNvSpPr txBox="1"/>
          <p:nvPr/>
        </p:nvSpPr>
        <p:spPr>
          <a:xfrm>
            <a:off x="590943" y="537904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>
                <a:solidFill>
                  <a:srgbClr val="0070C0"/>
                </a:solidFill>
              </a:rPr>
              <a:t>行番号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06AFB-22E2-A4AC-DCC6-ECAD983DEB10}"/>
              </a:ext>
            </a:extLst>
          </p:cNvPr>
          <p:cNvSpPr txBox="1"/>
          <p:nvPr/>
        </p:nvSpPr>
        <p:spPr>
          <a:xfrm>
            <a:off x="6537425" y="149277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>
                <a:solidFill>
                  <a:srgbClr val="FF0000"/>
                </a:solidFill>
              </a:rPr>
              <a:t>列番号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9EBB6CE-4F22-491F-C616-0E760424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82" y="2805579"/>
            <a:ext cx="2003756" cy="187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7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87599C-D340-F39E-BD42-C31B1994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4</a:t>
            </a:fld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14388-BFCC-29C6-98DB-D195F0868EFA}"/>
              </a:ext>
            </a:extLst>
          </p:cNvPr>
          <p:cNvSpPr txBox="1"/>
          <p:nvPr/>
        </p:nvSpPr>
        <p:spPr>
          <a:xfrm>
            <a:off x="1128853" y="3527753"/>
            <a:ext cx="691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 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○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r>
              <a:rPr lang="ja-JP" altLang="en-US" sz="2800" dirty="0">
                <a:latin typeface="Times New Roman"/>
                <a:cs typeface="Cambria"/>
              </a:rPr>
              <a:t>●</a:t>
            </a:r>
            <a:r>
              <a:rPr lang="en-US" altLang="ja-JP" sz="2800" dirty="0">
                <a:latin typeface="Times New Roman"/>
                <a:cs typeface="Cambria"/>
              </a:rPr>
              <a:t> </a:t>
            </a:r>
            <a:endParaRPr lang="en-JP" sz="2800" dirty="0">
              <a:latin typeface="Times New Roman"/>
              <a:cs typeface="Cambria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A3529F-01D6-8A17-04D1-E8B9656F542E}"/>
              </a:ext>
            </a:extLst>
          </p:cNvPr>
          <p:cNvCxnSpPr/>
          <p:nvPr/>
        </p:nvCxnSpPr>
        <p:spPr>
          <a:xfrm>
            <a:off x="4304087" y="3474724"/>
            <a:ext cx="0" cy="622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62D17E-024F-F247-61FE-FFFAD78758A6}"/>
              </a:ext>
            </a:extLst>
          </p:cNvPr>
          <p:cNvCxnSpPr/>
          <p:nvPr/>
        </p:nvCxnSpPr>
        <p:spPr>
          <a:xfrm>
            <a:off x="4741873" y="3474724"/>
            <a:ext cx="0" cy="6220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4BD296-3E57-1F93-28E6-DEF42134B3E1}"/>
              </a:ext>
            </a:extLst>
          </p:cNvPr>
          <p:cNvCxnSpPr/>
          <p:nvPr/>
        </p:nvCxnSpPr>
        <p:spPr>
          <a:xfrm flipV="1">
            <a:off x="4525406" y="4050973"/>
            <a:ext cx="0" cy="65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3F0C9C-1EB7-02B2-382A-5E1FF0977637}"/>
              </a:ext>
            </a:extLst>
          </p:cNvPr>
          <p:cNvSpPr txBox="1"/>
          <p:nvPr/>
        </p:nvSpPr>
        <p:spPr>
          <a:xfrm>
            <a:off x="4086824" y="4787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中央値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8549FE-2057-CB9E-1008-A54711C21CAF}"/>
              </a:ext>
            </a:extLst>
          </p:cNvPr>
          <p:cNvCxnSpPr/>
          <p:nvPr/>
        </p:nvCxnSpPr>
        <p:spPr>
          <a:xfrm flipV="1">
            <a:off x="6308583" y="4050972"/>
            <a:ext cx="0" cy="65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2EEBFE-6E72-7307-AEF6-78270F3AB667}"/>
              </a:ext>
            </a:extLst>
          </p:cNvPr>
          <p:cNvSpPr txBox="1"/>
          <p:nvPr/>
        </p:nvSpPr>
        <p:spPr>
          <a:xfrm>
            <a:off x="5523753" y="47874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第３四分位数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4D384C-A411-ED65-4BD9-5EFA9DE6E669}"/>
              </a:ext>
            </a:extLst>
          </p:cNvPr>
          <p:cNvCxnSpPr/>
          <p:nvPr/>
        </p:nvCxnSpPr>
        <p:spPr>
          <a:xfrm flipV="1">
            <a:off x="2742228" y="4050972"/>
            <a:ext cx="0" cy="65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D25FDB-FE49-4A9B-EFD9-B901A81A5D63}"/>
              </a:ext>
            </a:extLst>
          </p:cNvPr>
          <p:cNvSpPr txBox="1"/>
          <p:nvPr/>
        </p:nvSpPr>
        <p:spPr>
          <a:xfrm>
            <a:off x="1957398" y="47874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第１四分位数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E8B5C-FE1C-6DA8-50E2-9783A0C320C8}"/>
              </a:ext>
            </a:extLst>
          </p:cNvPr>
          <p:cNvCxnSpPr/>
          <p:nvPr/>
        </p:nvCxnSpPr>
        <p:spPr>
          <a:xfrm flipV="1">
            <a:off x="1397632" y="4050973"/>
            <a:ext cx="0" cy="65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91136E-0F51-1C0E-79AE-44EDC1A6D513}"/>
              </a:ext>
            </a:extLst>
          </p:cNvPr>
          <p:cNvSpPr txBox="1"/>
          <p:nvPr/>
        </p:nvSpPr>
        <p:spPr>
          <a:xfrm>
            <a:off x="959050" y="4787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最小値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3387AA-C169-F804-19C2-008A594C2785}"/>
              </a:ext>
            </a:extLst>
          </p:cNvPr>
          <p:cNvCxnSpPr/>
          <p:nvPr/>
        </p:nvCxnSpPr>
        <p:spPr>
          <a:xfrm flipV="1">
            <a:off x="7632436" y="4050973"/>
            <a:ext cx="0" cy="6581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65B6C8-B2CF-DDA9-179A-AE3976E47F7B}"/>
              </a:ext>
            </a:extLst>
          </p:cNvPr>
          <p:cNvSpPr txBox="1"/>
          <p:nvPr/>
        </p:nvSpPr>
        <p:spPr>
          <a:xfrm>
            <a:off x="7193854" y="4787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最大値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E2CE7FB8-C2AC-304C-091C-905FD12CB88E}"/>
              </a:ext>
            </a:extLst>
          </p:cNvPr>
          <p:cNvSpPr/>
          <p:nvPr/>
        </p:nvSpPr>
        <p:spPr>
          <a:xfrm rot="16200000">
            <a:off x="2607744" y="1881154"/>
            <a:ext cx="221319" cy="2915101"/>
          </a:xfrm>
          <a:prstGeom prst="rightBrace">
            <a:avLst>
              <a:gd name="adj1" fmla="val 5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A2ACF1-FAD4-1714-CEFC-7FF02972FC79}"/>
              </a:ext>
            </a:extLst>
          </p:cNvPr>
          <p:cNvSpPr txBox="1"/>
          <p:nvPr/>
        </p:nvSpPr>
        <p:spPr>
          <a:xfrm>
            <a:off x="2072814" y="2791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下位データ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2F411680-BF28-8253-7D48-43A8410B1DF1}"/>
              </a:ext>
            </a:extLst>
          </p:cNvPr>
          <p:cNvSpPr/>
          <p:nvPr/>
        </p:nvSpPr>
        <p:spPr>
          <a:xfrm rot="16200000">
            <a:off x="6197923" y="1881154"/>
            <a:ext cx="221319" cy="2915101"/>
          </a:xfrm>
          <a:prstGeom prst="rightBrace">
            <a:avLst>
              <a:gd name="adj1" fmla="val 583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5FB58-559E-3851-46BD-2F4993C2179C}"/>
              </a:ext>
            </a:extLst>
          </p:cNvPr>
          <p:cNvSpPr txBox="1"/>
          <p:nvPr/>
        </p:nvSpPr>
        <p:spPr>
          <a:xfrm>
            <a:off x="5662993" y="27912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dirty="0"/>
              <a:t>上位データ</a:t>
            </a:r>
          </a:p>
        </p:txBody>
      </p:sp>
    </p:spTree>
    <p:extLst>
      <p:ext uri="{BB962C8B-B14F-4D97-AF65-F5344CB8AC3E}">
        <p14:creationId xmlns:p14="http://schemas.microsoft.com/office/powerpoint/2010/main" val="31829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BA200-4067-74F8-4666-C5D486C9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5</a:t>
            </a:fld>
            <a:endParaRPr lang="en-JP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35EDC-08A2-88EB-0F0C-89D1FD065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71" y="1088852"/>
            <a:ext cx="5435858" cy="46802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CE9B2E-7FB6-5D5D-148E-E4D8E34CE059}"/>
              </a:ext>
            </a:extLst>
          </p:cNvPr>
          <p:cNvSpPr txBox="1"/>
          <p:nvPr/>
        </p:nvSpPr>
        <p:spPr>
          <a:xfrm>
            <a:off x="6454296" y="3695688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中央値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74EF5-235A-7AD9-FEF9-9A1174430912}"/>
              </a:ext>
            </a:extLst>
          </p:cNvPr>
          <p:cNvSpPr txBox="1"/>
          <p:nvPr/>
        </p:nvSpPr>
        <p:spPr>
          <a:xfrm>
            <a:off x="6454296" y="3331438"/>
            <a:ext cx="187743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第３四分位数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33B7A-D7BB-5F86-50D7-B94E84A1B231}"/>
              </a:ext>
            </a:extLst>
          </p:cNvPr>
          <p:cNvSpPr txBox="1"/>
          <p:nvPr/>
        </p:nvSpPr>
        <p:spPr>
          <a:xfrm>
            <a:off x="6454296" y="4015111"/>
            <a:ext cx="18020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第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1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四分位数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79D5D-74AD-4FCD-EF35-B3C0CA2984A8}"/>
              </a:ext>
            </a:extLst>
          </p:cNvPr>
          <p:cNvSpPr txBox="1"/>
          <p:nvPr/>
        </p:nvSpPr>
        <p:spPr>
          <a:xfrm>
            <a:off x="3902586" y="3695688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四分位範囲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8B99F9-A90E-0833-9FDE-0042DE5ECFC9}"/>
              </a:ext>
            </a:extLst>
          </p:cNvPr>
          <p:cNvCxnSpPr/>
          <p:nvPr/>
        </p:nvCxnSpPr>
        <p:spPr>
          <a:xfrm>
            <a:off x="5211918" y="3535768"/>
            <a:ext cx="0" cy="683673"/>
          </a:xfrm>
          <a:prstGeom prst="straightConnector1">
            <a:avLst/>
          </a:prstGeom>
          <a:ln w="12700" cmpd="sng">
            <a:headEnd type="triangle"/>
            <a:tailEnd type="triangle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9D5B03-6A5D-9140-CCB3-D12794B5D4FA}"/>
              </a:ext>
            </a:extLst>
          </p:cNvPr>
          <p:cNvSpPr txBox="1"/>
          <p:nvPr/>
        </p:nvSpPr>
        <p:spPr>
          <a:xfrm>
            <a:off x="6033421" y="2241411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外れ値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69B182-2041-5B8C-4E41-1E31A3062785}"/>
              </a:ext>
            </a:extLst>
          </p:cNvPr>
          <p:cNvSpPr txBox="1"/>
          <p:nvPr/>
        </p:nvSpPr>
        <p:spPr>
          <a:xfrm>
            <a:off x="6208074" y="2739143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最大値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03E6E-CD17-B01B-B0E0-7D981392DACB}"/>
              </a:ext>
            </a:extLst>
          </p:cNvPr>
          <p:cNvSpPr txBox="1"/>
          <p:nvPr/>
        </p:nvSpPr>
        <p:spPr>
          <a:xfrm>
            <a:off x="6194959" y="4329452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JP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←</a:t>
            </a:r>
            <a:r>
              <a:rPr lang="ja-JP" altLang="en-US" dirty="0">
                <a:latin typeface="Hiragino Sans W4" panose="020B0400000000000000" pitchFamily="34" charset="-128"/>
                <a:ea typeface="Hiragino Sans W4" panose="020B0400000000000000" pitchFamily="34" charset="-128"/>
                <a:cs typeface="Cambria"/>
              </a:rPr>
              <a:t> 最小値</a:t>
            </a:r>
            <a:endParaRPr lang="en-JP" dirty="0">
              <a:latin typeface="Hiragino Sans W4" panose="020B0400000000000000" pitchFamily="34" charset="-128"/>
              <a:ea typeface="Hiragino Sans W4" panose="020B0400000000000000" pitchFamily="34" charset="-128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183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159BF-9BC0-F931-870E-AA749C92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6</a:t>
            </a:fld>
            <a:endParaRPr lang="en-JP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AA30A-C850-AD30-9936-0A4F5CD7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646962"/>
            <a:ext cx="3746500" cy="32893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827C4A-F242-EC47-009D-0D6319F225B9}"/>
                  </a:ext>
                </a:extLst>
              </p14:cNvPr>
              <p14:cNvContentPartPr/>
              <p14:nvPr/>
            </p14:nvContentPartPr>
            <p14:xfrm>
              <a:off x="1920742" y="1747699"/>
              <a:ext cx="1478160" cy="797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827C4A-F242-EC47-009D-0D6319F225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6742" y="1639699"/>
                <a:ext cx="158580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801618-D5BB-D8EA-89BC-34FD6379FAD9}"/>
                  </a:ext>
                </a:extLst>
              </p14:cNvPr>
              <p14:cNvContentPartPr/>
              <p14:nvPr/>
            </p14:nvContentPartPr>
            <p14:xfrm>
              <a:off x="1754422" y="1787659"/>
              <a:ext cx="221400" cy="16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801618-D5BB-D8EA-89BC-34FD6379FA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6422" y="1751659"/>
                <a:ext cx="257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67ED91-093E-5B57-7D6B-B6E5C06FF927}"/>
                  </a:ext>
                </a:extLst>
              </p14:cNvPr>
              <p14:cNvContentPartPr/>
              <p14:nvPr/>
            </p14:nvContentPartPr>
            <p14:xfrm>
              <a:off x="3466582" y="1647619"/>
              <a:ext cx="20880" cy="9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67ED91-093E-5B57-7D6B-B6E5C06FF9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8942" y="1611979"/>
                <a:ext cx="56520" cy="1666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0FDF7585-03D7-2D0C-C4BF-B59582A4FB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646962"/>
            <a:ext cx="3746500" cy="3289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60C22-80C4-6587-ED02-1E0152565779}"/>
                  </a:ext>
                </a:extLst>
              </p14:cNvPr>
              <p14:cNvContentPartPr/>
              <p14:nvPr/>
            </p14:nvContentPartPr>
            <p14:xfrm>
              <a:off x="5667242" y="1747699"/>
              <a:ext cx="1478160" cy="797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60C22-80C4-6587-ED02-1E01525657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3242" y="1639699"/>
                <a:ext cx="158580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F5ECBD-E7A1-4561-3FE2-5447BC4E4BB9}"/>
                  </a:ext>
                </a:extLst>
              </p14:cNvPr>
              <p14:cNvContentPartPr/>
              <p14:nvPr/>
            </p14:nvContentPartPr>
            <p14:xfrm>
              <a:off x="5500922" y="1787659"/>
              <a:ext cx="221400" cy="16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F5ECBD-E7A1-4561-3FE2-5447BC4E4B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2922" y="1751659"/>
                <a:ext cx="2570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904AA0-5615-1CB1-C72F-EE4E265A86F8}"/>
                  </a:ext>
                </a:extLst>
              </p14:cNvPr>
              <p14:cNvContentPartPr/>
              <p14:nvPr/>
            </p14:nvContentPartPr>
            <p14:xfrm>
              <a:off x="7213082" y="1647619"/>
              <a:ext cx="20880" cy="95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904AA0-5615-1CB1-C72F-EE4E265A86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95442" y="1611979"/>
                <a:ext cx="56520" cy="16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979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Medium"/>
        <a:ea typeface="Hiragino Sans W4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362E6099-3A03-3E43-B3F7-DF73BB96E894}" vid="{8C1F79A6-08C4-B045-847F-27AF1A17B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7582</TotalTime>
  <Words>141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Hiragino Sans W4</vt:lpstr>
      <vt:lpstr>Hiragino Sans W6</vt:lpstr>
      <vt:lpstr>Arial</vt:lpstr>
      <vt:lpstr>Avenir Next Bold</vt:lpstr>
      <vt:lpstr>Avenir Next Medium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成塚　拓真</dc:creator>
  <cp:lastModifiedBy>成塚　拓真</cp:lastModifiedBy>
  <cp:revision>11</cp:revision>
  <dcterms:created xsi:type="dcterms:W3CDTF">2022-03-23T04:08:34Z</dcterms:created>
  <dcterms:modified xsi:type="dcterms:W3CDTF">2022-07-22T06:55:51Z</dcterms:modified>
</cp:coreProperties>
</file>