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420F-5315-E44F-ACAA-064270912B3B}" type="datetimeFigureOut">
              <a:rPr lang="en-US" smtClean="0"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2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420F-5315-E44F-ACAA-064270912B3B}" type="datetimeFigureOut">
              <a:rPr lang="en-US" smtClean="0"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420F-5315-E44F-ACAA-064270912B3B}" type="datetimeFigureOut">
              <a:rPr lang="en-US" smtClean="0"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420F-5315-E44F-ACAA-064270912B3B}" type="datetimeFigureOut">
              <a:rPr lang="en-US" smtClean="0"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9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420F-5315-E44F-ACAA-064270912B3B}" type="datetimeFigureOut">
              <a:rPr lang="en-US" smtClean="0"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420F-5315-E44F-ACAA-064270912B3B}" type="datetimeFigureOut">
              <a:rPr lang="en-US" smtClean="0"/>
              <a:t>12/3/13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420F-5315-E44F-ACAA-064270912B3B}" type="datetimeFigureOut">
              <a:rPr lang="en-US" smtClean="0"/>
              <a:t>12/3/13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7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420F-5315-E44F-ACAA-064270912B3B}" type="datetimeFigureOut">
              <a:rPr lang="en-US" smtClean="0"/>
              <a:t>12/3/13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4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420F-5315-E44F-ACAA-064270912B3B}" type="datetimeFigureOut">
              <a:rPr lang="en-US" smtClean="0"/>
              <a:t>12/3/13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5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420F-5315-E44F-ACAA-064270912B3B}" type="datetimeFigureOut">
              <a:rPr lang="en-US" smtClean="0"/>
              <a:t>12/3/13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9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420F-5315-E44F-ACAA-064270912B3B}" type="datetimeFigureOut">
              <a:rPr lang="en-US" smtClean="0"/>
              <a:t>12/3/13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7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9420F-5315-E44F-ACAA-064270912B3B}" type="datetimeFigureOut">
              <a:rPr lang="en-US" smtClean="0"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44703-BF28-CE42-B559-C50E7117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5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1213347" y="1020621"/>
            <a:ext cx="9915834" cy="3265839"/>
            <a:chOff x="-1213347" y="1020621"/>
            <a:chExt cx="9915834" cy="3265839"/>
          </a:xfrm>
        </p:grpSpPr>
        <p:sp>
          <p:nvSpPr>
            <p:cNvPr id="4" name="Rounded Rectangle 3"/>
            <p:cNvSpPr/>
            <p:nvPr/>
          </p:nvSpPr>
          <p:spPr>
            <a:xfrm>
              <a:off x="1111279" y="1735054"/>
              <a:ext cx="1814342" cy="1485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application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996537" y="1735054"/>
              <a:ext cx="1814342" cy="1485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Node.js</a:t>
              </a:r>
              <a:endParaRPr lang="en-US" dirty="0" smtClean="0"/>
            </a:p>
            <a:p>
              <a:pPr algn="ctr"/>
              <a:r>
                <a:rPr lang="en-US" dirty="0" smtClean="0"/>
                <a:t>web server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888145" y="1735054"/>
              <a:ext cx="1814342" cy="1485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MongoDB</a:t>
              </a:r>
              <a:r>
                <a:rPr lang="en-US" dirty="0" smtClean="0"/>
                <a:t> database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213347" y="2052613"/>
              <a:ext cx="16215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1. User inputs list</a:t>
              </a:r>
            </a:p>
            <a:p>
              <a:pPr algn="ctr"/>
              <a:r>
                <a:rPr lang="en-US" dirty="0" smtClean="0"/>
                <a:t>of signatures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408221" y="2542629"/>
              <a:ext cx="61234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214099" y="2154673"/>
              <a:ext cx="4762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721510" y="1020621"/>
              <a:ext cx="13720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2. query for connectivity scores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3214099" y="2801004"/>
              <a:ext cx="47626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760514" y="3086131"/>
              <a:ext cx="13720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5. query response passed to application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144718" y="2154673"/>
              <a:ext cx="4762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52129" y="1020621"/>
              <a:ext cx="13720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3. query passed to </a:t>
              </a:r>
              <a:r>
                <a:rPr lang="en-US" dirty="0" err="1" smtClean="0"/>
                <a:t>MongoDB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6144718" y="2801004"/>
              <a:ext cx="47626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691133" y="3086131"/>
              <a:ext cx="13720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4. query response as JSON objects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09675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40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Broad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 Natoli</dc:creator>
  <cp:lastModifiedBy>Ted Natoli</cp:lastModifiedBy>
  <cp:revision>9</cp:revision>
  <dcterms:created xsi:type="dcterms:W3CDTF">2013-12-04T02:51:58Z</dcterms:created>
  <dcterms:modified xsi:type="dcterms:W3CDTF">2013-12-04T03:10:13Z</dcterms:modified>
</cp:coreProperties>
</file>