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420F-5315-E44F-ACAA-064270912B3B}" type="datetimeFigureOut">
              <a:rPr lang="en-US" smtClean="0"/>
              <a:t>7/13/14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213347" y="1020621"/>
            <a:ext cx="9915834" cy="3265839"/>
            <a:chOff x="-1213347" y="1020621"/>
            <a:chExt cx="9915834" cy="3265839"/>
          </a:xfrm>
        </p:grpSpPr>
        <p:sp>
          <p:nvSpPr>
            <p:cNvPr id="4" name="Rounded Rectangle 3"/>
            <p:cNvSpPr/>
            <p:nvPr/>
          </p:nvSpPr>
          <p:spPr>
            <a:xfrm>
              <a:off x="1111279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96537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Node.js</a:t>
              </a:r>
              <a:endParaRPr lang="en-US" dirty="0" smtClean="0"/>
            </a:p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88145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r>
                <a:rPr lang="en-US" dirty="0" smtClean="0"/>
                <a:t> 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213347" y="2052613"/>
              <a:ext cx="1621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User inputs list</a:t>
              </a:r>
            </a:p>
            <a:p>
              <a:pPr algn="ctr"/>
              <a:r>
                <a:rPr lang="en-US" dirty="0" smtClean="0"/>
                <a:t>of signatures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08221" y="2542629"/>
              <a:ext cx="61234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14099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21510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query for connectivity scores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214099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0514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5. query response passed to application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144718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2129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 query passed to </a:t>
              </a:r>
              <a:r>
                <a:rPr lang="en-US" dirty="0" err="1" smtClean="0"/>
                <a:t>MongoDB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144718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91133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 query response as JSON objects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487605" y="1211834"/>
            <a:ext cx="8776880" cy="4900547"/>
            <a:chOff x="-487605" y="1211834"/>
            <a:chExt cx="8776880" cy="4900547"/>
          </a:xfrm>
        </p:grpSpPr>
        <p:grpSp>
          <p:nvGrpSpPr>
            <p:cNvPr id="25" name="Group 24"/>
            <p:cNvGrpSpPr/>
            <p:nvPr/>
          </p:nvGrpSpPr>
          <p:grpSpPr>
            <a:xfrm>
              <a:off x="-487605" y="1211834"/>
              <a:ext cx="8776880" cy="2612940"/>
              <a:chOff x="-487605" y="1211834"/>
              <a:chExt cx="8776880" cy="26129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111279" y="1735054"/>
                <a:ext cx="1349422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application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996537" y="1735054"/>
                <a:ext cx="1367111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Node.js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web server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888145" y="1735054"/>
                <a:ext cx="1401130" cy="115670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MongoDB</a:t>
                </a:r>
                <a:r>
                  <a:rPr lang="en-US" dirty="0" smtClean="0"/>
                  <a:t> database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487605" y="1753734"/>
                <a:ext cx="89582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1. User inputs list</a:t>
                </a:r>
              </a:p>
              <a:p>
                <a:pPr algn="ctr"/>
                <a:r>
                  <a:rPr lang="en-US" sz="1400" dirty="0" smtClean="0"/>
                  <a:t>of perturbagens</a:t>
                </a:r>
                <a:endParaRPr lang="en-US" sz="14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408221" y="2338509"/>
                <a:ext cx="61234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004318" y="2007250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11233" y="1211834"/>
                <a:ext cx="1915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2. query for connectivity scores</a:t>
                </a:r>
                <a:endParaRPr lang="en-US" sz="14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004317" y="2619529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211233" y="2870667"/>
                <a:ext cx="1785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  <a:r>
                  <a:rPr lang="en-US" sz="1400" dirty="0" smtClean="0"/>
                  <a:t>. original query response and clique metrics </a:t>
                </a:r>
                <a:r>
                  <a:rPr lang="en-US" sz="1400" dirty="0" smtClean="0"/>
                  <a:t>passed to application</a:t>
                </a:r>
                <a:endParaRPr lang="en-US" sz="14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906585" y="1973198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16925" y="1211834"/>
                <a:ext cx="1699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3. query passed to </a:t>
                </a:r>
                <a:r>
                  <a:rPr lang="en-US" sz="1400" dirty="0" err="1" smtClean="0"/>
                  <a:t>MongoDB</a:t>
                </a:r>
                <a:endParaRPr lang="en-US" sz="1400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906585" y="2619529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214170" y="2891757"/>
                <a:ext cx="18490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4. query response as JSON objects</a:t>
                </a:r>
                <a:endParaRPr lang="en-US" sz="1400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3996537" y="4915842"/>
              <a:ext cx="1367111" cy="11965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 / </a:t>
              </a:r>
              <a:r>
                <a:rPr lang="en-US" dirty="0" err="1" smtClean="0"/>
                <a:t>igraph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 rot="5400000">
              <a:off x="3836822" y="3571769"/>
              <a:ext cx="1734184" cy="646331"/>
              <a:chOff x="4652871" y="3463776"/>
              <a:chExt cx="476266" cy="64633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652871" y="3463776"/>
                <a:ext cx="4762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652871" y="4110107"/>
                <a:ext cx="4762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214170" y="4238805"/>
              <a:ext cx="137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5</a:t>
              </a:r>
              <a:r>
                <a:rPr lang="en-US" sz="1400" dirty="0" smtClean="0"/>
                <a:t>. </a:t>
              </a:r>
              <a:r>
                <a:rPr lang="en-US" sz="1400" dirty="0" smtClean="0"/>
                <a:t>compute clique metrics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16833" y="4238805"/>
              <a:ext cx="2374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  <a:r>
                <a:rPr lang="en-US" sz="1400" dirty="0" smtClean="0"/>
                <a:t>. insert analysis record into database and send </a:t>
              </a:r>
              <a:r>
                <a:rPr lang="en-US" sz="1400" dirty="0" err="1" smtClean="0"/>
                <a:t>analysis_id</a:t>
              </a:r>
              <a:r>
                <a:rPr lang="en-US" sz="1400" dirty="0" smtClean="0"/>
                <a:t> to Node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5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0054" y="22683"/>
            <a:ext cx="1394775" cy="941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/>
              <a:t>O</a:t>
            </a:r>
            <a:r>
              <a:rPr lang="en-US" dirty="0" smtClean="0"/>
              <a:t>rder Q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81139" y="1168045"/>
            <a:ext cx="2852604" cy="1394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ompute 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/>
              <a:t> as the enrichment of the n most up-regulated genes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1139" y="2817355"/>
            <a:ext cx="2852604" cy="1394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3. Compute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</a:t>
            </a:r>
            <a:r>
              <a:rPr lang="en-US" dirty="0"/>
              <a:t>as the enrichment of the n most </a:t>
            </a:r>
            <a:r>
              <a:rPr lang="en-US" dirty="0" smtClean="0"/>
              <a:t>down-</a:t>
            </a:r>
            <a:r>
              <a:rPr lang="en-US" dirty="0"/>
              <a:t>regulated genes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07117" y="5323539"/>
            <a:ext cx="1558514" cy="14175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21959" y="5323539"/>
            <a:ext cx="2823568" cy="14175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(|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 smtClean="0"/>
              <a:t>|+|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|) / 2 </a:t>
            </a:r>
            <a:r>
              <a:rPr lang="en-US" dirty="0"/>
              <a:t>, where the resulting WTCS is given the sign of </a:t>
            </a:r>
            <a:r>
              <a:rPr lang="en-US" dirty="0" err="1"/>
              <a:t>ES</a:t>
            </a:r>
            <a:r>
              <a:rPr lang="en-US" baseline="-25000" dirty="0" err="1"/>
              <a:t>up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07441" y="963922"/>
            <a:ext cx="1" cy="20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07441" y="2562893"/>
            <a:ext cx="0" cy="25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2786374" y="4212203"/>
            <a:ext cx="1321067" cy="11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107441" y="4212203"/>
            <a:ext cx="1426302" cy="11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374207" y="5964957"/>
            <a:ext cx="198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4. Compute WTCS: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9134" y="4422687"/>
            <a:ext cx="23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</a:t>
            </a:r>
            <a:r>
              <a:rPr lang="en-US" baseline="-25000" dirty="0" err="1" smtClean="0"/>
              <a:t>up</a:t>
            </a:r>
            <a:r>
              <a:rPr lang="en-US" baseline="-25000" dirty="0" smtClean="0"/>
              <a:t> and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are of the same sign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3993" y="4422687"/>
            <a:ext cx="23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</a:t>
            </a:r>
            <a:r>
              <a:rPr lang="en-US" baseline="-25000" dirty="0" err="1" smtClean="0"/>
              <a:t>up</a:t>
            </a:r>
            <a:r>
              <a:rPr lang="en-US" baseline="-25000" dirty="0" smtClean="0"/>
              <a:t> and </a:t>
            </a:r>
            <a:r>
              <a:rPr lang="en-US" dirty="0" err="1" smtClean="0"/>
              <a:t>ES</a:t>
            </a:r>
            <a:r>
              <a:rPr lang="en-US" baseline="-25000" dirty="0" err="1" smtClean="0"/>
              <a:t>dn</a:t>
            </a:r>
            <a:r>
              <a:rPr lang="en-US" dirty="0" smtClean="0"/>
              <a:t> are of different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0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Natoli</dc:creator>
  <cp:lastModifiedBy>Ted Natoli</cp:lastModifiedBy>
  <cp:revision>18</cp:revision>
  <dcterms:created xsi:type="dcterms:W3CDTF">2013-12-04T02:51:58Z</dcterms:created>
  <dcterms:modified xsi:type="dcterms:W3CDTF">2014-07-13T23:33:38Z</dcterms:modified>
</cp:coreProperties>
</file>