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F26B20-18AD-4C86-A1D0-0B2F01ABF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23249-61AE-479F-B13F-F3998D0A7E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615C2-01FF-449E-8AA4-59E3240781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21D7E-A8CB-42AB-9120-4CC9DA982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80DC1-D8AB-4474-9B65-9AFE2DE22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E278E-9C9B-4C4D-837E-9D522C0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3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313C7-0B51-46A0-8C4C-EB5378CFE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1F391-F7E7-48FA-9F76-B1C75CF8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FC48763-F0C8-412B-ACD3-7A252E14921A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6A60-0304-4E4C-9ECE-939E2D1AE62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35B1FB-8A42-40B4-8925-FE2B0E0C3F5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4D19-9A84-4ACB-9289-75104C5C9D7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DD9C2D-F193-4608-B8B8-6E7A82217CF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57FEB-CFA9-4248-8077-A6BB4E62694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1C43F8-4C4A-4B17-A5D9-D788108718D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C57C-D026-4C87-920B-9DB49C69DD2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8FF614D-5107-4A79-A298-3E811C7049D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40A4-3AF9-4002-96D2-B2AA6A6ED8A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7D48A9C-3035-4871-B5AB-05DEB6C95C5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789D-D9FD-4199-A393-6F3957176F5B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vyansh22/summer-olympics-medals" TargetMode="External"/><Relationship Id="rId2" Type="http://schemas.openxmlformats.org/officeDocument/2006/relationships/hyperlink" Target="https://www.kaggle.com/rio2016/olympic-gam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DE6-A27D-4680-9ED5-7B8FB5BA6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5155-380D-4E1D-809E-D7E802C76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 – Team TECC (Tom, Erika, Cris, Cat)</a:t>
            </a:r>
          </a:p>
        </p:txBody>
      </p:sp>
    </p:spTree>
    <p:extLst>
      <p:ext uri="{BB962C8B-B14F-4D97-AF65-F5344CB8AC3E}">
        <p14:creationId xmlns:p14="http://schemas.microsoft.com/office/powerpoint/2010/main" val="40691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9AD-8EBC-47B6-B55C-94CDBC8D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 Gold Medal Events 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6B414D-69F9-42A6-A5CE-D2B1F6D34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2" t="4313" r="45378" b="8306"/>
          <a:stretch/>
        </p:blipFill>
        <p:spPr>
          <a:xfrm>
            <a:off x="5252719" y="690880"/>
            <a:ext cx="5648961" cy="55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9AD-8EBC-47B6-B55C-94CDBC8D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 Gold Medal Events </a:t>
            </a:r>
            <a:br>
              <a:rPr lang="en-US" dirty="0"/>
            </a:br>
            <a:r>
              <a:rPr lang="en-US" dirty="0"/>
              <a:t>Chart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ACE36C-1CD5-4EB6-A0A3-7737A505F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4000" r="46417" b="8445"/>
          <a:stretch/>
        </p:blipFill>
        <p:spPr>
          <a:xfrm>
            <a:off x="5227688" y="426720"/>
            <a:ext cx="60756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489E-2B17-4B95-BB10-FEF449C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Olympic Gold Medal Events </a:t>
            </a:r>
            <a:b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Chart Code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D4EC75-DE8F-470E-AB5E-6B0C0B8A7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3" t="11852" r="53083" b="8740"/>
          <a:stretch/>
        </p:blipFill>
        <p:spPr>
          <a:xfrm>
            <a:off x="5669280" y="706120"/>
            <a:ext cx="4582160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0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B6B67-6863-4132-8F3F-7B779ACFA41D}"/>
              </a:ext>
            </a:extLst>
          </p:cNvPr>
          <p:cNvSpPr txBox="1"/>
          <p:nvPr/>
        </p:nvSpPr>
        <p:spPr>
          <a:xfrm>
            <a:off x="142875" y="257175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Gold Medals by Sports – Plot.ly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CB1E86-E50D-44B7-9870-F018DE34E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13889" b="7916"/>
          <a:stretch/>
        </p:blipFill>
        <p:spPr>
          <a:xfrm>
            <a:off x="234315" y="941466"/>
            <a:ext cx="8015605" cy="418933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FB7797-5BEF-48E2-B0ED-928EE4339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73" r="77013" b="4969"/>
          <a:stretch/>
        </p:blipFill>
        <p:spPr>
          <a:xfrm>
            <a:off x="8666481" y="2087044"/>
            <a:ext cx="2590800" cy="36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F1FEBD-1859-4EF8-877D-0C503189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6" y="266700"/>
            <a:ext cx="10164327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1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F09E-80C2-4AF7-B32F-0D49402B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099F-8786-4841-87B4-491B4C331C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  <a:p>
            <a:r>
              <a:rPr lang="en-US" dirty="0">
                <a:hlinkClick r:id="rId2"/>
              </a:rPr>
              <a:t>https://www.kaggle.com/rio2016/olympic-games</a:t>
            </a:r>
            <a:endParaRPr lang="en-US" dirty="0"/>
          </a:p>
          <a:p>
            <a:r>
              <a:rPr lang="en-US" dirty="0"/>
              <a:t>athletes.csv</a:t>
            </a:r>
          </a:p>
          <a:p>
            <a:r>
              <a:rPr lang="en-US" dirty="0"/>
              <a:t>countries.csv</a:t>
            </a:r>
          </a:p>
          <a:p>
            <a:r>
              <a:rPr lang="en-US" dirty="0"/>
              <a:t>events.csv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8A9EC-489A-42D2-9E84-E3A440000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  <a:p>
            <a:r>
              <a:rPr lang="en-US" dirty="0">
                <a:hlinkClick r:id="rId3"/>
              </a:rPr>
              <a:t>https://www.kaggle.com/divyansh22/summer-olympics-medals</a:t>
            </a:r>
            <a:endParaRPr lang="en-US" dirty="0"/>
          </a:p>
          <a:p>
            <a:r>
              <a:rPr lang="en-US" dirty="0"/>
              <a:t>Summer-Olympic-madals-1976-to-2008.csv</a:t>
            </a:r>
          </a:p>
        </p:txBody>
      </p:sp>
    </p:spTree>
    <p:extLst>
      <p:ext uri="{BB962C8B-B14F-4D97-AF65-F5344CB8AC3E}">
        <p14:creationId xmlns:p14="http://schemas.microsoft.com/office/powerpoint/2010/main" val="11706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AF7E-ADA2-4BAE-81ED-E7754649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21D9-E4F7-495D-A458-36A8508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– Data Munging</a:t>
            </a:r>
          </a:p>
          <a:p>
            <a:r>
              <a:rPr lang="en-US" dirty="0"/>
              <a:t>Created pandas dataframes based on the </a:t>
            </a:r>
            <a:r>
              <a:rPr lang="en-US"/>
              <a:t>csv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991-F945-4B71-95A7-7F9CC72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EA89-BFA4-4485-BB16-AEA3ED9B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used for Charting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Leaflet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5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1CAF07-F27B-4AEB-9215-28F134DC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05" y="540936"/>
            <a:ext cx="5415614" cy="310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B6B67-6863-4132-8F3F-7B779ACFA41D}"/>
              </a:ext>
            </a:extLst>
          </p:cNvPr>
          <p:cNvSpPr txBox="1"/>
          <p:nvPr/>
        </p:nvSpPr>
        <p:spPr>
          <a:xfrm>
            <a:off x="142875" y="257175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Line Charts – Used D3 for Charting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3E03BF-244A-4A5E-9ADD-590E4853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2" y="4120449"/>
            <a:ext cx="5212080" cy="236474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9C10464-1439-41CE-B7FD-C214C2E9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32" y="4120449"/>
            <a:ext cx="5212080" cy="23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6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9AD-8EBC-47B6-B55C-94CDBC8D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Line Chart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6A53A-B25D-4CD7-BF92-617140FD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149146"/>
            <a:ext cx="6233026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5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9AD-8EBC-47B6-B55C-94CDBC8D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Line Chart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CA33E-59B6-44C3-A9FD-15BD1372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137160"/>
            <a:ext cx="507492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9AD-8EBC-47B6-B55C-94CDBC8D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Line Chart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F4787-DD3B-45AD-98AD-AB8A1C76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24" y="377746"/>
            <a:ext cx="61052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00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Olympic Data Analysis</vt:lpstr>
      <vt:lpstr>PowerPoint Presentation</vt:lpstr>
      <vt:lpstr>Kaggle Datasets</vt:lpstr>
      <vt:lpstr>Data Transformation</vt:lpstr>
      <vt:lpstr>Charts</vt:lpstr>
      <vt:lpstr>PowerPoint Presentation</vt:lpstr>
      <vt:lpstr>Gender Line Chart Code</vt:lpstr>
      <vt:lpstr>Gender Line Chart Code</vt:lpstr>
      <vt:lpstr>Gender Line Chart Code</vt:lpstr>
      <vt:lpstr>Olympic Gold Medal Events  Code</vt:lpstr>
      <vt:lpstr>Olympic Gold Medal Events  Chart Code</vt:lpstr>
      <vt:lpstr>Olympic Gold Medal Events  Chart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Data Analysis</dc:title>
  <dc:creator>Cris Mariano</dc:creator>
  <cp:lastModifiedBy>Catherine Beimfohr</cp:lastModifiedBy>
  <cp:revision>19</cp:revision>
  <dcterms:created xsi:type="dcterms:W3CDTF">2020-12-09T16:32:44Z</dcterms:created>
  <dcterms:modified xsi:type="dcterms:W3CDTF">2020-12-09T20:30:15Z</dcterms:modified>
</cp:coreProperties>
</file>