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30"/>
  </p:notesMasterIdLst>
  <p:handoutMasterIdLst>
    <p:handoutMasterId r:id="rId31"/>
  </p:handoutMasterIdLst>
  <p:sldIdLst>
    <p:sldId id="265" r:id="rId5"/>
    <p:sldId id="262" r:id="rId6"/>
    <p:sldId id="302" r:id="rId7"/>
    <p:sldId id="284" r:id="rId8"/>
    <p:sldId id="304" r:id="rId9"/>
    <p:sldId id="305" r:id="rId10"/>
    <p:sldId id="285" r:id="rId11"/>
    <p:sldId id="306" r:id="rId12"/>
    <p:sldId id="286" r:id="rId13"/>
    <p:sldId id="287" r:id="rId14"/>
    <p:sldId id="290" r:id="rId15"/>
    <p:sldId id="289" r:id="rId16"/>
    <p:sldId id="314" r:id="rId17"/>
    <p:sldId id="307" r:id="rId18"/>
    <p:sldId id="312" r:id="rId19"/>
    <p:sldId id="303" r:id="rId20"/>
    <p:sldId id="308" r:id="rId21"/>
    <p:sldId id="271" r:id="rId22"/>
    <p:sldId id="266" r:id="rId23"/>
    <p:sldId id="309" r:id="rId24"/>
    <p:sldId id="310" r:id="rId25"/>
    <p:sldId id="311" r:id="rId26"/>
    <p:sldId id="313" r:id="rId27"/>
    <p:sldId id="315" r:id="rId28"/>
    <p:sldId id="264" r:id="rId29"/>
  </p:sldIdLst>
  <p:sldSz cx="12192000" cy="6858000"/>
  <p:notesSz cx="6858000" cy="9144000"/>
  <p:embeddedFontLst>
    <p:embeddedFont>
      <p:font typeface="Lora" pitchFamily="2" charset="0"/>
      <p:regular r:id="rId32"/>
      <p:bold r:id="rId33"/>
      <p:italic r:id="rId34"/>
      <p:boldItalic r:id="rId35"/>
    </p:embeddedFont>
    <p:embeddedFont>
      <p:font typeface="Netcompany-Offc"/>
      <p:regular r:id="rId36"/>
      <p:bold r:id="rId37"/>
      <p:italic r:id="rId38"/>
      <p:boldItalic r:id="rId39"/>
    </p:embeddedFont>
    <p:embeddedFont>
      <p:font typeface="Nunito" pitchFamily="2"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83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05ACC0-2FD3-421C-9D85-0C783BBDA1F2}" v="59" dt="2025-03-10T09:46:46.664"/>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54" autoAdjust="0"/>
    <p:restoredTop sz="73890" autoAdjust="0"/>
  </p:normalViewPr>
  <p:slideViewPr>
    <p:cSldViewPr snapToGrid="0" showGuides="1">
      <p:cViewPr>
        <p:scale>
          <a:sx n="66" d="100"/>
          <a:sy n="66" d="100"/>
        </p:scale>
        <p:origin x="1776" y="6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100" d="100"/>
          <a:sy n="100" d="100"/>
        </p:scale>
        <p:origin x="5400" y="6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4.fntdata"/><Relationship Id="rId43" Type="http://schemas.openxmlformats.org/officeDocument/2006/relationships/font" Target="fonts/font12.fntdata"/><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ương Thiện Trí" userId="3ba7c1dc-ce60-4858-ba90-59ecc31ce779" providerId="ADAL" clId="{E105ACC0-2FD3-421C-9D85-0C783BBDA1F2}"/>
    <pc:docChg chg="undo custSel addSld delSld modSld sldOrd">
      <pc:chgData name="Lương Thiện Trí" userId="3ba7c1dc-ce60-4858-ba90-59ecc31ce779" providerId="ADAL" clId="{E105ACC0-2FD3-421C-9D85-0C783BBDA1F2}" dt="2025-03-10T09:46:58.425" v="4702" actId="1076"/>
      <pc:docMkLst>
        <pc:docMk/>
      </pc:docMkLst>
      <pc:sldChg chg="modSp del mod">
        <pc:chgData name="Lương Thiện Trí" userId="3ba7c1dc-ce60-4858-ba90-59ecc31ce779" providerId="ADAL" clId="{E105ACC0-2FD3-421C-9D85-0C783BBDA1F2}" dt="2025-03-10T07:42:24.523" v="3701" actId="47"/>
        <pc:sldMkLst>
          <pc:docMk/>
          <pc:sldMk cId="3697051640" sldId="261"/>
        </pc:sldMkLst>
      </pc:sldChg>
      <pc:sldChg chg="modSp mod">
        <pc:chgData name="Lương Thiện Trí" userId="3ba7c1dc-ce60-4858-ba90-59ecc31ce779" providerId="ADAL" clId="{E105ACC0-2FD3-421C-9D85-0C783BBDA1F2}" dt="2025-03-07T06:04:30.245" v="2001" actId="1076"/>
        <pc:sldMkLst>
          <pc:docMk/>
          <pc:sldMk cId="3953102291" sldId="262"/>
        </pc:sldMkLst>
        <pc:spChg chg="mod">
          <ac:chgData name="Lương Thiện Trí" userId="3ba7c1dc-ce60-4858-ba90-59ecc31ce779" providerId="ADAL" clId="{E105ACC0-2FD3-421C-9D85-0C783BBDA1F2}" dt="2025-03-07T06:04:30.245" v="2001" actId="1076"/>
          <ac:spMkLst>
            <pc:docMk/>
            <pc:sldMk cId="3953102291" sldId="262"/>
            <ac:spMk id="4" creationId="{060EBBEB-B3C4-5E66-74FE-68AAF2B937E8}"/>
          </ac:spMkLst>
        </pc:spChg>
      </pc:sldChg>
      <pc:sldChg chg="modSp mod">
        <pc:chgData name="Lương Thiện Trí" userId="3ba7c1dc-ce60-4858-ba90-59ecc31ce779" providerId="ADAL" clId="{E105ACC0-2FD3-421C-9D85-0C783BBDA1F2}" dt="2025-03-07T06:04:04.687" v="2000" actId="20577"/>
        <pc:sldMkLst>
          <pc:docMk/>
          <pc:sldMk cId="3341905459" sldId="265"/>
        </pc:sldMkLst>
        <pc:spChg chg="mod">
          <ac:chgData name="Lương Thiện Trí" userId="3ba7c1dc-ce60-4858-ba90-59ecc31ce779" providerId="ADAL" clId="{E105ACC0-2FD3-421C-9D85-0C783BBDA1F2}" dt="2025-03-07T06:04:04.687" v="2000" actId="20577"/>
          <ac:spMkLst>
            <pc:docMk/>
            <pc:sldMk cId="3341905459" sldId="265"/>
            <ac:spMk id="5" creationId="{8C583BC1-11AB-F347-57F1-9247C47F49C6}"/>
          </ac:spMkLst>
        </pc:spChg>
      </pc:sldChg>
      <pc:sldChg chg="modSp mod modNotesTx">
        <pc:chgData name="Lương Thiện Trí" userId="3ba7c1dc-ce60-4858-ba90-59ecc31ce779" providerId="ADAL" clId="{E105ACC0-2FD3-421C-9D85-0C783BBDA1F2}" dt="2025-03-10T08:45:06.631" v="4297"/>
        <pc:sldMkLst>
          <pc:docMk/>
          <pc:sldMk cId="2902351397" sldId="266"/>
        </pc:sldMkLst>
        <pc:spChg chg="mod">
          <ac:chgData name="Lương Thiện Trí" userId="3ba7c1dc-ce60-4858-ba90-59ecc31ce779" providerId="ADAL" clId="{E105ACC0-2FD3-421C-9D85-0C783BBDA1F2}" dt="2025-02-24T03:06:55.986" v="833" actId="20577"/>
          <ac:spMkLst>
            <pc:docMk/>
            <pc:sldMk cId="2902351397" sldId="266"/>
            <ac:spMk id="4" creationId="{CCBEA6C1-7442-44E9-4744-361C00D61A83}"/>
          </ac:spMkLst>
        </pc:spChg>
        <pc:spChg chg="mod">
          <ac:chgData name="Lương Thiện Trí" userId="3ba7c1dc-ce60-4858-ba90-59ecc31ce779" providerId="ADAL" clId="{E105ACC0-2FD3-421C-9D85-0C783BBDA1F2}" dt="2025-03-07T06:18:39.449" v="2011" actId="2710"/>
          <ac:spMkLst>
            <pc:docMk/>
            <pc:sldMk cId="2902351397" sldId="266"/>
            <ac:spMk id="5" creationId="{FCF62A8B-1E58-597B-35D8-BEB7CDFC0A02}"/>
          </ac:spMkLst>
        </pc:spChg>
      </pc:sldChg>
      <pc:sldChg chg="del">
        <pc:chgData name="Lương Thiện Trí" userId="3ba7c1dc-ce60-4858-ba90-59ecc31ce779" providerId="ADAL" clId="{E105ACC0-2FD3-421C-9D85-0C783BBDA1F2}" dt="2025-02-24T03:12:34.211" v="1000" actId="47"/>
        <pc:sldMkLst>
          <pc:docMk/>
          <pc:sldMk cId="343599344" sldId="267"/>
        </pc:sldMkLst>
      </pc:sldChg>
      <pc:sldChg chg="del">
        <pc:chgData name="Lương Thiện Trí" userId="3ba7c1dc-ce60-4858-ba90-59ecc31ce779" providerId="ADAL" clId="{E105ACC0-2FD3-421C-9D85-0C783BBDA1F2}" dt="2025-02-24T03:12:49.243" v="1001" actId="47"/>
        <pc:sldMkLst>
          <pc:docMk/>
          <pc:sldMk cId="1217041567" sldId="268"/>
        </pc:sldMkLst>
      </pc:sldChg>
      <pc:sldChg chg="del">
        <pc:chgData name="Lương Thiện Trí" userId="3ba7c1dc-ce60-4858-ba90-59ecc31ce779" providerId="ADAL" clId="{E105ACC0-2FD3-421C-9D85-0C783BBDA1F2}" dt="2025-02-24T03:12:49.243" v="1001" actId="47"/>
        <pc:sldMkLst>
          <pc:docMk/>
          <pc:sldMk cId="2759985292" sldId="269"/>
        </pc:sldMkLst>
      </pc:sldChg>
      <pc:sldChg chg="modSp mod modNotesTx">
        <pc:chgData name="Lương Thiện Trí" userId="3ba7c1dc-ce60-4858-ba90-59ecc31ce779" providerId="ADAL" clId="{E105ACC0-2FD3-421C-9D85-0C783BBDA1F2}" dt="2025-02-24T03:06:31.536" v="796" actId="20577"/>
        <pc:sldMkLst>
          <pc:docMk/>
          <pc:sldMk cId="3171824066" sldId="271"/>
        </pc:sldMkLst>
        <pc:spChg chg="mod">
          <ac:chgData name="Lương Thiện Trí" userId="3ba7c1dc-ce60-4858-ba90-59ecc31ce779" providerId="ADAL" clId="{E105ACC0-2FD3-421C-9D85-0C783BBDA1F2}" dt="2025-02-24T02:49:31.210" v="568" actId="20577"/>
          <ac:spMkLst>
            <pc:docMk/>
            <pc:sldMk cId="3171824066" sldId="271"/>
            <ac:spMk id="4" creationId="{CFF482AC-9ED4-2C9C-8643-F36E0281E338}"/>
          </ac:spMkLst>
        </pc:spChg>
        <pc:spChg chg="mod">
          <ac:chgData name="Lương Thiện Trí" userId="3ba7c1dc-ce60-4858-ba90-59ecc31ce779" providerId="ADAL" clId="{E105ACC0-2FD3-421C-9D85-0C783BBDA1F2}" dt="2025-02-24T03:03:54.368" v="594" actId="20577"/>
          <ac:spMkLst>
            <pc:docMk/>
            <pc:sldMk cId="3171824066" sldId="271"/>
            <ac:spMk id="5" creationId="{50482CA8-6EF9-9BC1-DE84-FD13E5F8D98B}"/>
          </ac:spMkLst>
        </pc:spChg>
      </pc:sldChg>
      <pc:sldChg chg="modSp add del mod">
        <pc:chgData name="Lương Thiện Trí" userId="3ba7c1dc-ce60-4858-ba90-59ecc31ce779" providerId="ADAL" clId="{E105ACC0-2FD3-421C-9D85-0C783BBDA1F2}" dt="2025-03-07T03:25:08.863" v="1912" actId="47"/>
        <pc:sldMkLst>
          <pc:docMk/>
          <pc:sldMk cId="977613261" sldId="272"/>
        </pc:sldMkLst>
      </pc:sldChg>
      <pc:sldChg chg="del">
        <pc:chgData name="Lương Thiện Trí" userId="3ba7c1dc-ce60-4858-ba90-59ecc31ce779" providerId="ADAL" clId="{E105ACC0-2FD3-421C-9D85-0C783BBDA1F2}" dt="2025-02-24T03:12:49.243" v="1001" actId="47"/>
        <pc:sldMkLst>
          <pc:docMk/>
          <pc:sldMk cId="2905073260" sldId="272"/>
        </pc:sldMkLst>
      </pc:sldChg>
      <pc:sldChg chg="del">
        <pc:chgData name="Lương Thiện Trí" userId="3ba7c1dc-ce60-4858-ba90-59ecc31ce779" providerId="ADAL" clId="{E105ACC0-2FD3-421C-9D85-0C783BBDA1F2}" dt="2025-02-24T03:12:49.243" v="1001" actId="47"/>
        <pc:sldMkLst>
          <pc:docMk/>
          <pc:sldMk cId="3501059902" sldId="273"/>
        </pc:sldMkLst>
      </pc:sldChg>
      <pc:sldChg chg="del">
        <pc:chgData name="Lương Thiện Trí" userId="3ba7c1dc-ce60-4858-ba90-59ecc31ce779" providerId="ADAL" clId="{E105ACC0-2FD3-421C-9D85-0C783BBDA1F2}" dt="2025-02-24T03:12:49.243" v="1001" actId="47"/>
        <pc:sldMkLst>
          <pc:docMk/>
          <pc:sldMk cId="146516815" sldId="274"/>
        </pc:sldMkLst>
      </pc:sldChg>
      <pc:sldChg chg="del">
        <pc:chgData name="Lương Thiện Trí" userId="3ba7c1dc-ce60-4858-ba90-59ecc31ce779" providerId="ADAL" clId="{E105ACC0-2FD3-421C-9D85-0C783BBDA1F2}" dt="2025-02-24T03:12:49.243" v="1001" actId="47"/>
        <pc:sldMkLst>
          <pc:docMk/>
          <pc:sldMk cId="3731598031" sldId="275"/>
        </pc:sldMkLst>
      </pc:sldChg>
      <pc:sldChg chg="del">
        <pc:chgData name="Lương Thiện Trí" userId="3ba7c1dc-ce60-4858-ba90-59ecc31ce779" providerId="ADAL" clId="{E105ACC0-2FD3-421C-9D85-0C783BBDA1F2}" dt="2025-02-24T03:12:49.243" v="1001" actId="47"/>
        <pc:sldMkLst>
          <pc:docMk/>
          <pc:sldMk cId="3556064109" sldId="276"/>
        </pc:sldMkLst>
      </pc:sldChg>
      <pc:sldChg chg="del">
        <pc:chgData name="Lương Thiện Trí" userId="3ba7c1dc-ce60-4858-ba90-59ecc31ce779" providerId="ADAL" clId="{E105ACC0-2FD3-421C-9D85-0C783BBDA1F2}" dt="2025-02-24T03:12:49.243" v="1001" actId="47"/>
        <pc:sldMkLst>
          <pc:docMk/>
          <pc:sldMk cId="2665458384" sldId="277"/>
        </pc:sldMkLst>
      </pc:sldChg>
      <pc:sldChg chg="del">
        <pc:chgData name="Lương Thiện Trí" userId="3ba7c1dc-ce60-4858-ba90-59ecc31ce779" providerId="ADAL" clId="{E105ACC0-2FD3-421C-9D85-0C783BBDA1F2}" dt="2025-02-24T03:12:49.243" v="1001" actId="47"/>
        <pc:sldMkLst>
          <pc:docMk/>
          <pc:sldMk cId="3477458790" sldId="278"/>
        </pc:sldMkLst>
      </pc:sldChg>
      <pc:sldChg chg="del">
        <pc:chgData name="Lương Thiện Trí" userId="3ba7c1dc-ce60-4858-ba90-59ecc31ce779" providerId="ADAL" clId="{E105ACC0-2FD3-421C-9D85-0C783BBDA1F2}" dt="2025-02-24T03:12:49.243" v="1001" actId="47"/>
        <pc:sldMkLst>
          <pc:docMk/>
          <pc:sldMk cId="2688831105" sldId="279"/>
        </pc:sldMkLst>
      </pc:sldChg>
      <pc:sldChg chg="del">
        <pc:chgData name="Lương Thiện Trí" userId="3ba7c1dc-ce60-4858-ba90-59ecc31ce779" providerId="ADAL" clId="{E105ACC0-2FD3-421C-9D85-0C783BBDA1F2}" dt="2025-02-24T03:12:49.243" v="1001" actId="47"/>
        <pc:sldMkLst>
          <pc:docMk/>
          <pc:sldMk cId="2001888720" sldId="280"/>
        </pc:sldMkLst>
      </pc:sldChg>
      <pc:sldChg chg="del">
        <pc:chgData name="Lương Thiện Trí" userId="3ba7c1dc-ce60-4858-ba90-59ecc31ce779" providerId="ADAL" clId="{E105ACC0-2FD3-421C-9D85-0C783BBDA1F2}" dt="2025-02-24T03:12:49.243" v="1001" actId="47"/>
        <pc:sldMkLst>
          <pc:docMk/>
          <pc:sldMk cId="2152994811" sldId="281"/>
        </pc:sldMkLst>
      </pc:sldChg>
      <pc:sldChg chg="del">
        <pc:chgData name="Lương Thiện Trí" userId="3ba7c1dc-ce60-4858-ba90-59ecc31ce779" providerId="ADAL" clId="{E105ACC0-2FD3-421C-9D85-0C783BBDA1F2}" dt="2025-02-24T03:12:49.243" v="1001" actId="47"/>
        <pc:sldMkLst>
          <pc:docMk/>
          <pc:sldMk cId="3165969137" sldId="282"/>
        </pc:sldMkLst>
      </pc:sldChg>
      <pc:sldChg chg="del">
        <pc:chgData name="Lương Thiện Trí" userId="3ba7c1dc-ce60-4858-ba90-59ecc31ce779" providerId="ADAL" clId="{E105ACC0-2FD3-421C-9D85-0C783BBDA1F2}" dt="2025-02-24T03:12:49.243" v="1001" actId="47"/>
        <pc:sldMkLst>
          <pc:docMk/>
          <pc:sldMk cId="1725705027" sldId="283"/>
        </pc:sldMkLst>
      </pc:sldChg>
      <pc:sldChg chg="modSp add del mod">
        <pc:chgData name="Lương Thiện Trí" userId="3ba7c1dc-ce60-4858-ba90-59ecc31ce779" providerId="ADAL" clId="{E105ACC0-2FD3-421C-9D85-0C783BBDA1F2}" dt="2025-03-07T02:07:35.629" v="1352" actId="14100"/>
        <pc:sldMkLst>
          <pc:docMk/>
          <pc:sldMk cId="1077391017" sldId="284"/>
        </pc:sldMkLst>
        <pc:picChg chg="mod">
          <ac:chgData name="Lương Thiện Trí" userId="3ba7c1dc-ce60-4858-ba90-59ecc31ce779" providerId="ADAL" clId="{E105ACC0-2FD3-421C-9D85-0C783BBDA1F2}" dt="2025-03-07T02:07:35.629" v="1352" actId="14100"/>
          <ac:picMkLst>
            <pc:docMk/>
            <pc:sldMk cId="1077391017" sldId="284"/>
            <ac:picMk id="16" creationId="{C9748AE8-424E-B9C3-7FE5-1B3543A3DC58}"/>
          </ac:picMkLst>
        </pc:picChg>
      </pc:sldChg>
      <pc:sldChg chg="addSp modSp add del mod ord modNotesTx">
        <pc:chgData name="Lương Thiện Trí" userId="3ba7c1dc-ce60-4858-ba90-59ecc31ce779" providerId="ADAL" clId="{E105ACC0-2FD3-421C-9D85-0C783BBDA1F2}" dt="2025-03-10T01:59:53.936" v="3574" actId="20577"/>
        <pc:sldMkLst>
          <pc:docMk/>
          <pc:sldMk cId="1894407657" sldId="285"/>
        </pc:sldMkLst>
        <pc:spChg chg="add mod">
          <ac:chgData name="Lương Thiện Trí" userId="3ba7c1dc-ce60-4858-ba90-59ecc31ce779" providerId="ADAL" clId="{E105ACC0-2FD3-421C-9D85-0C783BBDA1F2}" dt="2025-03-07T08:57:24.346" v="2107" actId="5793"/>
          <ac:spMkLst>
            <pc:docMk/>
            <pc:sldMk cId="1894407657" sldId="285"/>
            <ac:spMk id="5" creationId="{904BA9F2-F52C-8C70-C309-51B2FC98BD18}"/>
          </ac:spMkLst>
        </pc:spChg>
        <pc:spChg chg="mod">
          <ac:chgData name="Lương Thiện Trí" userId="3ba7c1dc-ce60-4858-ba90-59ecc31ce779" providerId="ADAL" clId="{E105ACC0-2FD3-421C-9D85-0C783BBDA1F2}" dt="2025-03-07T08:56:05.243" v="2022" actId="1076"/>
          <ac:spMkLst>
            <pc:docMk/>
            <pc:sldMk cId="1894407657" sldId="285"/>
            <ac:spMk id="17" creationId="{B7F32E5B-2F1C-04E0-0C51-54FCC04BBD3F}"/>
          </ac:spMkLst>
        </pc:spChg>
        <pc:picChg chg="mod">
          <ac:chgData name="Lương Thiện Trí" userId="3ba7c1dc-ce60-4858-ba90-59ecc31ce779" providerId="ADAL" clId="{E105ACC0-2FD3-421C-9D85-0C783BBDA1F2}" dt="2025-03-07T08:55:56.599" v="2021" actId="1076"/>
          <ac:picMkLst>
            <pc:docMk/>
            <pc:sldMk cId="1894407657" sldId="285"/>
            <ac:picMk id="16" creationId="{6EAB2380-27D1-821A-5B39-02C2E5197AA6}"/>
          </ac:picMkLst>
        </pc:picChg>
      </pc:sldChg>
      <pc:sldChg chg="addSp delSp modSp add del mod ord modNotesTx">
        <pc:chgData name="Lương Thiện Trí" userId="3ba7c1dc-ce60-4858-ba90-59ecc31ce779" providerId="ADAL" clId="{E105ACC0-2FD3-421C-9D85-0C783BBDA1F2}" dt="2025-03-10T01:54:26.895" v="3566" actId="20577"/>
        <pc:sldMkLst>
          <pc:docMk/>
          <pc:sldMk cId="1567654476" sldId="286"/>
        </pc:sldMkLst>
        <pc:spChg chg="add mod">
          <ac:chgData name="Lương Thiện Trí" userId="3ba7c1dc-ce60-4858-ba90-59ecc31ce779" providerId="ADAL" clId="{E105ACC0-2FD3-421C-9D85-0C783BBDA1F2}" dt="2025-03-07T02:58:47.933" v="1401" actId="5793"/>
          <ac:spMkLst>
            <pc:docMk/>
            <pc:sldMk cId="1567654476" sldId="286"/>
            <ac:spMk id="8" creationId="{F1B14AFF-3EA3-71D8-6D4A-CA339230203F}"/>
          </ac:spMkLst>
        </pc:spChg>
        <pc:spChg chg="add mod">
          <ac:chgData name="Lương Thiện Trí" userId="3ba7c1dc-ce60-4858-ba90-59ecc31ce779" providerId="ADAL" clId="{E105ACC0-2FD3-421C-9D85-0C783BBDA1F2}" dt="2025-03-07T03:00:57.415" v="1415" actId="1076"/>
          <ac:spMkLst>
            <pc:docMk/>
            <pc:sldMk cId="1567654476" sldId="286"/>
            <ac:spMk id="13" creationId="{980C4BF6-5DF2-8B48-516F-EAD79060A1FD}"/>
          </ac:spMkLst>
        </pc:spChg>
        <pc:picChg chg="add mod">
          <ac:chgData name="Lương Thiện Trí" userId="3ba7c1dc-ce60-4858-ba90-59ecc31ce779" providerId="ADAL" clId="{E105ACC0-2FD3-421C-9D85-0C783BBDA1F2}" dt="2025-03-07T02:58:53.153" v="1402" actId="1076"/>
          <ac:picMkLst>
            <pc:docMk/>
            <pc:sldMk cId="1567654476" sldId="286"/>
            <ac:picMk id="10" creationId="{6684D512-D866-4428-B027-3637A4980E07}"/>
          </ac:picMkLst>
        </pc:picChg>
        <pc:picChg chg="add mod">
          <ac:chgData name="Lương Thiện Trí" userId="3ba7c1dc-ce60-4858-ba90-59ecc31ce779" providerId="ADAL" clId="{E105ACC0-2FD3-421C-9D85-0C783BBDA1F2}" dt="2025-03-07T03:00:53.110" v="1414" actId="1076"/>
          <ac:picMkLst>
            <pc:docMk/>
            <pc:sldMk cId="1567654476" sldId="286"/>
            <ac:picMk id="15" creationId="{7624D831-6189-CB64-6721-FA4784D7B69A}"/>
          </ac:picMkLst>
        </pc:picChg>
      </pc:sldChg>
      <pc:sldChg chg="modSp add del mod modNotesTx">
        <pc:chgData name="Lương Thiện Trí" userId="3ba7c1dc-ce60-4858-ba90-59ecc31ce779" providerId="ADAL" clId="{E105ACC0-2FD3-421C-9D85-0C783BBDA1F2}" dt="2025-03-10T09:05:03.737" v="4639" actId="20577"/>
        <pc:sldMkLst>
          <pc:docMk/>
          <pc:sldMk cId="2010630878" sldId="287"/>
        </pc:sldMkLst>
        <pc:spChg chg="mod">
          <ac:chgData name="Lương Thiện Trí" userId="3ba7c1dc-ce60-4858-ba90-59ecc31ce779" providerId="ADAL" clId="{E105ACC0-2FD3-421C-9D85-0C783BBDA1F2}" dt="2025-03-07T02:39:48.198" v="1385" actId="20577"/>
          <ac:spMkLst>
            <pc:docMk/>
            <pc:sldMk cId="2010630878" sldId="287"/>
            <ac:spMk id="4" creationId="{B4FC7E90-BA6A-0BA4-9534-AE1AFC1A4AC5}"/>
          </ac:spMkLst>
        </pc:spChg>
        <pc:picChg chg="mod">
          <ac:chgData name="Lương Thiện Trí" userId="3ba7c1dc-ce60-4858-ba90-59ecc31ce779" providerId="ADAL" clId="{E105ACC0-2FD3-421C-9D85-0C783BBDA1F2}" dt="2025-03-07T08:50:00.736" v="2019" actId="1076"/>
          <ac:picMkLst>
            <pc:docMk/>
            <pc:sldMk cId="2010630878" sldId="287"/>
            <ac:picMk id="8" creationId="{962B95E9-EEF5-7235-5F63-0A102FE7B376}"/>
          </ac:picMkLst>
        </pc:picChg>
        <pc:picChg chg="mod">
          <ac:chgData name="Lương Thiện Trí" userId="3ba7c1dc-ce60-4858-ba90-59ecc31ce779" providerId="ADAL" clId="{E105ACC0-2FD3-421C-9D85-0C783BBDA1F2}" dt="2025-03-07T08:49:57.976" v="2018" actId="1076"/>
          <ac:picMkLst>
            <pc:docMk/>
            <pc:sldMk cId="2010630878" sldId="287"/>
            <ac:picMk id="10" creationId="{A2EC9AB7-6363-55B3-BBF5-4798C8C614F3}"/>
          </ac:picMkLst>
        </pc:picChg>
      </pc:sldChg>
      <pc:sldChg chg="modSp add mod ord modNotesTx">
        <pc:chgData name="Lương Thiện Trí" userId="3ba7c1dc-ce60-4858-ba90-59ecc31ce779" providerId="ADAL" clId="{E105ACC0-2FD3-421C-9D85-0C783BBDA1F2}" dt="2025-03-10T09:01:54.515" v="4416" actId="20577"/>
        <pc:sldMkLst>
          <pc:docMk/>
          <pc:sldMk cId="2918365998" sldId="289"/>
        </pc:sldMkLst>
        <pc:spChg chg="mod">
          <ac:chgData name="Lương Thiện Trí" userId="3ba7c1dc-ce60-4858-ba90-59ecc31ce779" providerId="ADAL" clId="{E105ACC0-2FD3-421C-9D85-0C783BBDA1F2}" dt="2025-03-09T10:13:53.265" v="3514" actId="20577"/>
          <ac:spMkLst>
            <pc:docMk/>
            <pc:sldMk cId="2918365998" sldId="289"/>
            <ac:spMk id="4" creationId="{60F723EF-59C8-2E4C-2349-9DFDFC25AD4D}"/>
          </ac:spMkLst>
        </pc:spChg>
        <pc:spChg chg="mod">
          <ac:chgData name="Lương Thiện Trí" userId="3ba7c1dc-ce60-4858-ba90-59ecc31ce779" providerId="ADAL" clId="{E105ACC0-2FD3-421C-9D85-0C783BBDA1F2}" dt="2025-03-09T10:13:18.759" v="3499" actId="20577"/>
          <ac:spMkLst>
            <pc:docMk/>
            <pc:sldMk cId="2918365998" sldId="289"/>
            <ac:spMk id="5" creationId="{DAB151BD-C1E3-E673-586F-DCF07994A5B0}"/>
          </ac:spMkLst>
        </pc:spChg>
      </pc:sldChg>
      <pc:sldChg chg="addSp delSp modSp add mod">
        <pc:chgData name="Lương Thiện Trí" userId="3ba7c1dc-ce60-4858-ba90-59ecc31ce779" providerId="ADAL" clId="{E105ACC0-2FD3-421C-9D85-0C783BBDA1F2}" dt="2025-03-07T08:50:22.309" v="2020" actId="1076"/>
        <pc:sldMkLst>
          <pc:docMk/>
          <pc:sldMk cId="2995212077" sldId="290"/>
        </pc:sldMkLst>
        <pc:spChg chg="add mod">
          <ac:chgData name="Lương Thiện Trí" userId="3ba7c1dc-ce60-4858-ba90-59ecc31ce779" providerId="ADAL" clId="{E105ACC0-2FD3-421C-9D85-0C783BBDA1F2}" dt="2025-03-07T01:59:34.836" v="1228" actId="14100"/>
          <ac:spMkLst>
            <pc:docMk/>
            <pc:sldMk cId="2995212077" sldId="290"/>
            <ac:spMk id="7" creationId="{D3261960-B5FA-535E-E9F5-C562D672FE27}"/>
          </ac:spMkLst>
        </pc:spChg>
        <pc:spChg chg="add mod">
          <ac:chgData name="Lương Thiện Trí" userId="3ba7c1dc-ce60-4858-ba90-59ecc31ce779" providerId="ADAL" clId="{E105ACC0-2FD3-421C-9D85-0C783BBDA1F2}" dt="2025-03-07T08:50:22.309" v="2020" actId="1076"/>
          <ac:spMkLst>
            <pc:docMk/>
            <pc:sldMk cId="2995212077" sldId="290"/>
            <ac:spMk id="9" creationId="{8932C289-B911-8B76-02E0-489B310C5480}"/>
          </ac:spMkLst>
        </pc:spChg>
        <pc:spChg chg="mod">
          <ac:chgData name="Lương Thiện Trí" userId="3ba7c1dc-ce60-4858-ba90-59ecc31ce779" providerId="ADAL" clId="{E105ACC0-2FD3-421C-9D85-0C783BBDA1F2}" dt="2025-03-07T02:02:43.404" v="1313" actId="20577"/>
          <ac:spMkLst>
            <pc:docMk/>
            <pc:sldMk cId="2995212077" sldId="290"/>
            <ac:spMk id="21" creationId="{7BDDD068-6993-0715-EE8E-B5EC1E4CBAB5}"/>
          </ac:spMkLst>
        </pc:spChg>
        <pc:picChg chg="mod">
          <ac:chgData name="Lương Thiện Trí" userId="3ba7c1dc-ce60-4858-ba90-59ecc31ce779" providerId="ADAL" clId="{E105ACC0-2FD3-421C-9D85-0C783BBDA1F2}" dt="2025-03-07T01:59:51.904" v="1233" actId="1076"/>
          <ac:picMkLst>
            <pc:docMk/>
            <pc:sldMk cId="2995212077" sldId="290"/>
            <ac:picMk id="23" creationId="{3F2E6EE9-E490-03A3-F3C6-CF5D7CDD628A}"/>
          </ac:picMkLst>
        </pc:picChg>
      </pc:sldChg>
      <pc:sldChg chg="addSp modSp add">
        <pc:chgData name="Lương Thiện Trí" userId="3ba7c1dc-ce60-4858-ba90-59ecc31ce779" providerId="ADAL" clId="{E105ACC0-2FD3-421C-9D85-0C783BBDA1F2}" dt="2025-03-07T02:03:13.353" v="1315"/>
        <pc:sldMkLst>
          <pc:docMk/>
          <pc:sldMk cId="1627025437" sldId="302"/>
        </pc:sldMkLst>
      </pc:sldChg>
      <pc:sldChg chg="modSp add mod ord">
        <pc:chgData name="Lương Thiện Trí" userId="3ba7c1dc-ce60-4858-ba90-59ecc31ce779" providerId="ADAL" clId="{E105ACC0-2FD3-421C-9D85-0C783BBDA1F2}" dt="2025-03-07T02:03:38.168" v="1351" actId="20577"/>
        <pc:sldMkLst>
          <pc:docMk/>
          <pc:sldMk cId="3501980203" sldId="303"/>
        </pc:sldMkLst>
        <pc:spChg chg="mod">
          <ac:chgData name="Lương Thiện Trí" userId="3ba7c1dc-ce60-4858-ba90-59ecc31ce779" providerId="ADAL" clId="{E105ACC0-2FD3-421C-9D85-0C783BBDA1F2}" dt="2025-03-07T02:03:38.168" v="1351" actId="20577"/>
          <ac:spMkLst>
            <pc:docMk/>
            <pc:sldMk cId="3501980203" sldId="303"/>
            <ac:spMk id="5" creationId="{C8932E81-60B3-81DC-72DD-0A9A310D1747}"/>
          </ac:spMkLst>
        </pc:spChg>
      </pc:sldChg>
      <pc:sldChg chg="addSp delSp modSp add mod modNotesTx">
        <pc:chgData name="Lương Thiện Trí" userId="3ba7c1dc-ce60-4858-ba90-59ecc31ce779" providerId="ADAL" clId="{E105ACC0-2FD3-421C-9D85-0C783BBDA1F2}" dt="2025-03-10T07:34:14.245" v="3689" actId="14100"/>
        <pc:sldMkLst>
          <pc:docMk/>
          <pc:sldMk cId="3113124767" sldId="304"/>
        </pc:sldMkLst>
        <pc:spChg chg="add mod">
          <ac:chgData name="Lương Thiện Trí" userId="3ba7c1dc-ce60-4858-ba90-59ecc31ce779" providerId="ADAL" clId="{E105ACC0-2FD3-421C-9D85-0C783BBDA1F2}" dt="2025-03-10T07:33:49.512" v="3686" actId="208"/>
          <ac:spMkLst>
            <pc:docMk/>
            <pc:sldMk cId="3113124767" sldId="304"/>
            <ac:spMk id="5" creationId="{6FA57E86-C3B1-BFA4-F214-D01FE17D05C6}"/>
          </ac:spMkLst>
        </pc:spChg>
        <pc:spChg chg="add mod">
          <ac:chgData name="Lương Thiện Trí" userId="3ba7c1dc-ce60-4858-ba90-59ecc31ce779" providerId="ADAL" clId="{E105ACC0-2FD3-421C-9D85-0C783BBDA1F2}" dt="2025-03-07T02:20:27.469" v="1357" actId="478"/>
          <ac:spMkLst>
            <pc:docMk/>
            <pc:sldMk cId="3113124767" sldId="304"/>
            <ac:spMk id="7" creationId="{1ADB2D8B-9D09-0328-E602-63329E778D46}"/>
          </ac:spMkLst>
        </pc:spChg>
        <pc:spChg chg="add mod">
          <ac:chgData name="Lương Thiện Trí" userId="3ba7c1dc-ce60-4858-ba90-59ecc31ce779" providerId="ADAL" clId="{E105ACC0-2FD3-421C-9D85-0C783BBDA1F2}" dt="2025-03-10T07:34:14.245" v="3689" actId="14100"/>
          <ac:spMkLst>
            <pc:docMk/>
            <pc:sldMk cId="3113124767" sldId="304"/>
            <ac:spMk id="8" creationId="{257FD1A3-54AD-E6C1-970F-859CA1AB2AB3}"/>
          </ac:spMkLst>
        </pc:spChg>
        <pc:picChg chg="add mod">
          <ac:chgData name="Lương Thiện Trí" userId="3ba7c1dc-ce60-4858-ba90-59ecc31ce779" providerId="ADAL" clId="{E105ACC0-2FD3-421C-9D85-0C783BBDA1F2}" dt="2025-03-07T03:07:04.065" v="1430" actId="1076"/>
          <ac:picMkLst>
            <pc:docMk/>
            <pc:sldMk cId="3113124767" sldId="304"/>
            <ac:picMk id="11" creationId="{1CF07BB9-6B6E-80EA-0FF2-0B18D5CB6DA1}"/>
          </ac:picMkLst>
        </pc:picChg>
      </pc:sldChg>
      <pc:sldChg chg="addSp delSp modSp add mod modNotesTx">
        <pc:chgData name="Lương Thiện Trí" userId="3ba7c1dc-ce60-4858-ba90-59ecc31ce779" providerId="ADAL" clId="{E105ACC0-2FD3-421C-9D85-0C783BBDA1F2}" dt="2025-03-10T08:46:02.123" v="4301" actId="20577"/>
        <pc:sldMkLst>
          <pc:docMk/>
          <pc:sldMk cId="763791934" sldId="305"/>
        </pc:sldMkLst>
        <pc:spChg chg="mod">
          <ac:chgData name="Lương Thiện Trí" userId="3ba7c1dc-ce60-4858-ba90-59ecc31ce779" providerId="ADAL" clId="{E105ACC0-2FD3-421C-9D85-0C783BBDA1F2}" dt="2025-03-07T03:06:44.796" v="1426"/>
          <ac:spMkLst>
            <pc:docMk/>
            <pc:sldMk cId="763791934" sldId="305"/>
            <ac:spMk id="4" creationId="{5C91109F-1FA6-4C6C-EB7F-708F3A8E6638}"/>
          </ac:spMkLst>
        </pc:spChg>
        <pc:picChg chg="add mod">
          <ac:chgData name="Lương Thiện Trí" userId="3ba7c1dc-ce60-4858-ba90-59ecc31ce779" providerId="ADAL" clId="{E105ACC0-2FD3-421C-9D85-0C783BBDA1F2}" dt="2025-03-07T03:06:53.960" v="1428" actId="1076"/>
          <ac:picMkLst>
            <pc:docMk/>
            <pc:sldMk cId="763791934" sldId="305"/>
            <ac:picMk id="8" creationId="{3FDA9845-C74E-69EE-FA68-F967FB37D1AB}"/>
          </ac:picMkLst>
        </pc:picChg>
      </pc:sldChg>
      <pc:sldChg chg="add modNotesTx">
        <pc:chgData name="Lương Thiện Trí" userId="3ba7c1dc-ce60-4858-ba90-59ecc31ce779" providerId="ADAL" clId="{E105ACC0-2FD3-421C-9D85-0C783BBDA1F2}" dt="2025-03-10T02:00:04.970" v="3575" actId="20577"/>
        <pc:sldMkLst>
          <pc:docMk/>
          <pc:sldMk cId="2279582080" sldId="306"/>
        </pc:sldMkLst>
      </pc:sldChg>
      <pc:sldChg chg="addSp delSp modSp add mod">
        <pc:chgData name="Lương Thiện Trí" userId="3ba7c1dc-ce60-4858-ba90-59ecc31ce779" providerId="ADAL" clId="{E105ACC0-2FD3-421C-9D85-0C783BBDA1F2}" dt="2025-03-10T06:12:59.386" v="3576" actId="20577"/>
        <pc:sldMkLst>
          <pc:docMk/>
          <pc:sldMk cId="2264992926" sldId="307"/>
        </pc:sldMkLst>
        <pc:spChg chg="mod">
          <ac:chgData name="Lương Thiện Trí" userId="3ba7c1dc-ce60-4858-ba90-59ecc31ce779" providerId="ADAL" clId="{E105ACC0-2FD3-421C-9D85-0C783BBDA1F2}" dt="2025-03-07T03:07:56.806" v="1453" actId="20577"/>
          <ac:spMkLst>
            <pc:docMk/>
            <pc:sldMk cId="2264992926" sldId="307"/>
            <ac:spMk id="4" creationId="{1BE979BB-AA3A-82C0-2BD0-E3711E022E63}"/>
          </ac:spMkLst>
        </pc:spChg>
        <pc:spChg chg="add mod">
          <ac:chgData name="Lương Thiện Trí" userId="3ba7c1dc-ce60-4858-ba90-59ecc31ce779" providerId="ADAL" clId="{E105ACC0-2FD3-421C-9D85-0C783BBDA1F2}" dt="2025-03-07T03:13:38.401" v="1678" actId="1076"/>
          <ac:spMkLst>
            <pc:docMk/>
            <pc:sldMk cId="2264992926" sldId="307"/>
            <ac:spMk id="10" creationId="{035E18D1-98E9-D4B3-8F60-6F166CDC6A32}"/>
          </ac:spMkLst>
        </pc:spChg>
        <pc:spChg chg="add mod">
          <ac:chgData name="Lương Thiện Trí" userId="3ba7c1dc-ce60-4858-ba90-59ecc31ce779" providerId="ADAL" clId="{E105ACC0-2FD3-421C-9D85-0C783BBDA1F2}" dt="2025-03-07T09:04:20.819" v="2139" actId="20577"/>
          <ac:spMkLst>
            <pc:docMk/>
            <pc:sldMk cId="2264992926" sldId="307"/>
            <ac:spMk id="11" creationId="{0B6F0D29-099E-16F7-529C-7B1E7D672C52}"/>
          </ac:spMkLst>
        </pc:spChg>
        <pc:spChg chg="add mod">
          <ac:chgData name="Lương Thiện Trí" userId="3ba7c1dc-ce60-4858-ba90-59ecc31ce779" providerId="ADAL" clId="{E105ACC0-2FD3-421C-9D85-0C783BBDA1F2}" dt="2025-03-07T09:04:30.810" v="2156" actId="5793"/>
          <ac:spMkLst>
            <pc:docMk/>
            <pc:sldMk cId="2264992926" sldId="307"/>
            <ac:spMk id="12" creationId="{FE4F92FC-5331-69A3-37C8-8DB541ED29F3}"/>
          </ac:spMkLst>
        </pc:spChg>
        <pc:spChg chg="add mod">
          <ac:chgData name="Lương Thiện Trí" userId="3ba7c1dc-ce60-4858-ba90-59ecc31ce779" providerId="ADAL" clId="{E105ACC0-2FD3-421C-9D85-0C783BBDA1F2}" dt="2025-03-07T03:13:38.401" v="1678" actId="1076"/>
          <ac:spMkLst>
            <pc:docMk/>
            <pc:sldMk cId="2264992926" sldId="307"/>
            <ac:spMk id="13" creationId="{1BD1DC42-9B9C-33EE-F34F-420B0EBF9C0A}"/>
          </ac:spMkLst>
        </pc:spChg>
        <pc:spChg chg="add mod">
          <ac:chgData name="Lương Thiện Trí" userId="3ba7c1dc-ce60-4858-ba90-59ecc31ce779" providerId="ADAL" clId="{E105ACC0-2FD3-421C-9D85-0C783BBDA1F2}" dt="2025-03-07T03:13:38.401" v="1678" actId="1076"/>
          <ac:spMkLst>
            <pc:docMk/>
            <pc:sldMk cId="2264992926" sldId="307"/>
            <ac:spMk id="14" creationId="{6D703F0A-97D8-9208-9019-C7902133DD46}"/>
          </ac:spMkLst>
        </pc:spChg>
        <pc:spChg chg="add mod">
          <ac:chgData name="Lương Thiện Trí" userId="3ba7c1dc-ce60-4858-ba90-59ecc31ce779" providerId="ADAL" clId="{E105ACC0-2FD3-421C-9D85-0C783BBDA1F2}" dt="2025-03-07T03:13:38.401" v="1678" actId="1076"/>
          <ac:spMkLst>
            <pc:docMk/>
            <pc:sldMk cId="2264992926" sldId="307"/>
            <ac:spMk id="15" creationId="{7E8BD3D9-FD3A-F822-E50C-391B3EF2E51F}"/>
          </ac:spMkLst>
        </pc:spChg>
        <pc:spChg chg="add mod">
          <ac:chgData name="Lương Thiện Trí" userId="3ba7c1dc-ce60-4858-ba90-59ecc31ce779" providerId="ADAL" clId="{E105ACC0-2FD3-421C-9D85-0C783BBDA1F2}" dt="2025-03-07T03:13:38.401" v="1678" actId="1076"/>
          <ac:spMkLst>
            <pc:docMk/>
            <pc:sldMk cId="2264992926" sldId="307"/>
            <ac:spMk id="22" creationId="{B5CD373C-499B-91E0-471F-33B1DB9CA31E}"/>
          </ac:spMkLst>
        </pc:spChg>
        <pc:spChg chg="add mod">
          <ac:chgData name="Lương Thiện Trí" userId="3ba7c1dc-ce60-4858-ba90-59ecc31ce779" providerId="ADAL" clId="{E105ACC0-2FD3-421C-9D85-0C783BBDA1F2}" dt="2025-03-10T06:12:59.386" v="3576" actId="20577"/>
          <ac:spMkLst>
            <pc:docMk/>
            <pc:sldMk cId="2264992926" sldId="307"/>
            <ac:spMk id="24" creationId="{7E4AF075-FBC0-AD9F-1CD8-6ADBE67CADF8}"/>
          </ac:spMkLst>
        </pc:spChg>
        <pc:cxnChg chg="add mod">
          <ac:chgData name="Lương Thiện Trí" userId="3ba7c1dc-ce60-4858-ba90-59ecc31ce779" providerId="ADAL" clId="{E105ACC0-2FD3-421C-9D85-0C783BBDA1F2}" dt="2025-03-07T03:13:38.401" v="1678" actId="1076"/>
          <ac:cxnSpMkLst>
            <pc:docMk/>
            <pc:sldMk cId="2264992926" sldId="307"/>
            <ac:cxnSpMk id="17" creationId="{2EFD0735-0B06-0C52-30DA-B321F070468C}"/>
          </ac:cxnSpMkLst>
        </pc:cxnChg>
        <pc:cxnChg chg="add mod">
          <ac:chgData name="Lương Thiện Trí" userId="3ba7c1dc-ce60-4858-ba90-59ecc31ce779" providerId="ADAL" clId="{E105ACC0-2FD3-421C-9D85-0C783BBDA1F2}" dt="2025-03-07T03:10:49.321" v="1489" actId="1076"/>
          <ac:cxnSpMkLst>
            <pc:docMk/>
            <pc:sldMk cId="2264992926" sldId="307"/>
            <ac:cxnSpMk id="18" creationId="{04D7E337-B1B5-2574-88CA-DCB9F25D7620}"/>
          </ac:cxnSpMkLst>
        </pc:cxnChg>
        <pc:cxnChg chg="add mod">
          <ac:chgData name="Lương Thiện Trí" userId="3ba7c1dc-ce60-4858-ba90-59ecc31ce779" providerId="ADAL" clId="{E105ACC0-2FD3-421C-9D85-0C783BBDA1F2}" dt="2025-03-07T03:14:39.858" v="1684" actId="1076"/>
          <ac:cxnSpMkLst>
            <pc:docMk/>
            <pc:sldMk cId="2264992926" sldId="307"/>
            <ac:cxnSpMk id="26" creationId="{4A68AF83-E078-958E-AB92-C1AA3C909079}"/>
          </ac:cxnSpMkLst>
        </pc:cxnChg>
      </pc:sldChg>
      <pc:sldChg chg="addSp delSp modSp add mod ord modNotesTx">
        <pc:chgData name="Lương Thiện Trí" userId="3ba7c1dc-ce60-4858-ba90-59ecc31ce779" providerId="ADAL" clId="{E105ACC0-2FD3-421C-9D85-0C783BBDA1F2}" dt="2025-03-10T08:44:03.072" v="4294" actId="20577"/>
        <pc:sldMkLst>
          <pc:docMk/>
          <pc:sldMk cId="3425089048" sldId="308"/>
        </pc:sldMkLst>
        <pc:spChg chg="mod">
          <ac:chgData name="Lương Thiện Trí" userId="3ba7c1dc-ce60-4858-ba90-59ecc31ce779" providerId="ADAL" clId="{E105ACC0-2FD3-421C-9D85-0C783BBDA1F2}" dt="2025-03-10T07:35:42.166" v="3696" actId="1076"/>
          <ac:spMkLst>
            <pc:docMk/>
            <pc:sldMk cId="3425089048" sldId="308"/>
            <ac:spMk id="2" creationId="{5D9A23C7-D764-08E0-99CD-8A5A53CDB55C}"/>
          </ac:spMkLst>
        </pc:spChg>
        <pc:spChg chg="mod">
          <ac:chgData name="Lương Thiện Trí" userId="3ba7c1dc-ce60-4858-ba90-59ecc31ce779" providerId="ADAL" clId="{E105ACC0-2FD3-421C-9D85-0C783BBDA1F2}" dt="2025-03-10T07:35:42.166" v="3696" actId="1076"/>
          <ac:spMkLst>
            <pc:docMk/>
            <pc:sldMk cId="3425089048" sldId="308"/>
            <ac:spMk id="3" creationId="{ECF31833-2292-099B-3D40-32720F3E4DEF}"/>
          </ac:spMkLst>
        </pc:spChg>
        <pc:spChg chg="mod">
          <ac:chgData name="Lương Thiện Trí" userId="3ba7c1dc-ce60-4858-ba90-59ecc31ce779" providerId="ADAL" clId="{E105ACC0-2FD3-421C-9D85-0C783BBDA1F2}" dt="2025-03-10T07:35:42.166" v="3696" actId="1076"/>
          <ac:spMkLst>
            <pc:docMk/>
            <pc:sldMk cId="3425089048" sldId="308"/>
            <ac:spMk id="4" creationId="{9D97615B-4AB7-2489-D96E-C08B1F36EB3E}"/>
          </ac:spMkLst>
        </pc:spChg>
        <pc:spChg chg="add mod">
          <ac:chgData name="Lương Thiện Trí" userId="3ba7c1dc-ce60-4858-ba90-59ecc31ce779" providerId="ADAL" clId="{E105ACC0-2FD3-421C-9D85-0C783BBDA1F2}" dt="2025-03-10T07:35:48.913" v="3697" actId="1076"/>
          <ac:spMkLst>
            <pc:docMk/>
            <pc:sldMk cId="3425089048" sldId="308"/>
            <ac:spMk id="5" creationId="{26F246B0-0DBB-8285-40E7-CACD8561EC6A}"/>
          </ac:spMkLst>
        </pc:spChg>
        <pc:spChg chg="mod">
          <ac:chgData name="Lương Thiện Trí" userId="3ba7c1dc-ce60-4858-ba90-59ecc31ce779" providerId="ADAL" clId="{E105ACC0-2FD3-421C-9D85-0C783BBDA1F2}" dt="2025-03-10T07:35:42.166" v="3696" actId="1076"/>
          <ac:spMkLst>
            <pc:docMk/>
            <pc:sldMk cId="3425089048" sldId="308"/>
            <ac:spMk id="6" creationId="{A385A149-06C9-9C2F-8F96-5DC1A72AB191}"/>
          </ac:spMkLst>
        </pc:spChg>
        <pc:spChg chg="add mod">
          <ac:chgData name="Lương Thiện Trí" userId="3ba7c1dc-ce60-4858-ba90-59ecc31ce779" providerId="ADAL" clId="{E105ACC0-2FD3-421C-9D85-0C783BBDA1F2}" dt="2025-03-10T07:42:22.013" v="3700" actId="1076"/>
          <ac:spMkLst>
            <pc:docMk/>
            <pc:sldMk cId="3425089048" sldId="308"/>
            <ac:spMk id="9" creationId="{96334BCD-8144-E0D7-5348-6170F2B5D56C}"/>
          </ac:spMkLst>
        </pc:spChg>
        <pc:spChg chg="add mod">
          <ac:chgData name="Lương Thiện Trí" userId="3ba7c1dc-ce60-4858-ba90-59ecc31ce779" providerId="ADAL" clId="{E105ACC0-2FD3-421C-9D85-0C783BBDA1F2}" dt="2025-03-10T07:42:22.013" v="3700" actId="1076"/>
          <ac:spMkLst>
            <pc:docMk/>
            <pc:sldMk cId="3425089048" sldId="308"/>
            <ac:spMk id="10" creationId="{6C3EAA87-1A5B-090C-0F25-7D2A8E61A3EA}"/>
          </ac:spMkLst>
        </pc:spChg>
        <pc:spChg chg="add mod">
          <ac:chgData name="Lương Thiện Trí" userId="3ba7c1dc-ce60-4858-ba90-59ecc31ce779" providerId="ADAL" clId="{E105ACC0-2FD3-421C-9D85-0C783BBDA1F2}" dt="2025-03-10T07:42:22.013" v="3700" actId="1076"/>
          <ac:spMkLst>
            <pc:docMk/>
            <pc:sldMk cId="3425089048" sldId="308"/>
            <ac:spMk id="11" creationId="{67C36806-1D77-F65F-B087-6B5A6D927FFD}"/>
          </ac:spMkLst>
        </pc:spChg>
        <pc:spChg chg="add mod">
          <ac:chgData name="Lương Thiện Trí" userId="3ba7c1dc-ce60-4858-ba90-59ecc31ce779" providerId="ADAL" clId="{E105ACC0-2FD3-421C-9D85-0C783BBDA1F2}" dt="2025-03-10T07:42:22.013" v="3700" actId="1076"/>
          <ac:spMkLst>
            <pc:docMk/>
            <pc:sldMk cId="3425089048" sldId="308"/>
            <ac:spMk id="12" creationId="{8A372C93-3F73-14E0-1658-228D22776E8A}"/>
          </ac:spMkLst>
        </pc:spChg>
        <pc:spChg chg="add mod">
          <ac:chgData name="Lương Thiện Trí" userId="3ba7c1dc-ce60-4858-ba90-59ecc31ce779" providerId="ADAL" clId="{E105ACC0-2FD3-421C-9D85-0C783BBDA1F2}" dt="2025-03-10T07:42:22.013" v="3700" actId="1076"/>
          <ac:spMkLst>
            <pc:docMk/>
            <pc:sldMk cId="3425089048" sldId="308"/>
            <ac:spMk id="13" creationId="{7AC4B751-60A2-9695-BD15-68A4A5FE9EF8}"/>
          </ac:spMkLst>
        </pc:spChg>
        <pc:spChg chg="add mod">
          <ac:chgData name="Lương Thiện Trí" userId="3ba7c1dc-ce60-4858-ba90-59ecc31ce779" providerId="ADAL" clId="{E105ACC0-2FD3-421C-9D85-0C783BBDA1F2}" dt="2025-03-10T07:42:22.013" v="3700" actId="1076"/>
          <ac:spMkLst>
            <pc:docMk/>
            <pc:sldMk cId="3425089048" sldId="308"/>
            <ac:spMk id="14" creationId="{BDA8BC73-F6D9-0019-9A36-54B555659FCC}"/>
          </ac:spMkLst>
        </pc:spChg>
        <pc:spChg chg="add mod">
          <ac:chgData name="Lương Thiện Trí" userId="3ba7c1dc-ce60-4858-ba90-59ecc31ce779" providerId="ADAL" clId="{E105ACC0-2FD3-421C-9D85-0C783BBDA1F2}" dt="2025-03-10T07:42:22.013" v="3700" actId="1076"/>
          <ac:spMkLst>
            <pc:docMk/>
            <pc:sldMk cId="3425089048" sldId="308"/>
            <ac:spMk id="15" creationId="{F7DD1125-FD9C-382E-33CA-2D952F687231}"/>
          </ac:spMkLst>
        </pc:spChg>
        <pc:spChg chg="add del mod">
          <ac:chgData name="Lương Thiện Trí" userId="3ba7c1dc-ce60-4858-ba90-59ecc31ce779" providerId="ADAL" clId="{E105ACC0-2FD3-421C-9D85-0C783BBDA1F2}" dt="2025-03-10T07:35:54.253" v="3699" actId="478"/>
          <ac:spMkLst>
            <pc:docMk/>
            <pc:sldMk cId="3425089048" sldId="308"/>
            <ac:spMk id="16" creationId="{04DB470C-475A-D681-C7BC-3510890D5D27}"/>
          </ac:spMkLst>
        </pc:spChg>
      </pc:sldChg>
      <pc:sldChg chg="modSp add mod modNotesTx">
        <pc:chgData name="Lương Thiện Trí" userId="3ba7c1dc-ce60-4858-ba90-59ecc31ce779" providerId="ADAL" clId="{E105ACC0-2FD3-421C-9D85-0C783BBDA1F2}" dt="2025-03-10T08:45:09.539" v="4298"/>
        <pc:sldMkLst>
          <pc:docMk/>
          <pc:sldMk cId="1816350280" sldId="309"/>
        </pc:sldMkLst>
        <pc:spChg chg="mod">
          <ac:chgData name="Lương Thiện Trí" userId="3ba7c1dc-ce60-4858-ba90-59ecc31ce779" providerId="ADAL" clId="{E105ACC0-2FD3-421C-9D85-0C783BBDA1F2}" dt="2025-03-07T03:38:14" v="1923" actId="20577"/>
          <ac:spMkLst>
            <pc:docMk/>
            <pc:sldMk cId="1816350280" sldId="309"/>
            <ac:spMk id="4" creationId="{AE252553-D235-327B-EE13-10A12781FD53}"/>
          </ac:spMkLst>
        </pc:spChg>
        <pc:spChg chg="mod">
          <ac:chgData name="Lương Thiện Trí" userId="3ba7c1dc-ce60-4858-ba90-59ecc31ce779" providerId="ADAL" clId="{E105ACC0-2FD3-421C-9D85-0C783BBDA1F2}" dt="2025-03-07T06:18:43.298" v="2012" actId="2710"/>
          <ac:spMkLst>
            <pc:docMk/>
            <pc:sldMk cId="1816350280" sldId="309"/>
            <ac:spMk id="5" creationId="{9D509069-D27B-7E52-06C0-C08BB4201A78}"/>
          </ac:spMkLst>
        </pc:spChg>
      </pc:sldChg>
      <pc:sldChg chg="modSp add mod modNotesTx">
        <pc:chgData name="Lương Thiện Trí" userId="3ba7c1dc-ce60-4858-ba90-59ecc31ce779" providerId="ADAL" clId="{E105ACC0-2FD3-421C-9D85-0C783BBDA1F2}" dt="2025-03-10T08:45:19.266" v="4299"/>
        <pc:sldMkLst>
          <pc:docMk/>
          <pc:sldMk cId="1434731629" sldId="310"/>
        </pc:sldMkLst>
        <pc:spChg chg="mod">
          <ac:chgData name="Lương Thiện Trí" userId="3ba7c1dc-ce60-4858-ba90-59ecc31ce779" providerId="ADAL" clId="{E105ACC0-2FD3-421C-9D85-0C783BBDA1F2}" dt="2025-03-07T03:38:27.569" v="1932" actId="20577"/>
          <ac:spMkLst>
            <pc:docMk/>
            <pc:sldMk cId="1434731629" sldId="310"/>
            <ac:spMk id="4" creationId="{D6C0D0FD-74D8-47F9-04D8-DFABF4CFC2FF}"/>
          </ac:spMkLst>
        </pc:spChg>
        <pc:spChg chg="mod">
          <ac:chgData name="Lương Thiện Trí" userId="3ba7c1dc-ce60-4858-ba90-59ecc31ce779" providerId="ADAL" clId="{E105ACC0-2FD3-421C-9D85-0C783BBDA1F2}" dt="2025-03-07T06:18:53.848" v="2015" actId="2710"/>
          <ac:spMkLst>
            <pc:docMk/>
            <pc:sldMk cId="1434731629" sldId="310"/>
            <ac:spMk id="5" creationId="{94B9E95D-E885-55D3-0841-573FD7A474E2}"/>
          </ac:spMkLst>
        </pc:spChg>
      </pc:sldChg>
      <pc:sldChg chg="addSp delSp modSp add mod">
        <pc:chgData name="Lương Thiện Trí" userId="3ba7c1dc-ce60-4858-ba90-59ecc31ce779" providerId="ADAL" clId="{E105ACC0-2FD3-421C-9D85-0C783BBDA1F2}" dt="2025-03-07T03:45:05.410" v="1970" actId="1076"/>
        <pc:sldMkLst>
          <pc:docMk/>
          <pc:sldMk cId="600320343" sldId="311"/>
        </pc:sldMkLst>
        <pc:spChg chg="mod">
          <ac:chgData name="Lương Thiện Trí" userId="3ba7c1dc-ce60-4858-ba90-59ecc31ce779" providerId="ADAL" clId="{E105ACC0-2FD3-421C-9D85-0C783BBDA1F2}" dt="2025-03-07T03:38:45.098" v="1947" actId="20577"/>
          <ac:spMkLst>
            <pc:docMk/>
            <pc:sldMk cId="600320343" sldId="311"/>
            <ac:spMk id="4" creationId="{106BD3DC-ACB6-B031-1BFE-4B4E70438192}"/>
          </ac:spMkLst>
        </pc:spChg>
        <pc:spChg chg="add mod">
          <ac:chgData name="Lương Thiện Trí" userId="3ba7c1dc-ce60-4858-ba90-59ecc31ce779" providerId="ADAL" clId="{E105ACC0-2FD3-421C-9D85-0C783BBDA1F2}" dt="2025-03-07T03:45:05.410" v="1970" actId="1076"/>
          <ac:spMkLst>
            <pc:docMk/>
            <pc:sldMk cId="600320343" sldId="311"/>
            <ac:spMk id="12" creationId="{C16F2EDD-1E58-5E8A-33D9-112FB4E563EB}"/>
          </ac:spMkLst>
        </pc:spChg>
        <pc:picChg chg="add mod">
          <ac:chgData name="Lương Thiện Trí" userId="3ba7c1dc-ce60-4858-ba90-59ecc31ce779" providerId="ADAL" clId="{E105ACC0-2FD3-421C-9D85-0C783BBDA1F2}" dt="2025-03-07T03:44:20.520" v="1961" actId="1076"/>
          <ac:picMkLst>
            <pc:docMk/>
            <pc:sldMk cId="600320343" sldId="311"/>
            <ac:picMk id="10" creationId="{C83D7C7D-8F3D-D387-6260-0D362FEDA066}"/>
          </ac:picMkLst>
        </pc:picChg>
      </pc:sldChg>
      <pc:sldChg chg="modSp add mod">
        <pc:chgData name="Lương Thiện Trí" userId="3ba7c1dc-ce60-4858-ba90-59ecc31ce779" providerId="ADAL" clId="{E105ACC0-2FD3-421C-9D85-0C783BBDA1F2}" dt="2025-03-10T06:14:44.606" v="3585" actId="27636"/>
        <pc:sldMkLst>
          <pc:docMk/>
          <pc:sldMk cId="2463262662" sldId="312"/>
        </pc:sldMkLst>
        <pc:spChg chg="mod">
          <ac:chgData name="Lương Thiện Trí" userId="3ba7c1dc-ce60-4858-ba90-59ecc31ce779" providerId="ADAL" clId="{E105ACC0-2FD3-421C-9D85-0C783BBDA1F2}" dt="2025-03-09T08:11:31.436" v="2215" actId="20577"/>
          <ac:spMkLst>
            <pc:docMk/>
            <pc:sldMk cId="2463262662" sldId="312"/>
            <ac:spMk id="4" creationId="{A07DFEA8-9FB3-FF43-CB51-BE132D5EC2B2}"/>
          </ac:spMkLst>
        </pc:spChg>
        <pc:spChg chg="mod">
          <ac:chgData name="Lương Thiện Trí" userId="3ba7c1dc-ce60-4858-ba90-59ecc31ce779" providerId="ADAL" clId="{E105ACC0-2FD3-421C-9D85-0C783BBDA1F2}" dt="2025-03-10T06:14:44.606" v="3585" actId="27636"/>
          <ac:spMkLst>
            <pc:docMk/>
            <pc:sldMk cId="2463262662" sldId="312"/>
            <ac:spMk id="5" creationId="{A882EEF5-8F2D-CB25-3147-9C5612B867A7}"/>
          </ac:spMkLst>
        </pc:spChg>
      </pc:sldChg>
      <pc:sldChg chg="addSp modSp add mod modNotesTx">
        <pc:chgData name="Lương Thiện Trí" userId="3ba7c1dc-ce60-4858-ba90-59ecc31ce779" providerId="ADAL" clId="{E105ACC0-2FD3-421C-9D85-0C783BBDA1F2}" dt="2025-03-10T06:23:24.315" v="3626" actId="20577"/>
        <pc:sldMkLst>
          <pc:docMk/>
          <pc:sldMk cId="2516877172" sldId="313"/>
        </pc:sldMkLst>
        <pc:spChg chg="mod">
          <ac:chgData name="Lương Thiện Trí" userId="3ba7c1dc-ce60-4858-ba90-59ecc31ce779" providerId="ADAL" clId="{E105ACC0-2FD3-421C-9D85-0C783BBDA1F2}" dt="2025-03-09T09:58:40.512" v="3425" actId="2710"/>
          <ac:spMkLst>
            <pc:docMk/>
            <pc:sldMk cId="2516877172" sldId="313"/>
            <ac:spMk id="5" creationId="{BC32BB76-5259-45B9-2A66-13C5526FF4ED}"/>
          </ac:spMkLst>
        </pc:spChg>
        <pc:spChg chg="add">
          <ac:chgData name="Lương Thiện Trí" userId="3ba7c1dc-ce60-4858-ba90-59ecc31ce779" providerId="ADAL" clId="{E105ACC0-2FD3-421C-9D85-0C783BBDA1F2}" dt="2025-03-09T09:57:05.720" v="3312"/>
          <ac:spMkLst>
            <pc:docMk/>
            <pc:sldMk cId="2516877172" sldId="313"/>
            <ac:spMk id="7" creationId="{3CBC6CD0-9ACE-5325-42F6-F094FB89535C}"/>
          </ac:spMkLst>
        </pc:spChg>
      </pc:sldChg>
      <pc:sldChg chg="addSp delSp modSp add mod">
        <pc:chgData name="Lương Thiện Trí" userId="3ba7c1dc-ce60-4858-ba90-59ecc31ce779" providerId="ADAL" clId="{E105ACC0-2FD3-421C-9D85-0C783BBDA1F2}" dt="2025-03-10T09:03:43.001" v="4577" actId="1076"/>
        <pc:sldMkLst>
          <pc:docMk/>
          <pc:sldMk cId="3083395946" sldId="314"/>
        </pc:sldMkLst>
        <pc:spChg chg="mod">
          <ac:chgData name="Lương Thiện Trí" userId="3ba7c1dc-ce60-4858-ba90-59ecc31ce779" providerId="ADAL" clId="{E105ACC0-2FD3-421C-9D85-0C783BBDA1F2}" dt="2025-03-10T09:02:07.623" v="4446" actId="20577"/>
          <ac:spMkLst>
            <pc:docMk/>
            <pc:sldMk cId="3083395946" sldId="314"/>
            <ac:spMk id="4" creationId="{42D79408-5276-8835-4DD7-25F4F1BC490C}"/>
          </ac:spMkLst>
        </pc:spChg>
        <pc:spChg chg="mod">
          <ac:chgData name="Lương Thiện Trí" userId="3ba7c1dc-ce60-4858-ba90-59ecc31ce779" providerId="ADAL" clId="{E105ACC0-2FD3-421C-9D85-0C783BBDA1F2}" dt="2025-03-10T09:02:45.848" v="4571" actId="20577"/>
          <ac:spMkLst>
            <pc:docMk/>
            <pc:sldMk cId="3083395946" sldId="314"/>
            <ac:spMk id="5" creationId="{23C01E2D-2866-666D-43C7-03125238784C}"/>
          </ac:spMkLst>
        </pc:spChg>
        <pc:picChg chg="del">
          <ac:chgData name="Lương Thiện Trí" userId="3ba7c1dc-ce60-4858-ba90-59ecc31ce779" providerId="ADAL" clId="{E105ACC0-2FD3-421C-9D85-0C783BBDA1F2}" dt="2025-03-10T09:02:34.167" v="4538" actId="478"/>
          <ac:picMkLst>
            <pc:docMk/>
            <pc:sldMk cId="3083395946" sldId="314"/>
            <ac:picMk id="8" creationId="{2B0E2002-A92C-4C43-8B11-DDC71E016EDE}"/>
          </ac:picMkLst>
        </pc:picChg>
        <pc:picChg chg="add mod">
          <ac:chgData name="Lương Thiện Trí" userId="3ba7c1dc-ce60-4858-ba90-59ecc31ce779" providerId="ADAL" clId="{E105ACC0-2FD3-421C-9D85-0C783BBDA1F2}" dt="2025-03-10T09:03:43.001" v="4577" actId="1076"/>
          <ac:picMkLst>
            <pc:docMk/>
            <pc:sldMk cId="3083395946" sldId="314"/>
            <ac:picMk id="9" creationId="{06F549DD-CDD7-997C-682D-06A088BE32EB}"/>
          </ac:picMkLst>
        </pc:picChg>
      </pc:sldChg>
      <pc:sldChg chg="addSp delSp modSp add mod">
        <pc:chgData name="Lương Thiện Trí" userId="3ba7c1dc-ce60-4858-ba90-59ecc31ce779" providerId="ADAL" clId="{E105ACC0-2FD3-421C-9D85-0C783BBDA1F2}" dt="2025-03-10T09:46:58.425" v="4702" actId="1076"/>
        <pc:sldMkLst>
          <pc:docMk/>
          <pc:sldMk cId="1711595721" sldId="315"/>
        </pc:sldMkLst>
        <pc:spChg chg="mod">
          <ac:chgData name="Lương Thiện Trí" userId="3ba7c1dc-ce60-4858-ba90-59ecc31ce779" providerId="ADAL" clId="{E105ACC0-2FD3-421C-9D85-0C783BBDA1F2}" dt="2025-03-10T09:46:24.765" v="4697" actId="20577"/>
          <ac:spMkLst>
            <pc:docMk/>
            <pc:sldMk cId="1711595721" sldId="315"/>
            <ac:spMk id="4" creationId="{337C1123-1858-AAD7-C7B7-B8259382FECD}"/>
          </ac:spMkLst>
        </pc:spChg>
        <pc:spChg chg="del mod">
          <ac:chgData name="Lương Thiện Trí" userId="3ba7c1dc-ce60-4858-ba90-59ecc31ce779" providerId="ADAL" clId="{E105ACC0-2FD3-421C-9D85-0C783BBDA1F2}" dt="2025-03-10T09:46:46.663" v="4699" actId="931"/>
          <ac:spMkLst>
            <pc:docMk/>
            <pc:sldMk cId="1711595721" sldId="315"/>
            <ac:spMk id="5" creationId="{73E96AAB-1172-4808-4433-EEFA24FC6C2E}"/>
          </ac:spMkLst>
        </pc:spChg>
        <pc:picChg chg="add mod">
          <ac:chgData name="Lương Thiện Trí" userId="3ba7c1dc-ce60-4858-ba90-59ecc31ce779" providerId="ADAL" clId="{E105ACC0-2FD3-421C-9D85-0C783BBDA1F2}" dt="2025-03-10T09:46:58.425" v="4702" actId="1076"/>
          <ac:picMkLst>
            <pc:docMk/>
            <pc:sldMk cId="1711595721" sldId="315"/>
            <ac:picMk id="8" creationId="{C5F19752-9581-A051-FB9D-CB134C2D30D6}"/>
          </ac:picMkLst>
        </pc:picChg>
      </pc:sldChg>
    </pc:docChg>
  </pc:docChgLst>
  <pc:docChgLst>
    <pc:chgData name="Lương Thiện Trí" userId="3ba7c1dc-ce60-4858-ba90-59ecc31ce779" providerId="ADAL" clId="{820F71EB-7901-46EA-B82F-AA5798ABA706}"/>
    <pc:docChg chg="undo redo custSel addSld delSld modSld sldOrd">
      <pc:chgData name="Lương Thiện Trí" userId="3ba7c1dc-ce60-4858-ba90-59ecc31ce779" providerId="ADAL" clId="{820F71EB-7901-46EA-B82F-AA5798ABA706}" dt="2025-02-17T04:36:15.920" v="4653" actId="20577"/>
      <pc:docMkLst>
        <pc:docMk/>
      </pc:docMkLst>
      <pc:sldChg chg="modSp mod">
        <pc:chgData name="Lương Thiện Trí" userId="3ba7c1dc-ce60-4858-ba90-59ecc31ce779" providerId="ADAL" clId="{820F71EB-7901-46EA-B82F-AA5798ABA706}" dt="2025-02-17T04:36:15.920" v="4653" actId="20577"/>
        <pc:sldMkLst>
          <pc:docMk/>
          <pc:sldMk cId="3697051640" sldId="261"/>
        </pc:sldMkLst>
      </pc:sldChg>
      <pc:sldChg chg="modSp mod">
        <pc:chgData name="Lương Thiện Trí" userId="3ba7c1dc-ce60-4858-ba90-59ecc31ce779" providerId="ADAL" clId="{820F71EB-7901-46EA-B82F-AA5798ABA706}" dt="2025-02-17T02:51:42.178" v="4519" actId="20577"/>
        <pc:sldMkLst>
          <pc:docMk/>
          <pc:sldMk cId="3953102291" sldId="262"/>
        </pc:sldMkLst>
        <pc:spChg chg="mod">
          <ac:chgData name="Lương Thiện Trí" userId="3ba7c1dc-ce60-4858-ba90-59ecc31ce779" providerId="ADAL" clId="{820F71EB-7901-46EA-B82F-AA5798ABA706}" dt="2025-02-17T02:51:42.178" v="4519" actId="20577"/>
          <ac:spMkLst>
            <pc:docMk/>
            <pc:sldMk cId="3953102291" sldId="262"/>
            <ac:spMk id="4" creationId="{060EBBEB-B3C4-5E66-74FE-68AAF2B937E8}"/>
          </ac:spMkLst>
        </pc:spChg>
      </pc:sldChg>
      <pc:sldChg chg="modSp add mod">
        <pc:chgData name="Lương Thiện Trí" userId="3ba7c1dc-ce60-4858-ba90-59ecc31ce779" providerId="ADAL" clId="{820F71EB-7901-46EA-B82F-AA5798ABA706}" dt="2025-02-16T16:35:22.305" v="1469" actId="20577"/>
        <pc:sldMkLst>
          <pc:docMk/>
          <pc:sldMk cId="2902351397" sldId="266"/>
        </pc:sldMkLst>
        <pc:spChg chg="mod">
          <ac:chgData name="Lương Thiện Trí" userId="3ba7c1dc-ce60-4858-ba90-59ecc31ce779" providerId="ADAL" clId="{820F71EB-7901-46EA-B82F-AA5798ABA706}" dt="2025-02-16T16:34:14.610" v="1397" actId="20577"/>
          <ac:spMkLst>
            <pc:docMk/>
            <pc:sldMk cId="2902351397" sldId="266"/>
            <ac:spMk id="4" creationId="{CCBEA6C1-7442-44E9-4744-361C00D61A83}"/>
          </ac:spMkLst>
        </pc:spChg>
        <pc:spChg chg="mod">
          <ac:chgData name="Lương Thiện Trí" userId="3ba7c1dc-ce60-4858-ba90-59ecc31ce779" providerId="ADAL" clId="{820F71EB-7901-46EA-B82F-AA5798ABA706}" dt="2025-02-16T16:35:22.305" v="1469" actId="20577"/>
          <ac:spMkLst>
            <pc:docMk/>
            <pc:sldMk cId="2902351397" sldId="266"/>
            <ac:spMk id="5" creationId="{FCF62A8B-1E58-597B-35D8-BEB7CDFC0A02}"/>
          </ac:spMkLst>
        </pc:spChg>
      </pc:sldChg>
      <pc:sldChg chg="modSp add mod">
        <pc:chgData name="Lương Thiện Trí" userId="3ba7c1dc-ce60-4858-ba90-59ecc31ce779" providerId="ADAL" clId="{820F71EB-7901-46EA-B82F-AA5798ABA706}" dt="2025-02-16T16:35:50.471" v="1506" actId="20577"/>
        <pc:sldMkLst>
          <pc:docMk/>
          <pc:sldMk cId="343599344" sldId="267"/>
        </pc:sldMkLst>
      </pc:sldChg>
      <pc:sldChg chg="add del">
        <pc:chgData name="Lương Thiện Trí" userId="3ba7c1dc-ce60-4858-ba90-59ecc31ce779" providerId="ADAL" clId="{820F71EB-7901-46EA-B82F-AA5798ABA706}" dt="2025-02-16T16:35:56.663" v="1507" actId="47"/>
        <pc:sldMkLst>
          <pc:docMk/>
          <pc:sldMk cId="935302518" sldId="268"/>
        </pc:sldMkLst>
      </pc:sldChg>
      <pc:sldChg chg="modSp add mod">
        <pc:chgData name="Lương Thiện Trí" userId="3ba7c1dc-ce60-4858-ba90-59ecc31ce779" providerId="ADAL" clId="{820F71EB-7901-46EA-B82F-AA5798ABA706}" dt="2025-02-16T16:36:23.500" v="1534" actId="20577"/>
        <pc:sldMkLst>
          <pc:docMk/>
          <pc:sldMk cId="1217041567" sldId="268"/>
        </pc:sldMkLst>
      </pc:sldChg>
      <pc:sldChg chg="add del">
        <pc:chgData name="Lương Thiện Trí" userId="3ba7c1dc-ce60-4858-ba90-59ecc31ce779" providerId="ADAL" clId="{820F71EB-7901-46EA-B82F-AA5798ABA706}" dt="2025-02-16T16:36:04.855" v="1511" actId="47"/>
        <pc:sldMkLst>
          <pc:docMk/>
          <pc:sldMk cId="3418006670" sldId="268"/>
        </pc:sldMkLst>
      </pc:sldChg>
      <pc:sldChg chg="add del">
        <pc:chgData name="Lương Thiện Trí" userId="3ba7c1dc-ce60-4858-ba90-59ecc31ce779" providerId="ADAL" clId="{820F71EB-7901-46EA-B82F-AA5798ABA706}" dt="2025-02-16T16:36:00.417" v="1508" actId="47"/>
        <pc:sldMkLst>
          <pc:docMk/>
          <pc:sldMk cId="365291004" sldId="269"/>
        </pc:sldMkLst>
      </pc:sldChg>
      <pc:sldChg chg="modSp add mod">
        <pc:chgData name="Lương Thiện Trí" userId="3ba7c1dc-ce60-4858-ba90-59ecc31ce779" providerId="ADAL" clId="{820F71EB-7901-46EA-B82F-AA5798ABA706}" dt="2025-02-16T16:36:34.122" v="1548" actId="20577"/>
        <pc:sldMkLst>
          <pc:docMk/>
          <pc:sldMk cId="2759985292" sldId="269"/>
        </pc:sldMkLst>
      </pc:sldChg>
      <pc:sldChg chg="add del">
        <pc:chgData name="Lương Thiện Trí" userId="3ba7c1dc-ce60-4858-ba90-59ecc31ce779" providerId="ADAL" clId="{820F71EB-7901-46EA-B82F-AA5798ABA706}" dt="2025-02-16T16:36:05.594" v="1512" actId="47"/>
        <pc:sldMkLst>
          <pc:docMk/>
          <pc:sldMk cId="2969356772" sldId="269"/>
        </pc:sldMkLst>
      </pc:sldChg>
      <pc:sldChg chg="modSp add del mod">
        <pc:chgData name="Lương Thiện Trí" userId="3ba7c1dc-ce60-4858-ba90-59ecc31ce779" providerId="ADAL" clId="{820F71EB-7901-46EA-B82F-AA5798ABA706}" dt="2025-02-16T16:38:04.306" v="1657" actId="47"/>
        <pc:sldMkLst>
          <pc:docMk/>
          <pc:sldMk cId="3392532691" sldId="270"/>
        </pc:sldMkLst>
      </pc:sldChg>
      <pc:sldChg chg="modSp add mod">
        <pc:chgData name="Lương Thiện Trí" userId="3ba7c1dc-ce60-4858-ba90-59ecc31ce779" providerId="ADAL" clId="{820F71EB-7901-46EA-B82F-AA5798ABA706}" dt="2025-02-17T04:31:15.356" v="4559" actId="20577"/>
        <pc:sldMkLst>
          <pc:docMk/>
          <pc:sldMk cId="3171824066" sldId="271"/>
        </pc:sldMkLst>
        <pc:spChg chg="mod">
          <ac:chgData name="Lương Thiện Trí" userId="3ba7c1dc-ce60-4858-ba90-59ecc31ce779" providerId="ADAL" clId="{820F71EB-7901-46EA-B82F-AA5798ABA706}" dt="2025-02-17T04:31:15.356" v="4559" actId="20577"/>
          <ac:spMkLst>
            <pc:docMk/>
            <pc:sldMk cId="3171824066" sldId="271"/>
            <ac:spMk id="5" creationId="{50482CA8-6EF9-9BC1-DE84-FD13E5F8D98B}"/>
          </ac:spMkLst>
        </pc:spChg>
      </pc:sldChg>
      <pc:sldChg chg="modSp add mod">
        <pc:chgData name="Lương Thiện Trí" userId="3ba7c1dc-ce60-4858-ba90-59ecc31ce779" providerId="ADAL" clId="{820F71EB-7901-46EA-B82F-AA5798ABA706}" dt="2025-02-17T02:02:59.357" v="2239" actId="20577"/>
        <pc:sldMkLst>
          <pc:docMk/>
          <pc:sldMk cId="2905073260" sldId="272"/>
        </pc:sldMkLst>
      </pc:sldChg>
      <pc:sldChg chg="modSp add mod">
        <pc:chgData name="Lương Thiện Trí" userId="3ba7c1dc-ce60-4858-ba90-59ecc31ce779" providerId="ADAL" clId="{820F71EB-7901-46EA-B82F-AA5798ABA706}" dt="2025-02-17T02:03:50.659" v="2336" actId="20577"/>
        <pc:sldMkLst>
          <pc:docMk/>
          <pc:sldMk cId="3501059902" sldId="273"/>
        </pc:sldMkLst>
      </pc:sldChg>
      <pc:sldChg chg="modSp add mod">
        <pc:chgData name="Lương Thiện Trí" userId="3ba7c1dc-ce60-4858-ba90-59ecc31ce779" providerId="ADAL" clId="{820F71EB-7901-46EA-B82F-AA5798ABA706}" dt="2025-02-17T04:34:32.256" v="4563" actId="20577"/>
        <pc:sldMkLst>
          <pc:docMk/>
          <pc:sldMk cId="146516815" sldId="274"/>
        </pc:sldMkLst>
      </pc:sldChg>
      <pc:sldChg chg="modSp add mod">
        <pc:chgData name="Lương Thiện Trí" userId="3ba7c1dc-ce60-4858-ba90-59ecc31ce779" providerId="ADAL" clId="{820F71EB-7901-46EA-B82F-AA5798ABA706}" dt="2025-02-17T04:35:29.355" v="4597" actId="20577"/>
        <pc:sldMkLst>
          <pc:docMk/>
          <pc:sldMk cId="3731598031" sldId="275"/>
        </pc:sldMkLst>
      </pc:sldChg>
      <pc:sldChg chg="modSp add mod">
        <pc:chgData name="Lương Thiện Trí" userId="3ba7c1dc-ce60-4858-ba90-59ecc31ce779" providerId="ADAL" clId="{820F71EB-7901-46EA-B82F-AA5798ABA706}" dt="2025-02-17T02:26:52.266" v="3455" actId="20577"/>
        <pc:sldMkLst>
          <pc:docMk/>
          <pc:sldMk cId="3556064109" sldId="276"/>
        </pc:sldMkLst>
      </pc:sldChg>
      <pc:sldChg chg="add del">
        <pc:chgData name="Lương Thiện Trí" userId="3ba7c1dc-ce60-4858-ba90-59ecc31ce779" providerId="ADAL" clId="{820F71EB-7901-46EA-B82F-AA5798ABA706}" dt="2025-02-17T02:21:39.032" v="3064"/>
        <pc:sldMkLst>
          <pc:docMk/>
          <pc:sldMk cId="2169225288" sldId="277"/>
        </pc:sldMkLst>
      </pc:sldChg>
      <pc:sldChg chg="modSp add mod">
        <pc:chgData name="Lương Thiện Trí" userId="3ba7c1dc-ce60-4858-ba90-59ecc31ce779" providerId="ADAL" clId="{820F71EB-7901-46EA-B82F-AA5798ABA706}" dt="2025-02-17T02:22:22.956" v="3166" actId="20577"/>
        <pc:sldMkLst>
          <pc:docMk/>
          <pc:sldMk cId="2665458384" sldId="277"/>
        </pc:sldMkLst>
      </pc:sldChg>
      <pc:sldChg chg="add ord">
        <pc:chgData name="Lương Thiện Trí" userId="3ba7c1dc-ce60-4858-ba90-59ecc31ce779" providerId="ADAL" clId="{820F71EB-7901-46EA-B82F-AA5798ABA706}" dt="2025-02-17T02:24:11.114" v="3168"/>
        <pc:sldMkLst>
          <pc:docMk/>
          <pc:sldMk cId="3477458790" sldId="278"/>
        </pc:sldMkLst>
      </pc:sldChg>
      <pc:sldChg chg="modSp add mod">
        <pc:chgData name="Lương Thiện Trí" userId="3ba7c1dc-ce60-4858-ba90-59ecc31ce779" providerId="ADAL" clId="{820F71EB-7901-46EA-B82F-AA5798ABA706}" dt="2025-02-17T02:24:25.071" v="3210" actId="20577"/>
        <pc:sldMkLst>
          <pc:docMk/>
          <pc:sldMk cId="2688831105" sldId="279"/>
        </pc:sldMkLst>
      </pc:sldChg>
      <pc:sldChg chg="modSp add mod">
        <pc:chgData name="Lương Thiện Trí" userId="3ba7c1dc-ce60-4858-ba90-59ecc31ce779" providerId="ADAL" clId="{820F71EB-7901-46EA-B82F-AA5798ABA706}" dt="2025-02-17T02:25:22.591" v="3272" actId="20577"/>
        <pc:sldMkLst>
          <pc:docMk/>
          <pc:sldMk cId="2001888720" sldId="280"/>
        </pc:sldMkLst>
      </pc:sldChg>
      <pc:sldChg chg="add">
        <pc:chgData name="Lương Thiện Trí" userId="3ba7c1dc-ce60-4858-ba90-59ecc31ce779" providerId="ADAL" clId="{820F71EB-7901-46EA-B82F-AA5798ABA706}" dt="2025-02-17T02:25:48.271" v="3273"/>
        <pc:sldMkLst>
          <pc:docMk/>
          <pc:sldMk cId="2152994811" sldId="281"/>
        </pc:sldMkLst>
      </pc:sldChg>
      <pc:sldChg chg="modSp add mod">
        <pc:chgData name="Lương Thiện Trí" userId="3ba7c1dc-ce60-4858-ba90-59ecc31ce779" providerId="ADAL" clId="{820F71EB-7901-46EA-B82F-AA5798ABA706}" dt="2025-02-17T02:44:48.299" v="4030" actId="20577"/>
        <pc:sldMkLst>
          <pc:docMk/>
          <pc:sldMk cId="3165969137" sldId="282"/>
        </pc:sldMkLst>
      </pc:sldChg>
      <pc:sldChg chg="modSp add mod">
        <pc:chgData name="Lương Thiện Trí" userId="3ba7c1dc-ce60-4858-ba90-59ecc31ce779" providerId="ADAL" clId="{820F71EB-7901-46EA-B82F-AA5798ABA706}" dt="2025-02-17T02:46:41.813" v="4319" actId="20577"/>
        <pc:sldMkLst>
          <pc:docMk/>
          <pc:sldMk cId="1725705027" sldId="283"/>
        </pc:sldMkLst>
      </pc:sldChg>
      <pc:sldChg chg="modSp add mod">
        <pc:chgData name="Lương Thiện Trí" userId="3ba7c1dc-ce60-4858-ba90-59ecc31ce779" providerId="ADAL" clId="{820F71EB-7901-46EA-B82F-AA5798ABA706}" dt="2025-02-17T02:50:17.050" v="4389" actId="20577"/>
        <pc:sldMkLst>
          <pc:docMk/>
          <pc:sldMk cId="1077391017" sldId="284"/>
        </pc:sldMkLst>
      </pc:sldChg>
      <pc:sldChg chg="modSp add mod">
        <pc:chgData name="Lương Thiện Trí" userId="3ba7c1dc-ce60-4858-ba90-59ecc31ce779" providerId="ADAL" clId="{820F71EB-7901-46EA-B82F-AA5798ABA706}" dt="2025-02-17T02:50:38.601" v="4436" actId="20577"/>
        <pc:sldMkLst>
          <pc:docMk/>
          <pc:sldMk cId="1894407657" sldId="285"/>
        </pc:sldMkLst>
      </pc:sldChg>
      <pc:sldChg chg="modSp add mod">
        <pc:chgData name="Lương Thiện Trí" userId="3ba7c1dc-ce60-4858-ba90-59ecc31ce779" providerId="ADAL" clId="{820F71EB-7901-46EA-B82F-AA5798ABA706}" dt="2025-02-17T02:50:52.458" v="4462" actId="20577"/>
        <pc:sldMkLst>
          <pc:docMk/>
          <pc:sldMk cId="1567654476" sldId="286"/>
        </pc:sldMkLst>
      </pc:sldChg>
      <pc:sldChg chg="modSp add mod">
        <pc:chgData name="Lương Thiện Trí" userId="3ba7c1dc-ce60-4858-ba90-59ecc31ce779" providerId="ADAL" clId="{820F71EB-7901-46EA-B82F-AA5798ABA706}" dt="2025-02-17T02:51:04.881" v="4472" actId="20577"/>
        <pc:sldMkLst>
          <pc:docMk/>
          <pc:sldMk cId="2010630878" sldId="2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61ADCD-0986-466F-BCF4-F140374402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6FAD45B1-DDA3-4823-B57F-398ED6D7CE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6D1F8A-F8D0-4BE8-A68D-D0E19DFD7784}" type="datetime1">
              <a:rPr lang="en-GB" smtClean="0"/>
              <a:t>10/03/2025</a:t>
            </a:fld>
            <a:endParaRPr lang="en-GB" dirty="0"/>
          </a:p>
        </p:txBody>
      </p:sp>
      <p:sp>
        <p:nvSpPr>
          <p:cNvPr id="4" name="Slide Number Placeholder 3">
            <a:extLst>
              <a:ext uri="{FF2B5EF4-FFF2-40B4-BE49-F238E27FC236}">
                <a16:creationId xmlns:a16="http://schemas.microsoft.com/office/drawing/2014/main" id="{7A3B3C53-DC75-4A5C-81E7-5D7CB96E12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F6EE6-6533-46A0-A8FB-DBC252423243}" type="slidenum">
              <a:rPr lang="en-GB" smtClean="0"/>
              <a:t>‹#›</a:t>
            </a:fld>
            <a:endParaRPr lang="en-GB"/>
          </a:p>
        </p:txBody>
      </p:sp>
      <p:sp>
        <p:nvSpPr>
          <p:cNvPr id="5" name="Footer Placeholder 4">
            <a:extLst>
              <a:ext uri="{FF2B5EF4-FFF2-40B4-BE49-F238E27FC236}">
                <a16:creationId xmlns:a16="http://schemas.microsoft.com/office/drawing/2014/main" id="{9891B013-C79C-4BAB-9591-CE1E1BF2A9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838611-CB23-4A11-B466-01829FB3E64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D025B-ACD2-45C1-B156-1DDB470CE319}" type="slidenum">
              <a:rPr lang="en-GB" smtClean="0"/>
              <a:t>‹#›</a:t>
            </a:fld>
            <a:endParaRPr lang="en-GB"/>
          </a:p>
        </p:txBody>
      </p:sp>
      <p:sp>
        <p:nvSpPr>
          <p:cNvPr id="3" name="Notes Placeholder 2">
            <a:extLst>
              <a:ext uri="{FF2B5EF4-FFF2-40B4-BE49-F238E27FC236}">
                <a16:creationId xmlns:a16="http://schemas.microsoft.com/office/drawing/2014/main" id="{05F8BE06-C1AD-4FF4-9212-678516BAB91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8D410225-CB48-4A2A-9739-463AD2DBC31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A58AC-7754-4623-9BAF-1E5C377CA539}" type="datetime1">
              <a:rPr lang="en-GB" smtClean="0"/>
              <a:t>10/03/2025</a:t>
            </a:fld>
            <a:endParaRPr lang="en-GB"/>
          </a:p>
        </p:txBody>
      </p:sp>
      <p:sp>
        <p:nvSpPr>
          <p:cNvPr id="5" name="Header Placeholder 4">
            <a:extLst>
              <a:ext uri="{FF2B5EF4-FFF2-40B4-BE49-F238E27FC236}">
                <a16:creationId xmlns:a16="http://schemas.microsoft.com/office/drawing/2014/main" id="{668863D3-1D0C-412C-99BB-873840116A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6" name="Slide Image Placeholder 5">
            <a:extLst>
              <a:ext uri="{FF2B5EF4-FFF2-40B4-BE49-F238E27FC236}">
                <a16:creationId xmlns:a16="http://schemas.microsoft.com/office/drawing/2014/main" id="{5E44B7E2-ED93-42BE-81A6-FE398D91C1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7" name="Footer Placeholder 6">
            <a:extLst>
              <a:ext uri="{FF2B5EF4-FFF2-40B4-BE49-F238E27FC236}">
                <a16:creationId xmlns:a16="http://schemas.microsoft.com/office/drawing/2014/main" id="{75691570-C65F-4C66-9CB2-8798BF7E897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hf/>
  <p:notesStyle>
    <a:lvl1pPr marL="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1pPr>
    <a:lvl2pPr marL="18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36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54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72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pcoder.com/5188-huong-dan-ket-noi-co-so-du-lieu-voi-java-jdbc/"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1B1D025B-ACD2-45C1-B156-1DDB470CE319}" type="slidenum">
              <a:rPr lang="da-DK" smtClean="0"/>
              <a:t>1</a:t>
            </a:fld>
            <a:endParaRPr lang="da-DK" dirty="0"/>
          </a:p>
        </p:txBody>
      </p:sp>
      <p:sp>
        <p:nvSpPr>
          <p:cNvPr id="5" name="Date Placeholder 4"/>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p:cNvSpPr>
            <a:spLocks noGrp="1"/>
          </p:cNvSpPr>
          <p:nvPr>
            <p:ph type="hdr" sz="quarter"/>
          </p:nvPr>
        </p:nvSpPr>
        <p:spPr/>
        <p:txBody>
          <a:bodyPr/>
          <a:lstStyle/>
          <a:p>
            <a:endParaRPr lang="da-DK" dirty="0"/>
          </a:p>
        </p:txBody>
      </p:sp>
      <p:sp>
        <p:nvSpPr>
          <p:cNvPr id="7" name="Footer Placeholder 6"/>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884801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6D21C-DA5F-DAAC-4729-75E51EA7A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012408-6D95-6EE2-5233-3CEBF640EB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7D5DC1-8875-3A72-68E3-D0613A0A20B4}"/>
              </a:ext>
            </a:extLst>
          </p:cNvPr>
          <p:cNvSpPr>
            <a:spLocks noGrp="1"/>
          </p:cNvSpPr>
          <p:nvPr>
            <p:ph type="body" idx="1"/>
          </p:nvPr>
        </p:nvSpPr>
        <p:spPr/>
        <p:txBody>
          <a:bodyPr/>
          <a:lstStyle/>
          <a:p>
            <a:r>
              <a:rPr lang="da-DK" dirty="0"/>
              <a:t>Interface, </a:t>
            </a:r>
            <a:r>
              <a:rPr lang="da-DK" dirty="0" err="1"/>
              <a:t>gioi</a:t>
            </a:r>
            <a:r>
              <a:rPr lang="da-DK" dirty="0"/>
              <a:t> </a:t>
            </a:r>
            <a:r>
              <a:rPr lang="da-DK" dirty="0" err="1"/>
              <a:t>thieu</a:t>
            </a:r>
            <a:r>
              <a:rPr lang="da-DK" dirty="0"/>
              <a:t> tung </a:t>
            </a:r>
            <a:r>
              <a:rPr lang="da-DK" dirty="0" err="1"/>
              <a:t>call</a:t>
            </a:r>
            <a:r>
              <a:rPr lang="da-DK" dirty="0"/>
              <a:t> ma JPA </a:t>
            </a:r>
            <a:r>
              <a:rPr lang="da-DK" dirty="0" err="1"/>
              <a:t>extend</a:t>
            </a:r>
            <a:endParaRPr lang="da-DK" dirty="0"/>
          </a:p>
        </p:txBody>
      </p:sp>
      <p:sp>
        <p:nvSpPr>
          <p:cNvPr id="4" name="Slide Number Placeholder 3">
            <a:extLst>
              <a:ext uri="{FF2B5EF4-FFF2-40B4-BE49-F238E27FC236}">
                <a16:creationId xmlns:a16="http://schemas.microsoft.com/office/drawing/2014/main" id="{1FA331BF-B2AB-DBB9-C2DE-B92B71B0D9B4}"/>
              </a:ext>
            </a:extLst>
          </p:cNvPr>
          <p:cNvSpPr>
            <a:spLocks noGrp="1"/>
          </p:cNvSpPr>
          <p:nvPr>
            <p:ph type="sldNum" sz="quarter" idx="5"/>
          </p:nvPr>
        </p:nvSpPr>
        <p:spPr/>
        <p:txBody>
          <a:bodyPr/>
          <a:lstStyle/>
          <a:p>
            <a:fld id="{1B1D025B-ACD2-45C1-B156-1DDB470CE319}" type="slidenum">
              <a:rPr lang="da-DK" smtClean="0"/>
              <a:t>10</a:t>
            </a:fld>
            <a:endParaRPr lang="da-DK" dirty="0"/>
          </a:p>
        </p:txBody>
      </p:sp>
      <p:sp>
        <p:nvSpPr>
          <p:cNvPr id="5" name="Date Placeholder 4">
            <a:extLst>
              <a:ext uri="{FF2B5EF4-FFF2-40B4-BE49-F238E27FC236}">
                <a16:creationId xmlns:a16="http://schemas.microsoft.com/office/drawing/2014/main" id="{621B73D6-B77F-3C6F-7053-91FBEF6D489C}"/>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7DC0C805-5365-BDBF-8CDA-C012DD626761}"/>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4FD5DE7F-96E7-82D9-5F18-979C7188D37E}"/>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310828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7B2D-C9EB-2394-E0CE-C202E61189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044FE0-6BE4-A0D0-85D5-36AF83CC5C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5F44AB-B58F-D89E-598F-B0213174F0B8}"/>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00AFBE9F-7080-A994-F1B9-C450532C92C8}"/>
              </a:ext>
            </a:extLst>
          </p:cNvPr>
          <p:cNvSpPr>
            <a:spLocks noGrp="1"/>
          </p:cNvSpPr>
          <p:nvPr>
            <p:ph type="sldNum" sz="quarter" idx="5"/>
          </p:nvPr>
        </p:nvSpPr>
        <p:spPr/>
        <p:txBody>
          <a:bodyPr/>
          <a:lstStyle/>
          <a:p>
            <a:fld id="{1B1D025B-ACD2-45C1-B156-1DDB470CE319}" type="slidenum">
              <a:rPr lang="da-DK" smtClean="0"/>
              <a:t>11</a:t>
            </a:fld>
            <a:endParaRPr lang="da-DK" dirty="0"/>
          </a:p>
        </p:txBody>
      </p:sp>
      <p:sp>
        <p:nvSpPr>
          <p:cNvPr id="5" name="Date Placeholder 4">
            <a:extLst>
              <a:ext uri="{FF2B5EF4-FFF2-40B4-BE49-F238E27FC236}">
                <a16:creationId xmlns:a16="http://schemas.microsoft.com/office/drawing/2014/main" id="{CCF52F52-989E-4014-78A6-BE7A7B69ED51}"/>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F3FC42EF-5623-31A6-9FF7-BDC25184C38F}"/>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CEFD2DB2-D54D-B3FD-090A-947B3C18EE3E}"/>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3006608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1DFA-075A-FDED-3B20-0F2CB09AE2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7B053-106D-395C-B6EA-E04D4859BD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1607C7-CD04-C19D-EA29-85EBE46CE28E}"/>
              </a:ext>
            </a:extLst>
          </p:cNvPr>
          <p:cNvSpPr>
            <a:spLocks noGrp="1"/>
          </p:cNvSpPr>
          <p:nvPr>
            <p:ph type="body" idx="1"/>
          </p:nvPr>
        </p:nvSpPr>
        <p:spPr/>
        <p:txBody>
          <a:bodyPr/>
          <a:lstStyle/>
          <a:p>
            <a:r>
              <a:rPr lang="vi-VN" dirty="0"/>
              <a:t>Không phụ thuộc vào loại database, chung cho tất cả method</a:t>
            </a:r>
            <a:endParaRPr lang="da-DK" dirty="0"/>
          </a:p>
        </p:txBody>
      </p:sp>
      <p:sp>
        <p:nvSpPr>
          <p:cNvPr id="4" name="Slide Number Placeholder 3">
            <a:extLst>
              <a:ext uri="{FF2B5EF4-FFF2-40B4-BE49-F238E27FC236}">
                <a16:creationId xmlns:a16="http://schemas.microsoft.com/office/drawing/2014/main" id="{CE29B4C9-6D98-4689-60BF-52F71A4B66DA}"/>
              </a:ext>
            </a:extLst>
          </p:cNvPr>
          <p:cNvSpPr>
            <a:spLocks noGrp="1"/>
          </p:cNvSpPr>
          <p:nvPr>
            <p:ph type="sldNum" sz="quarter" idx="5"/>
          </p:nvPr>
        </p:nvSpPr>
        <p:spPr/>
        <p:txBody>
          <a:bodyPr/>
          <a:lstStyle/>
          <a:p>
            <a:fld id="{1B1D025B-ACD2-45C1-B156-1DDB470CE319}" type="slidenum">
              <a:rPr lang="da-DK" smtClean="0"/>
              <a:t>12</a:t>
            </a:fld>
            <a:endParaRPr lang="da-DK" dirty="0"/>
          </a:p>
        </p:txBody>
      </p:sp>
      <p:sp>
        <p:nvSpPr>
          <p:cNvPr id="5" name="Date Placeholder 4">
            <a:extLst>
              <a:ext uri="{FF2B5EF4-FFF2-40B4-BE49-F238E27FC236}">
                <a16:creationId xmlns:a16="http://schemas.microsoft.com/office/drawing/2014/main" id="{5FA0EF6F-4B4F-53DF-159B-4D9436040B1A}"/>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0AB4A9EC-7A5C-4033-1B8A-D0E38B0C2D5E}"/>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71B8B596-3B29-24DD-DC25-903FA6B285C4}"/>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852353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C80FB-AB6E-8025-082B-02EEE1085B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00235-28B7-F32F-9A4D-B4038F4C37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7915E6-1BE9-19A5-D642-F5105A25FDCF}"/>
              </a:ext>
            </a:extLst>
          </p:cNvPr>
          <p:cNvSpPr>
            <a:spLocks noGrp="1"/>
          </p:cNvSpPr>
          <p:nvPr>
            <p:ph type="body" idx="1"/>
          </p:nvPr>
        </p:nvSpPr>
        <p:spPr/>
        <p:txBody>
          <a:bodyPr/>
          <a:lstStyle/>
          <a:p>
            <a:r>
              <a:rPr lang="vi-VN" dirty="0"/>
              <a:t>Không phụ thuộc vào loại database, chung cho tất cả method</a:t>
            </a:r>
            <a:endParaRPr lang="da-DK" dirty="0"/>
          </a:p>
        </p:txBody>
      </p:sp>
      <p:sp>
        <p:nvSpPr>
          <p:cNvPr id="4" name="Slide Number Placeholder 3">
            <a:extLst>
              <a:ext uri="{FF2B5EF4-FFF2-40B4-BE49-F238E27FC236}">
                <a16:creationId xmlns:a16="http://schemas.microsoft.com/office/drawing/2014/main" id="{4DCBB533-A9E8-DBA9-CF3F-FC6558B06905}"/>
              </a:ext>
            </a:extLst>
          </p:cNvPr>
          <p:cNvSpPr>
            <a:spLocks noGrp="1"/>
          </p:cNvSpPr>
          <p:nvPr>
            <p:ph type="sldNum" sz="quarter" idx="5"/>
          </p:nvPr>
        </p:nvSpPr>
        <p:spPr/>
        <p:txBody>
          <a:bodyPr/>
          <a:lstStyle/>
          <a:p>
            <a:fld id="{1B1D025B-ACD2-45C1-B156-1DDB470CE319}" type="slidenum">
              <a:rPr lang="da-DK" smtClean="0"/>
              <a:t>13</a:t>
            </a:fld>
            <a:endParaRPr lang="da-DK" dirty="0"/>
          </a:p>
        </p:txBody>
      </p:sp>
      <p:sp>
        <p:nvSpPr>
          <p:cNvPr id="5" name="Date Placeholder 4">
            <a:extLst>
              <a:ext uri="{FF2B5EF4-FFF2-40B4-BE49-F238E27FC236}">
                <a16:creationId xmlns:a16="http://schemas.microsoft.com/office/drawing/2014/main" id="{1815AA02-4D2A-417C-0737-572D9A03348B}"/>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2EEE12F2-9446-CC4E-0D13-8FBF46CA999F}"/>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CEF46AD5-A4CB-6A96-7E53-F39FFEDBE4FF}"/>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3805240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26AFD-6F67-BAC8-8676-BDE4EBB82D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4EF549-515C-5919-CAC5-9E96F86CAA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DEF135-0978-9D77-F4E2-F235B3295E90}"/>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4D35DB9F-B97A-9D6D-C8DB-1DC67E6FAA15}"/>
              </a:ext>
            </a:extLst>
          </p:cNvPr>
          <p:cNvSpPr>
            <a:spLocks noGrp="1"/>
          </p:cNvSpPr>
          <p:nvPr>
            <p:ph type="sldNum" sz="quarter" idx="5"/>
          </p:nvPr>
        </p:nvSpPr>
        <p:spPr/>
        <p:txBody>
          <a:bodyPr/>
          <a:lstStyle/>
          <a:p>
            <a:fld id="{1B1D025B-ACD2-45C1-B156-1DDB470CE319}" type="slidenum">
              <a:rPr lang="da-DK" smtClean="0"/>
              <a:t>14</a:t>
            </a:fld>
            <a:endParaRPr lang="da-DK" dirty="0"/>
          </a:p>
        </p:txBody>
      </p:sp>
      <p:sp>
        <p:nvSpPr>
          <p:cNvPr id="5" name="Date Placeholder 4">
            <a:extLst>
              <a:ext uri="{FF2B5EF4-FFF2-40B4-BE49-F238E27FC236}">
                <a16:creationId xmlns:a16="http://schemas.microsoft.com/office/drawing/2014/main" id="{C33DFB96-DFDB-4284-DA78-107E18104DDE}"/>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14494F0E-9722-9C31-959A-9B07EAEE9E5E}"/>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AB195607-5D38-3889-2187-9ABA0F8FF794}"/>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2949423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A08E6-7E3B-5B05-A083-AFC74B2E64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5F630C-BB99-921C-ED3A-50277E0ABD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333CBF-6AC7-CF50-302C-4BFF36F85A1A}"/>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10F3D3A6-94A3-6375-A086-9CD89694CB3A}"/>
              </a:ext>
            </a:extLst>
          </p:cNvPr>
          <p:cNvSpPr>
            <a:spLocks noGrp="1"/>
          </p:cNvSpPr>
          <p:nvPr>
            <p:ph type="sldNum" sz="quarter" idx="5"/>
          </p:nvPr>
        </p:nvSpPr>
        <p:spPr/>
        <p:txBody>
          <a:bodyPr/>
          <a:lstStyle/>
          <a:p>
            <a:fld id="{1B1D025B-ACD2-45C1-B156-1DDB470CE319}" type="slidenum">
              <a:rPr lang="da-DK" smtClean="0"/>
              <a:t>15</a:t>
            </a:fld>
            <a:endParaRPr lang="da-DK" dirty="0"/>
          </a:p>
        </p:txBody>
      </p:sp>
      <p:sp>
        <p:nvSpPr>
          <p:cNvPr id="5" name="Date Placeholder 4">
            <a:extLst>
              <a:ext uri="{FF2B5EF4-FFF2-40B4-BE49-F238E27FC236}">
                <a16:creationId xmlns:a16="http://schemas.microsoft.com/office/drawing/2014/main" id="{600691FF-CCB0-BBB2-16BF-C517C4DB765B}"/>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8A11C28F-772C-B91F-B2AA-91FD412830B6}"/>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48BFEFCA-A0EF-2977-DE04-D8555A7C00CD}"/>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1541715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3359-78E0-6F0C-44B4-6B688115FA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DD627A-E9BD-1F5F-BB94-149DDDBB60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05ABE7-8DEC-F3F3-0959-400D3B8BE5FA}"/>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E2E75391-5AC9-A0DD-6BAB-C50D487400D6}"/>
              </a:ext>
            </a:extLst>
          </p:cNvPr>
          <p:cNvSpPr>
            <a:spLocks noGrp="1"/>
          </p:cNvSpPr>
          <p:nvPr>
            <p:ph type="sldNum" sz="quarter" idx="5"/>
          </p:nvPr>
        </p:nvSpPr>
        <p:spPr/>
        <p:txBody>
          <a:bodyPr/>
          <a:lstStyle/>
          <a:p>
            <a:fld id="{1B1D025B-ACD2-45C1-B156-1DDB470CE319}" type="slidenum">
              <a:rPr lang="da-DK" smtClean="0"/>
              <a:t>16</a:t>
            </a:fld>
            <a:endParaRPr lang="da-DK" dirty="0"/>
          </a:p>
        </p:txBody>
      </p:sp>
      <p:sp>
        <p:nvSpPr>
          <p:cNvPr id="5" name="Date Placeholder 4">
            <a:extLst>
              <a:ext uri="{FF2B5EF4-FFF2-40B4-BE49-F238E27FC236}">
                <a16:creationId xmlns:a16="http://schemas.microsoft.com/office/drawing/2014/main" id="{32055B11-D3AD-3208-C7FD-BDF2B2181DC3}"/>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9223CB35-EA75-9EE1-0EE5-1E44A7E15028}"/>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3EAAF762-4709-8BBF-6E21-86C3C1C347D3}"/>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126958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D803C-50D1-BD2C-61F0-1994E0D19E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F6159-5CCB-8EB1-6DED-DD4BE909A6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140E7C-6D31-10C4-92BA-422404581D4E}"/>
              </a:ext>
            </a:extLst>
          </p:cNvPr>
          <p:cNvSpPr>
            <a:spLocks noGrp="1"/>
          </p:cNvSpPr>
          <p:nvPr>
            <p:ph type="body" idx="1"/>
          </p:nvPr>
        </p:nvSpPr>
        <p:spPr/>
        <p:txBody>
          <a:bodyPr/>
          <a:lstStyle/>
          <a:p>
            <a:r>
              <a:rPr lang="vi-VN" dirty="0"/>
              <a:t>Một project khi làm thì các bạn sẽ không làm các bảng trong 1 lần mà sẽ thêm những cái table lần lượt. Nếu muốn quay lại thay đổi 1 bảng thì sao, khi có bug cần quay lại phiên bản database ban đầu. Vấn đề tương tự như của git </a:t>
            </a:r>
            <a:endParaRPr lang="da-DK" dirty="0"/>
          </a:p>
        </p:txBody>
      </p:sp>
      <p:sp>
        <p:nvSpPr>
          <p:cNvPr id="4" name="Slide Number Placeholder 3">
            <a:extLst>
              <a:ext uri="{FF2B5EF4-FFF2-40B4-BE49-F238E27FC236}">
                <a16:creationId xmlns:a16="http://schemas.microsoft.com/office/drawing/2014/main" id="{6365422A-0C30-7A00-45B9-D7F6264A76C1}"/>
              </a:ext>
            </a:extLst>
          </p:cNvPr>
          <p:cNvSpPr>
            <a:spLocks noGrp="1"/>
          </p:cNvSpPr>
          <p:nvPr>
            <p:ph type="sldNum" sz="quarter" idx="5"/>
          </p:nvPr>
        </p:nvSpPr>
        <p:spPr/>
        <p:txBody>
          <a:bodyPr/>
          <a:lstStyle/>
          <a:p>
            <a:fld id="{1B1D025B-ACD2-45C1-B156-1DDB470CE319}" type="slidenum">
              <a:rPr lang="da-DK" smtClean="0"/>
              <a:t>17</a:t>
            </a:fld>
            <a:endParaRPr lang="da-DK" dirty="0"/>
          </a:p>
        </p:txBody>
      </p:sp>
      <p:sp>
        <p:nvSpPr>
          <p:cNvPr id="5" name="Date Placeholder 4">
            <a:extLst>
              <a:ext uri="{FF2B5EF4-FFF2-40B4-BE49-F238E27FC236}">
                <a16:creationId xmlns:a16="http://schemas.microsoft.com/office/drawing/2014/main" id="{67179EAD-224C-8961-61BF-4331A2CAFFEC}"/>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BE934F6F-A458-B9D9-41FA-4935F79C3505}"/>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F7AB19FE-D799-227E-BD60-F3BD62A321B5}"/>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1705180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1650D-1BE5-1A3B-102E-30C9690B4C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6A7AC6-5163-2455-D5E9-604D78D70C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2356D7-F589-331C-C5A6-A9C202BF813B}"/>
              </a:ext>
            </a:extLst>
          </p:cNvPr>
          <p:cNvSpPr>
            <a:spLocks noGrp="1"/>
          </p:cNvSpPr>
          <p:nvPr>
            <p:ph type="body" idx="1"/>
          </p:nvPr>
        </p:nvSpPr>
        <p:spPr/>
        <p:txBody>
          <a:bodyPr/>
          <a:lstStyle/>
          <a:p>
            <a:r>
              <a:rPr lang="da-DK" dirty="0"/>
              <a:t>Code </a:t>
            </a:r>
            <a:r>
              <a:rPr lang="da-DK" dirty="0" err="1"/>
              <a:t>through</a:t>
            </a:r>
            <a:r>
              <a:rPr lang="da-DK" dirty="0"/>
              <a:t> to set up </a:t>
            </a:r>
            <a:r>
              <a:rPr lang="da-DK" dirty="0" err="1"/>
              <a:t>liquibase</a:t>
            </a:r>
            <a:r>
              <a:rPr lang="da-DK" dirty="0"/>
              <a:t> with spring boot : </a:t>
            </a:r>
            <a:r>
              <a:rPr lang="da-DK" dirty="0" err="1"/>
              <a:t>add</a:t>
            </a:r>
            <a:r>
              <a:rPr lang="da-DK" dirty="0"/>
              <a:t> </a:t>
            </a:r>
            <a:r>
              <a:rPr lang="da-DK" dirty="0" err="1"/>
              <a:t>dependency</a:t>
            </a:r>
            <a:r>
              <a:rPr lang="da-DK" dirty="0"/>
              <a:t>, </a:t>
            </a:r>
            <a:r>
              <a:rPr lang="da-DK" dirty="0" err="1"/>
              <a:t>config</a:t>
            </a:r>
            <a:r>
              <a:rPr lang="da-DK" dirty="0"/>
              <a:t>, set up h2, </a:t>
            </a:r>
            <a:r>
              <a:rPr lang="da-DK" dirty="0" err="1"/>
              <a:t>config</a:t>
            </a:r>
            <a:r>
              <a:rPr lang="da-DK" dirty="0"/>
              <a:t> h2</a:t>
            </a:r>
          </a:p>
        </p:txBody>
      </p:sp>
      <p:sp>
        <p:nvSpPr>
          <p:cNvPr id="4" name="Slide Number Placeholder 3">
            <a:extLst>
              <a:ext uri="{FF2B5EF4-FFF2-40B4-BE49-F238E27FC236}">
                <a16:creationId xmlns:a16="http://schemas.microsoft.com/office/drawing/2014/main" id="{2CAB6E74-95C4-1DF1-3503-CFAE0C00771A}"/>
              </a:ext>
            </a:extLst>
          </p:cNvPr>
          <p:cNvSpPr>
            <a:spLocks noGrp="1"/>
          </p:cNvSpPr>
          <p:nvPr>
            <p:ph type="sldNum" sz="quarter" idx="5"/>
          </p:nvPr>
        </p:nvSpPr>
        <p:spPr/>
        <p:txBody>
          <a:bodyPr/>
          <a:lstStyle/>
          <a:p>
            <a:fld id="{1B1D025B-ACD2-45C1-B156-1DDB470CE319}" type="slidenum">
              <a:rPr lang="da-DK" smtClean="0"/>
              <a:t>18</a:t>
            </a:fld>
            <a:endParaRPr lang="da-DK" dirty="0"/>
          </a:p>
        </p:txBody>
      </p:sp>
      <p:sp>
        <p:nvSpPr>
          <p:cNvPr id="5" name="Date Placeholder 4">
            <a:extLst>
              <a:ext uri="{FF2B5EF4-FFF2-40B4-BE49-F238E27FC236}">
                <a16:creationId xmlns:a16="http://schemas.microsoft.com/office/drawing/2014/main" id="{988501D2-A3D4-259A-F88C-565540CCDD80}"/>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EB5347DA-C45A-A249-7A79-D481BAA3B24D}"/>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4A604E14-CCF3-DE1B-F057-3C630771B88F}"/>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3222000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7E65C-3EA5-692C-B9E2-958538E4F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E085D-A4D8-9565-0D0A-5DD10E4B6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805DAC-87EC-7DCE-E128-D0CF28DEF30C}"/>
              </a:ext>
            </a:extLst>
          </p:cNvPr>
          <p:cNvSpPr>
            <a:spLocks noGrp="1"/>
          </p:cNvSpPr>
          <p:nvPr>
            <p:ph type="body" idx="1"/>
          </p:nvPr>
        </p:nvSpPr>
        <p:spPr/>
        <p:txBody>
          <a:bodyPr/>
          <a:lstStyle/>
          <a:p>
            <a:r>
              <a:rPr lang="vi-VN" dirty="0"/>
              <a:t>Là tệp chứa danh sách các thay đổi của database. Có thể viết bằng </a:t>
            </a:r>
            <a:r>
              <a:rPr lang="vi-VN" b="1" dirty="0"/>
              <a:t>XML, YAML, JSON hoặc SQL</a:t>
            </a:r>
            <a:r>
              <a:rPr lang="vi-VN" dirty="0"/>
              <a:t>. Ví dụ: db.changelog.xml lưu trữ lịch sử migration.</a:t>
            </a:r>
            <a:endParaRPr lang="da-DK" dirty="0"/>
          </a:p>
        </p:txBody>
      </p:sp>
      <p:sp>
        <p:nvSpPr>
          <p:cNvPr id="4" name="Slide Number Placeholder 3">
            <a:extLst>
              <a:ext uri="{FF2B5EF4-FFF2-40B4-BE49-F238E27FC236}">
                <a16:creationId xmlns:a16="http://schemas.microsoft.com/office/drawing/2014/main" id="{FAF861FE-B9A7-C64F-3470-0BDAF41BA4F6}"/>
              </a:ext>
            </a:extLst>
          </p:cNvPr>
          <p:cNvSpPr>
            <a:spLocks noGrp="1"/>
          </p:cNvSpPr>
          <p:nvPr>
            <p:ph type="sldNum" sz="quarter" idx="5"/>
          </p:nvPr>
        </p:nvSpPr>
        <p:spPr/>
        <p:txBody>
          <a:bodyPr/>
          <a:lstStyle/>
          <a:p>
            <a:fld id="{1B1D025B-ACD2-45C1-B156-1DDB470CE319}" type="slidenum">
              <a:rPr lang="da-DK" smtClean="0"/>
              <a:t>19</a:t>
            </a:fld>
            <a:endParaRPr lang="da-DK" dirty="0"/>
          </a:p>
        </p:txBody>
      </p:sp>
      <p:sp>
        <p:nvSpPr>
          <p:cNvPr id="5" name="Date Placeholder 4">
            <a:extLst>
              <a:ext uri="{FF2B5EF4-FFF2-40B4-BE49-F238E27FC236}">
                <a16:creationId xmlns:a16="http://schemas.microsoft.com/office/drawing/2014/main" id="{2DF4C788-FD06-ED47-A6C8-F00189533D9F}"/>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24BAE919-C66C-4CAB-81F9-D76072E0405B}"/>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FCCC4761-BFB7-E936-DAE0-166E8FB88CD9}"/>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832496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1B1D025B-ACD2-45C1-B156-1DDB470CE319}" type="slidenum">
              <a:rPr lang="da-DK" smtClean="0"/>
              <a:t>2</a:t>
            </a:fld>
            <a:endParaRPr lang="da-DK" dirty="0"/>
          </a:p>
        </p:txBody>
      </p:sp>
      <p:sp>
        <p:nvSpPr>
          <p:cNvPr id="5" name="Date Placeholder 4"/>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p:cNvSpPr>
            <a:spLocks noGrp="1"/>
          </p:cNvSpPr>
          <p:nvPr>
            <p:ph type="hdr" sz="quarter"/>
          </p:nvPr>
        </p:nvSpPr>
        <p:spPr/>
        <p:txBody>
          <a:bodyPr/>
          <a:lstStyle/>
          <a:p>
            <a:endParaRPr lang="da-DK" dirty="0"/>
          </a:p>
        </p:txBody>
      </p:sp>
      <p:sp>
        <p:nvSpPr>
          <p:cNvPr id="7" name="Footer Placeholder 6"/>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19138382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6B7A7-4690-E1EB-282F-FB594DC420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0AF5E1-1812-EE66-544B-A63B6BC480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74133C-C4D1-5DD7-9749-68F976A356BE}"/>
              </a:ext>
            </a:extLst>
          </p:cNvPr>
          <p:cNvSpPr>
            <a:spLocks noGrp="1"/>
          </p:cNvSpPr>
          <p:nvPr>
            <p:ph type="body" idx="1"/>
          </p:nvPr>
        </p:nvSpPr>
        <p:spPr/>
        <p:txBody>
          <a:bodyPr/>
          <a:lstStyle/>
          <a:p>
            <a:r>
              <a:rPr lang="en-US" dirty="0" err="1"/>
              <a:t>Là</a:t>
            </a:r>
            <a:r>
              <a:rPr lang="en-US" dirty="0"/>
              <a:t> </a:t>
            </a:r>
            <a:r>
              <a:rPr lang="en-US" dirty="0" err="1"/>
              <a:t>một</a:t>
            </a:r>
            <a:r>
              <a:rPr lang="en-US" dirty="0"/>
              <a:t> </a:t>
            </a:r>
            <a:r>
              <a:rPr lang="en-US" dirty="0" err="1"/>
              <a:t>nhóm</a:t>
            </a:r>
            <a:r>
              <a:rPr lang="en-US" dirty="0"/>
              <a:t> </a:t>
            </a:r>
            <a:r>
              <a:rPr lang="en-US" dirty="0" err="1"/>
              <a:t>thay</a:t>
            </a:r>
            <a:r>
              <a:rPr lang="en-US" dirty="0"/>
              <a:t> </a:t>
            </a:r>
            <a:r>
              <a:rPr lang="en-US" dirty="0" err="1"/>
              <a:t>đổi</a:t>
            </a:r>
            <a:r>
              <a:rPr lang="en-US" dirty="0"/>
              <a:t> </a:t>
            </a:r>
            <a:r>
              <a:rPr lang="en-US" dirty="0" err="1"/>
              <a:t>cụ</a:t>
            </a:r>
            <a:r>
              <a:rPr lang="en-US" dirty="0"/>
              <a:t> </a:t>
            </a:r>
            <a:r>
              <a:rPr lang="en-US" dirty="0" err="1"/>
              <a:t>thể</a:t>
            </a:r>
            <a:r>
              <a:rPr lang="en-US" dirty="0"/>
              <a:t> </a:t>
            </a:r>
            <a:r>
              <a:rPr lang="en-US" dirty="0" err="1"/>
              <a:t>trong</a:t>
            </a:r>
            <a:r>
              <a:rPr lang="en-US" dirty="0"/>
              <a:t> changelog. </a:t>
            </a:r>
            <a:r>
              <a:rPr lang="en-US" dirty="0" err="1"/>
              <a:t>Mỗi</a:t>
            </a:r>
            <a:r>
              <a:rPr lang="en-US" dirty="0"/>
              <a:t> </a:t>
            </a:r>
            <a:r>
              <a:rPr lang="en-US" dirty="0" err="1"/>
              <a:t>changeSet</a:t>
            </a:r>
            <a:r>
              <a:rPr lang="en-US" dirty="0"/>
              <a:t> </a:t>
            </a:r>
            <a:r>
              <a:rPr lang="en-US" dirty="0" err="1"/>
              <a:t>có</a:t>
            </a:r>
            <a:r>
              <a:rPr lang="en-US" dirty="0"/>
              <a:t> </a:t>
            </a:r>
            <a:r>
              <a:rPr lang="en-US" b="1" dirty="0"/>
              <a:t>ID, </a:t>
            </a:r>
            <a:r>
              <a:rPr lang="en-US" b="1" dirty="0" err="1"/>
              <a:t>tác</a:t>
            </a:r>
            <a:r>
              <a:rPr lang="en-US" b="1" dirty="0"/>
              <a:t> </a:t>
            </a:r>
            <a:r>
              <a:rPr lang="en-US" b="1" dirty="0" err="1"/>
              <a:t>giả</a:t>
            </a:r>
            <a:r>
              <a:rPr lang="en-US" b="1" dirty="0"/>
              <a:t>, timestamp</a:t>
            </a:r>
            <a:r>
              <a:rPr lang="en-US" dirty="0"/>
              <a:t> </a:t>
            </a:r>
            <a:r>
              <a:rPr lang="en-US" dirty="0" err="1"/>
              <a:t>để</a:t>
            </a:r>
            <a:r>
              <a:rPr lang="en-US" dirty="0"/>
              <a:t> </a:t>
            </a:r>
            <a:r>
              <a:rPr lang="en-US" dirty="0" err="1"/>
              <a:t>đảm</a:t>
            </a:r>
            <a:r>
              <a:rPr lang="en-US" dirty="0"/>
              <a:t> </a:t>
            </a:r>
            <a:r>
              <a:rPr lang="en-US" dirty="0" err="1"/>
              <a:t>bảo</a:t>
            </a:r>
            <a:r>
              <a:rPr lang="en-US" dirty="0"/>
              <a:t> </a:t>
            </a:r>
            <a:r>
              <a:rPr lang="en-US" dirty="0" err="1"/>
              <a:t>tính</a:t>
            </a:r>
            <a:r>
              <a:rPr lang="en-US" dirty="0"/>
              <a:t> </a:t>
            </a:r>
            <a:r>
              <a:rPr lang="en-US" dirty="0" err="1"/>
              <a:t>duy</a:t>
            </a:r>
            <a:r>
              <a:rPr lang="en-US" dirty="0"/>
              <a:t> </a:t>
            </a:r>
            <a:r>
              <a:rPr lang="en-US" dirty="0" err="1"/>
              <a:t>nhất</a:t>
            </a:r>
            <a:r>
              <a:rPr lang="en-US" dirty="0"/>
              <a:t>. </a:t>
            </a:r>
            <a:r>
              <a:rPr lang="en-US" dirty="0" err="1"/>
              <a:t>Ví</a:t>
            </a:r>
            <a:r>
              <a:rPr lang="en-US" dirty="0"/>
              <a:t> </a:t>
            </a:r>
            <a:r>
              <a:rPr lang="en-US" dirty="0" err="1"/>
              <a:t>dụ</a:t>
            </a:r>
            <a:r>
              <a:rPr lang="en-US" dirty="0"/>
              <a:t>: </a:t>
            </a:r>
            <a:r>
              <a:rPr lang="en-US" dirty="0" err="1"/>
              <a:t>Thêm</a:t>
            </a:r>
            <a:r>
              <a:rPr lang="en-US" dirty="0"/>
              <a:t> </a:t>
            </a:r>
            <a:r>
              <a:rPr lang="en-US" dirty="0" err="1"/>
              <a:t>cột</a:t>
            </a:r>
            <a:r>
              <a:rPr lang="en-US" dirty="0"/>
              <a:t> discount </a:t>
            </a:r>
            <a:r>
              <a:rPr lang="en-US" dirty="0" err="1"/>
              <a:t>vào</a:t>
            </a:r>
            <a:r>
              <a:rPr lang="en-US" dirty="0"/>
              <a:t> </a:t>
            </a:r>
            <a:r>
              <a:rPr lang="en-US" dirty="0" err="1"/>
              <a:t>bảng</a:t>
            </a:r>
            <a:r>
              <a:rPr lang="en-US" dirty="0"/>
              <a:t> Orders: xml</a:t>
            </a:r>
          </a:p>
          <a:p>
            <a:r>
              <a:rPr lang="en-US" dirty="0" err="1"/>
              <a:t>CopyEdit</a:t>
            </a:r>
            <a:endParaRPr lang="en-US" dirty="0"/>
          </a:p>
        </p:txBody>
      </p:sp>
      <p:sp>
        <p:nvSpPr>
          <p:cNvPr id="4" name="Slide Number Placeholder 3">
            <a:extLst>
              <a:ext uri="{FF2B5EF4-FFF2-40B4-BE49-F238E27FC236}">
                <a16:creationId xmlns:a16="http://schemas.microsoft.com/office/drawing/2014/main" id="{8E0BBC3D-A875-BF1C-721F-01C60F2AF20D}"/>
              </a:ext>
            </a:extLst>
          </p:cNvPr>
          <p:cNvSpPr>
            <a:spLocks noGrp="1"/>
          </p:cNvSpPr>
          <p:nvPr>
            <p:ph type="sldNum" sz="quarter" idx="5"/>
          </p:nvPr>
        </p:nvSpPr>
        <p:spPr/>
        <p:txBody>
          <a:bodyPr/>
          <a:lstStyle/>
          <a:p>
            <a:fld id="{1B1D025B-ACD2-45C1-B156-1DDB470CE319}" type="slidenum">
              <a:rPr lang="da-DK" smtClean="0"/>
              <a:t>20</a:t>
            </a:fld>
            <a:endParaRPr lang="da-DK" dirty="0"/>
          </a:p>
        </p:txBody>
      </p:sp>
      <p:sp>
        <p:nvSpPr>
          <p:cNvPr id="5" name="Date Placeholder 4">
            <a:extLst>
              <a:ext uri="{FF2B5EF4-FFF2-40B4-BE49-F238E27FC236}">
                <a16:creationId xmlns:a16="http://schemas.microsoft.com/office/drawing/2014/main" id="{7E8AAFA2-9EDE-4F83-B1D2-C19EB96A18F0}"/>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F3D8D406-F10E-AFB0-1555-F6997E257266}"/>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C6A9A06D-83F9-1C9A-E568-53E324DC70AA}"/>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2577201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32486-530F-7A93-A5C3-A6FD8A804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7A8A7-73D2-FF47-C3BF-48453F8968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F7C6C9-CF9C-DD0D-7C1B-9B1B49FF28C9}"/>
              </a:ext>
            </a:extLst>
          </p:cNvPr>
          <p:cNvSpPr>
            <a:spLocks noGrp="1"/>
          </p:cNvSpPr>
          <p:nvPr>
            <p:ph type="body" idx="1"/>
          </p:nvPr>
        </p:nvSpPr>
        <p:spPr/>
        <p:txBody>
          <a:bodyPr/>
          <a:lstStyle/>
          <a:p>
            <a:pPr>
              <a:buFont typeface="Arial" panose="020B0604020202020204" pitchFamily="34" charset="0"/>
              <a:buChar char="•"/>
            </a:pPr>
            <a:r>
              <a:rPr lang="vi-VN" dirty="0"/>
              <a:t>Là loại thay đổi trong changeSet, như: addColumn (thêm cột)</a:t>
            </a:r>
          </a:p>
          <a:p>
            <a:pPr>
              <a:buFont typeface="Arial" panose="020B0604020202020204" pitchFamily="34" charset="0"/>
              <a:buChar char="•"/>
            </a:pPr>
            <a:r>
              <a:rPr lang="vi-VN" dirty="0"/>
              <a:t>dropTable (xóa bảng)</a:t>
            </a:r>
          </a:p>
          <a:p>
            <a:pPr>
              <a:buFont typeface="Arial" panose="020B0604020202020204" pitchFamily="34" charset="0"/>
              <a:buChar char="•"/>
            </a:pPr>
            <a:r>
              <a:rPr lang="vi-VN" dirty="0"/>
              <a:t>insert (thêm dữ liệu)</a:t>
            </a:r>
          </a:p>
          <a:p>
            <a:pPr>
              <a:buFont typeface="Arial" panose="020B0604020202020204" pitchFamily="34" charset="0"/>
              <a:buChar char="•"/>
            </a:pPr>
            <a:r>
              <a:rPr lang="vi-VN" dirty="0"/>
              <a:t>modifyDataType (đổi kiểu dữ liệu)</a:t>
            </a:r>
          </a:p>
        </p:txBody>
      </p:sp>
      <p:sp>
        <p:nvSpPr>
          <p:cNvPr id="4" name="Slide Number Placeholder 3">
            <a:extLst>
              <a:ext uri="{FF2B5EF4-FFF2-40B4-BE49-F238E27FC236}">
                <a16:creationId xmlns:a16="http://schemas.microsoft.com/office/drawing/2014/main" id="{CD3FA9A7-5448-4387-2037-D34AC4A344B3}"/>
              </a:ext>
            </a:extLst>
          </p:cNvPr>
          <p:cNvSpPr>
            <a:spLocks noGrp="1"/>
          </p:cNvSpPr>
          <p:nvPr>
            <p:ph type="sldNum" sz="quarter" idx="5"/>
          </p:nvPr>
        </p:nvSpPr>
        <p:spPr/>
        <p:txBody>
          <a:bodyPr/>
          <a:lstStyle/>
          <a:p>
            <a:fld id="{1B1D025B-ACD2-45C1-B156-1DDB470CE319}" type="slidenum">
              <a:rPr lang="da-DK" smtClean="0"/>
              <a:t>21</a:t>
            </a:fld>
            <a:endParaRPr lang="da-DK" dirty="0"/>
          </a:p>
        </p:txBody>
      </p:sp>
      <p:sp>
        <p:nvSpPr>
          <p:cNvPr id="5" name="Date Placeholder 4">
            <a:extLst>
              <a:ext uri="{FF2B5EF4-FFF2-40B4-BE49-F238E27FC236}">
                <a16:creationId xmlns:a16="http://schemas.microsoft.com/office/drawing/2014/main" id="{EDFFAAE4-0465-9925-4F54-D17197B7492B}"/>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BD64FEBB-077D-116E-D59D-F3ED7D5F419B}"/>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B20C37FB-3EDE-0384-8EC5-762EBEDD13BA}"/>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4267459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D7A22-0B84-8D27-8743-46470AE7E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ED201C-0E65-A191-7B77-8102391EF0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005134-7C46-6DB4-01C6-6ACE952B6CE7}"/>
              </a:ext>
            </a:extLst>
          </p:cNvPr>
          <p:cNvSpPr>
            <a:spLocks noGrp="1"/>
          </p:cNvSpPr>
          <p:nvPr>
            <p:ph type="body" idx="1"/>
          </p:nvPr>
        </p:nvSpPr>
        <p:spPr/>
        <p:txBody>
          <a:bodyPr/>
          <a:lstStyle/>
          <a:p>
            <a:r>
              <a:rPr lang="vi-VN" dirty="0"/>
              <a:t>Code through , set up entities run the first changelog</a:t>
            </a:r>
            <a:endParaRPr lang="da-DK" dirty="0"/>
          </a:p>
        </p:txBody>
      </p:sp>
      <p:sp>
        <p:nvSpPr>
          <p:cNvPr id="4" name="Slide Number Placeholder 3">
            <a:extLst>
              <a:ext uri="{FF2B5EF4-FFF2-40B4-BE49-F238E27FC236}">
                <a16:creationId xmlns:a16="http://schemas.microsoft.com/office/drawing/2014/main" id="{8BE68731-9A6D-332E-482C-AA153133A4B9}"/>
              </a:ext>
            </a:extLst>
          </p:cNvPr>
          <p:cNvSpPr>
            <a:spLocks noGrp="1"/>
          </p:cNvSpPr>
          <p:nvPr>
            <p:ph type="sldNum" sz="quarter" idx="5"/>
          </p:nvPr>
        </p:nvSpPr>
        <p:spPr/>
        <p:txBody>
          <a:bodyPr/>
          <a:lstStyle/>
          <a:p>
            <a:fld id="{1B1D025B-ACD2-45C1-B156-1DDB470CE319}" type="slidenum">
              <a:rPr lang="da-DK" smtClean="0"/>
              <a:t>22</a:t>
            </a:fld>
            <a:endParaRPr lang="da-DK" dirty="0"/>
          </a:p>
        </p:txBody>
      </p:sp>
      <p:sp>
        <p:nvSpPr>
          <p:cNvPr id="5" name="Date Placeholder 4">
            <a:extLst>
              <a:ext uri="{FF2B5EF4-FFF2-40B4-BE49-F238E27FC236}">
                <a16:creationId xmlns:a16="http://schemas.microsoft.com/office/drawing/2014/main" id="{878CA0AF-1DF2-ACD3-DA30-53C1DDD9B148}"/>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4C3A156C-1045-FE0E-528F-8C48380DB79E}"/>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1BBCEE7E-4760-A293-A229-D02D70369F1B}"/>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562713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C778D-1E8A-7D95-E0FE-3B40D19B46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2D36D-AC9D-4147-539F-C98BB82C6E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0FC77B-AF00-B56D-4114-DCB8FBD62ADD}"/>
              </a:ext>
            </a:extLst>
          </p:cNvPr>
          <p:cNvSpPr>
            <a:spLocks noGrp="1"/>
          </p:cNvSpPr>
          <p:nvPr>
            <p:ph type="body" idx="1"/>
          </p:nvPr>
        </p:nvSpPr>
        <p:spPr/>
        <p:txBody>
          <a:bodyPr/>
          <a:lstStyle/>
          <a:p>
            <a:r>
              <a:rPr lang="da-DK" dirty="0" err="1"/>
              <a:t>Cautions</a:t>
            </a:r>
            <a:r>
              <a:rPr lang="da-DK" dirty="0"/>
              <a:t> </a:t>
            </a:r>
            <a:r>
              <a:rPr lang="da-DK" dirty="0" err="1"/>
              <a:t>about</a:t>
            </a:r>
            <a:r>
              <a:rPr lang="da-DK" dirty="0"/>
              <a:t> drop database</a:t>
            </a:r>
          </a:p>
        </p:txBody>
      </p:sp>
      <p:sp>
        <p:nvSpPr>
          <p:cNvPr id="4" name="Slide Number Placeholder 3">
            <a:extLst>
              <a:ext uri="{FF2B5EF4-FFF2-40B4-BE49-F238E27FC236}">
                <a16:creationId xmlns:a16="http://schemas.microsoft.com/office/drawing/2014/main" id="{E807739F-F067-CA3A-FE40-6760249334C6}"/>
              </a:ext>
            </a:extLst>
          </p:cNvPr>
          <p:cNvSpPr>
            <a:spLocks noGrp="1"/>
          </p:cNvSpPr>
          <p:nvPr>
            <p:ph type="sldNum" sz="quarter" idx="5"/>
          </p:nvPr>
        </p:nvSpPr>
        <p:spPr/>
        <p:txBody>
          <a:bodyPr/>
          <a:lstStyle/>
          <a:p>
            <a:fld id="{1B1D025B-ACD2-45C1-B156-1DDB470CE319}" type="slidenum">
              <a:rPr lang="da-DK" smtClean="0"/>
              <a:t>23</a:t>
            </a:fld>
            <a:endParaRPr lang="da-DK" dirty="0"/>
          </a:p>
        </p:txBody>
      </p:sp>
      <p:sp>
        <p:nvSpPr>
          <p:cNvPr id="5" name="Date Placeholder 4">
            <a:extLst>
              <a:ext uri="{FF2B5EF4-FFF2-40B4-BE49-F238E27FC236}">
                <a16:creationId xmlns:a16="http://schemas.microsoft.com/office/drawing/2014/main" id="{EC79787E-D451-049C-AE37-D740CAD83629}"/>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065BC79C-F904-1C49-96E6-FAE3D87F4856}"/>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B5421447-38A5-F92D-0D41-69D6DA9917AC}"/>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284581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C942C-4D79-04B2-0949-885FB238B9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6BD694-951C-0ED4-19CA-BB11216F13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81EF70-0AA6-7D5F-7004-9A5055A48B98}"/>
              </a:ext>
            </a:extLst>
          </p:cNvPr>
          <p:cNvSpPr>
            <a:spLocks noGrp="1"/>
          </p:cNvSpPr>
          <p:nvPr>
            <p:ph type="body" idx="1"/>
          </p:nvPr>
        </p:nvSpPr>
        <p:spPr/>
        <p:txBody>
          <a:bodyPr/>
          <a:lstStyle/>
          <a:p>
            <a:r>
              <a:rPr lang="da-DK" dirty="0" err="1"/>
              <a:t>Cautions</a:t>
            </a:r>
            <a:r>
              <a:rPr lang="da-DK" dirty="0"/>
              <a:t> </a:t>
            </a:r>
            <a:r>
              <a:rPr lang="da-DK" dirty="0" err="1"/>
              <a:t>about</a:t>
            </a:r>
            <a:r>
              <a:rPr lang="da-DK" dirty="0"/>
              <a:t> drop database</a:t>
            </a:r>
          </a:p>
        </p:txBody>
      </p:sp>
      <p:sp>
        <p:nvSpPr>
          <p:cNvPr id="4" name="Slide Number Placeholder 3">
            <a:extLst>
              <a:ext uri="{FF2B5EF4-FFF2-40B4-BE49-F238E27FC236}">
                <a16:creationId xmlns:a16="http://schemas.microsoft.com/office/drawing/2014/main" id="{71C22C34-4C52-702B-9EFD-0362E9FDBFD7}"/>
              </a:ext>
            </a:extLst>
          </p:cNvPr>
          <p:cNvSpPr>
            <a:spLocks noGrp="1"/>
          </p:cNvSpPr>
          <p:nvPr>
            <p:ph type="sldNum" sz="quarter" idx="5"/>
          </p:nvPr>
        </p:nvSpPr>
        <p:spPr/>
        <p:txBody>
          <a:bodyPr/>
          <a:lstStyle/>
          <a:p>
            <a:fld id="{1B1D025B-ACD2-45C1-B156-1DDB470CE319}" type="slidenum">
              <a:rPr lang="da-DK" smtClean="0"/>
              <a:t>24</a:t>
            </a:fld>
            <a:endParaRPr lang="da-DK" dirty="0"/>
          </a:p>
        </p:txBody>
      </p:sp>
      <p:sp>
        <p:nvSpPr>
          <p:cNvPr id="5" name="Date Placeholder 4">
            <a:extLst>
              <a:ext uri="{FF2B5EF4-FFF2-40B4-BE49-F238E27FC236}">
                <a16:creationId xmlns:a16="http://schemas.microsoft.com/office/drawing/2014/main" id="{F59F16BB-D64A-B9BD-803F-79605EE33CE5}"/>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D1DC1CC4-FBF5-A346-A2C7-0CE4A56266F3}"/>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D92C0DF4-F4FA-3D85-AD0F-8E774BD9E182}"/>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2842257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1B1D025B-ACD2-45C1-B156-1DDB470CE319}" type="slidenum">
              <a:rPr lang="da-DK" smtClean="0"/>
              <a:t>25</a:t>
            </a:fld>
            <a:endParaRPr lang="da-DK" dirty="0"/>
          </a:p>
        </p:txBody>
      </p:sp>
      <p:sp>
        <p:nvSpPr>
          <p:cNvPr id="5" name="Date Placeholder 4"/>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p:cNvSpPr>
            <a:spLocks noGrp="1"/>
          </p:cNvSpPr>
          <p:nvPr>
            <p:ph type="hdr" sz="quarter"/>
          </p:nvPr>
        </p:nvSpPr>
        <p:spPr/>
        <p:txBody>
          <a:bodyPr/>
          <a:lstStyle/>
          <a:p>
            <a:endParaRPr lang="da-DK" dirty="0"/>
          </a:p>
        </p:txBody>
      </p:sp>
      <p:sp>
        <p:nvSpPr>
          <p:cNvPr id="7" name="Footer Placeholder 6"/>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4225838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D01ED-0DD9-8FA5-FD92-5E5880203F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1DD785-8910-4DEB-CA78-A7DD06C906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6CAD86-26CA-4C17-75FB-6601161713C2}"/>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5B146F36-50D7-6B66-FA39-4ACA716C0E13}"/>
              </a:ext>
            </a:extLst>
          </p:cNvPr>
          <p:cNvSpPr>
            <a:spLocks noGrp="1"/>
          </p:cNvSpPr>
          <p:nvPr>
            <p:ph type="sldNum" sz="quarter" idx="5"/>
          </p:nvPr>
        </p:nvSpPr>
        <p:spPr/>
        <p:txBody>
          <a:bodyPr/>
          <a:lstStyle/>
          <a:p>
            <a:fld id="{1B1D025B-ACD2-45C1-B156-1DDB470CE319}" type="slidenum">
              <a:rPr lang="da-DK" smtClean="0"/>
              <a:t>3</a:t>
            </a:fld>
            <a:endParaRPr lang="da-DK" dirty="0"/>
          </a:p>
        </p:txBody>
      </p:sp>
      <p:sp>
        <p:nvSpPr>
          <p:cNvPr id="5" name="Date Placeholder 4">
            <a:extLst>
              <a:ext uri="{FF2B5EF4-FFF2-40B4-BE49-F238E27FC236}">
                <a16:creationId xmlns:a16="http://schemas.microsoft.com/office/drawing/2014/main" id="{040E29C1-61A2-1D7B-C4D8-D3BEE1F18A92}"/>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2F39FF65-9527-668A-D719-2EE01F31FDFC}"/>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F899C556-1000-7B8A-D0E2-9DBE41150507}"/>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2356531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D2AD7-8BC1-E017-F54C-DB8AC806D4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E3EA2B-88EC-569D-86E5-A3F0C48F77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92E3C5-FAEE-CF2C-AAC5-063D11613B22}"/>
              </a:ext>
            </a:extLst>
          </p:cNvPr>
          <p:cNvSpPr>
            <a:spLocks noGrp="1"/>
          </p:cNvSpPr>
          <p:nvPr>
            <p:ph type="body" idx="1"/>
          </p:nvPr>
        </p:nvSpPr>
        <p:spPr/>
        <p:txBody>
          <a:bodyPr/>
          <a:lstStyle/>
          <a:p>
            <a:pPr algn="l" rtl="0" fontAlgn="base">
              <a:spcAft>
                <a:spcPts val="750"/>
              </a:spcAft>
            </a:pPr>
            <a:r>
              <a:rPr lang="en-US" b="1" i="0" dirty="0">
                <a:solidFill>
                  <a:srgbClr val="FFFFFF"/>
                </a:solidFill>
                <a:effectLst/>
                <a:latin typeface="Nunito" panose="020F0502020204030204" pitchFamily="2" charset="0"/>
              </a:rPr>
              <a:t>Explanation:</a:t>
            </a:r>
            <a:r>
              <a:rPr lang="en-US" b="0" i="0" dirty="0">
                <a:solidFill>
                  <a:srgbClr val="FFFFFF"/>
                </a:solidFill>
                <a:effectLst/>
                <a:latin typeface="Nunito" panose="020F0502020204030204" pitchFamily="2" charset="0"/>
              </a:rPr>
              <a:t> </a:t>
            </a:r>
          </a:p>
          <a:p>
            <a:pPr algn="l" fontAlgn="base">
              <a:spcAft>
                <a:spcPts val="1800"/>
              </a:spcAft>
              <a:buFont typeface="Arial" panose="020B0604020202020204" pitchFamily="34" charset="0"/>
              <a:buChar char="•"/>
            </a:pPr>
            <a:r>
              <a:rPr lang="en-US" b="1" i="0" dirty="0">
                <a:solidFill>
                  <a:srgbClr val="FFFFFF"/>
                </a:solidFill>
                <a:effectLst/>
                <a:latin typeface="Nunito" panose="020F0502020204030204" pitchFamily="2" charset="0"/>
              </a:rPr>
              <a:t>Application:</a:t>
            </a:r>
            <a:r>
              <a:rPr lang="en-US" b="0" i="0" dirty="0">
                <a:solidFill>
                  <a:srgbClr val="FFFFFF"/>
                </a:solidFill>
                <a:effectLst/>
                <a:latin typeface="Nunito" panose="020F0502020204030204" pitchFamily="2" charset="0"/>
              </a:rPr>
              <a:t> It is a Java applet or a servlet that communicates with a data source.</a:t>
            </a:r>
          </a:p>
          <a:p>
            <a:pPr algn="l" fontAlgn="base">
              <a:spcAft>
                <a:spcPts val="1800"/>
              </a:spcAft>
              <a:buFont typeface="Arial" panose="020B0604020202020204" pitchFamily="34" charset="0"/>
              <a:buChar char="•"/>
            </a:pPr>
            <a:r>
              <a:rPr lang="en-US" b="1" i="0" dirty="0">
                <a:solidFill>
                  <a:srgbClr val="FFFFFF"/>
                </a:solidFill>
                <a:effectLst/>
                <a:latin typeface="Nunito" panose="020F0502020204030204" pitchFamily="2" charset="0"/>
              </a:rPr>
              <a:t>The JDBC API:</a:t>
            </a:r>
            <a:r>
              <a:rPr lang="en-US" b="0" i="0" dirty="0">
                <a:solidFill>
                  <a:srgbClr val="FFFFFF"/>
                </a:solidFill>
                <a:effectLst/>
                <a:latin typeface="Nunito" panose="020F0502020204030204" pitchFamily="2" charset="0"/>
              </a:rPr>
              <a:t> It allows Java programs to execute SQL queries and retrieve results. Key interfaces include Driver, </a:t>
            </a:r>
            <a:r>
              <a:rPr lang="en-US" b="0" i="0" dirty="0" err="1">
                <a:solidFill>
                  <a:srgbClr val="FFFFFF"/>
                </a:solidFill>
                <a:effectLst/>
                <a:latin typeface="Nunito" panose="020F0502020204030204" pitchFamily="2" charset="0"/>
              </a:rPr>
              <a:t>ResultSet</a:t>
            </a:r>
            <a:r>
              <a:rPr lang="en-US" b="0" i="0" dirty="0">
                <a:solidFill>
                  <a:srgbClr val="FFFFFF"/>
                </a:solidFill>
                <a:effectLst/>
                <a:latin typeface="Nunito" panose="020F0502020204030204" pitchFamily="2" charset="0"/>
              </a:rPr>
              <a:t>, </a:t>
            </a:r>
            <a:r>
              <a:rPr lang="en-US" b="0" i="0" dirty="0" err="1">
                <a:solidFill>
                  <a:srgbClr val="FFFFFF"/>
                </a:solidFill>
                <a:effectLst/>
                <a:latin typeface="Nunito" panose="020F0502020204030204" pitchFamily="2" charset="0"/>
              </a:rPr>
              <a:t>RowSet</a:t>
            </a:r>
            <a:r>
              <a:rPr lang="en-US" b="0" i="0" dirty="0">
                <a:solidFill>
                  <a:srgbClr val="FFFFFF"/>
                </a:solidFill>
                <a:effectLst/>
                <a:latin typeface="Nunito" panose="020F0502020204030204" pitchFamily="2" charset="0"/>
              </a:rPr>
              <a:t>, </a:t>
            </a:r>
            <a:r>
              <a:rPr lang="en-US" b="0" i="0" dirty="0" err="1">
                <a:solidFill>
                  <a:srgbClr val="FFFFFF"/>
                </a:solidFill>
                <a:effectLst/>
                <a:latin typeface="Nunito" panose="020F0502020204030204" pitchFamily="2" charset="0"/>
              </a:rPr>
              <a:t>PreparedStatement</a:t>
            </a:r>
            <a:r>
              <a:rPr lang="en-US" b="0" i="0" dirty="0">
                <a:solidFill>
                  <a:srgbClr val="FFFFFF"/>
                </a:solidFill>
                <a:effectLst/>
                <a:latin typeface="Nunito" panose="020F0502020204030204" pitchFamily="2" charset="0"/>
              </a:rPr>
              <a:t>, and Connection. Important classes include </a:t>
            </a:r>
            <a:r>
              <a:rPr lang="en-US" b="0" i="0" dirty="0" err="1">
                <a:solidFill>
                  <a:srgbClr val="FFFFFF"/>
                </a:solidFill>
                <a:effectLst/>
                <a:latin typeface="Nunito" panose="020F0502020204030204" pitchFamily="2" charset="0"/>
              </a:rPr>
              <a:t>DriverManager</a:t>
            </a:r>
            <a:r>
              <a:rPr lang="en-US" b="0" i="0" dirty="0">
                <a:solidFill>
                  <a:srgbClr val="FFFFFF"/>
                </a:solidFill>
                <a:effectLst/>
                <a:latin typeface="Nunito" panose="020F0502020204030204" pitchFamily="2" charset="0"/>
              </a:rPr>
              <a:t>, Types, Blob, and </a:t>
            </a:r>
            <a:r>
              <a:rPr lang="en-US" b="0" i="0" dirty="0" err="1">
                <a:solidFill>
                  <a:srgbClr val="FFFFFF"/>
                </a:solidFill>
                <a:effectLst/>
                <a:latin typeface="Nunito" panose="020F0502020204030204" pitchFamily="2" charset="0"/>
              </a:rPr>
              <a:t>Clob</a:t>
            </a:r>
            <a:r>
              <a:rPr lang="en-US" b="0" i="0" dirty="0">
                <a:solidFill>
                  <a:srgbClr val="FFFFFF"/>
                </a:solidFill>
                <a:effectLst/>
                <a:latin typeface="Nunito" panose="020F0502020204030204" pitchFamily="2" charset="0"/>
              </a:rPr>
              <a:t>.</a:t>
            </a:r>
          </a:p>
          <a:p>
            <a:pPr algn="l" fontAlgn="base">
              <a:spcAft>
                <a:spcPts val="1800"/>
              </a:spcAft>
              <a:buFont typeface="Arial" panose="020B0604020202020204" pitchFamily="34" charset="0"/>
              <a:buChar char="•"/>
            </a:pPr>
            <a:r>
              <a:rPr lang="en-US" b="1" i="0" dirty="0" err="1">
                <a:solidFill>
                  <a:srgbClr val="FFFFFF"/>
                </a:solidFill>
                <a:effectLst/>
                <a:latin typeface="Nunito" panose="020F0502020204030204" pitchFamily="2" charset="0"/>
              </a:rPr>
              <a:t>DriverManager</a:t>
            </a:r>
            <a:r>
              <a:rPr lang="en-US" b="1" i="0" dirty="0">
                <a:solidFill>
                  <a:srgbClr val="FFFFFF"/>
                </a:solidFill>
                <a:effectLst/>
                <a:latin typeface="Nunito" panose="020F0502020204030204" pitchFamily="2" charset="0"/>
              </a:rPr>
              <a:t>:</a:t>
            </a:r>
            <a:r>
              <a:rPr lang="en-US" b="0" i="0" dirty="0">
                <a:solidFill>
                  <a:srgbClr val="FFFFFF"/>
                </a:solidFill>
                <a:effectLst/>
                <a:latin typeface="Nunito" panose="020F0502020204030204" pitchFamily="2" charset="0"/>
              </a:rPr>
              <a:t> It plays an important role in the JDBC architecture. It uses some database-specific drivers to effectively connect enterprise applications to databases.</a:t>
            </a:r>
          </a:p>
          <a:p>
            <a:pPr algn="l" fontAlgn="base">
              <a:spcAft>
                <a:spcPts val="1800"/>
              </a:spcAft>
              <a:buFont typeface="Arial" panose="020B0604020202020204" pitchFamily="34" charset="0"/>
              <a:buChar char="•"/>
            </a:pPr>
            <a:r>
              <a:rPr lang="en-US" b="1" i="0" dirty="0">
                <a:solidFill>
                  <a:srgbClr val="FFFFFF"/>
                </a:solidFill>
                <a:effectLst/>
                <a:latin typeface="Nunito" panose="020F0502020204030204" pitchFamily="2" charset="0"/>
              </a:rPr>
              <a:t>JDBC drivers: </a:t>
            </a:r>
            <a:r>
              <a:rPr lang="en-US" b="0" i="0" dirty="0">
                <a:solidFill>
                  <a:srgbClr val="FFFFFF"/>
                </a:solidFill>
                <a:effectLst/>
                <a:latin typeface="Nunito" panose="020F0502020204030204" pitchFamily="2" charset="0"/>
              </a:rPr>
              <a:t>These drivers handle interactions between the application and the database.</a:t>
            </a:r>
          </a:p>
          <a:p>
            <a:endParaRPr lang="da-DK" dirty="0"/>
          </a:p>
        </p:txBody>
      </p:sp>
      <p:sp>
        <p:nvSpPr>
          <p:cNvPr id="4" name="Slide Number Placeholder 3">
            <a:extLst>
              <a:ext uri="{FF2B5EF4-FFF2-40B4-BE49-F238E27FC236}">
                <a16:creationId xmlns:a16="http://schemas.microsoft.com/office/drawing/2014/main" id="{6804BD67-0BF8-0278-D7E0-A009C57AA5EA}"/>
              </a:ext>
            </a:extLst>
          </p:cNvPr>
          <p:cNvSpPr>
            <a:spLocks noGrp="1"/>
          </p:cNvSpPr>
          <p:nvPr>
            <p:ph type="sldNum" sz="quarter" idx="5"/>
          </p:nvPr>
        </p:nvSpPr>
        <p:spPr/>
        <p:txBody>
          <a:bodyPr/>
          <a:lstStyle/>
          <a:p>
            <a:fld id="{1B1D025B-ACD2-45C1-B156-1DDB470CE319}" type="slidenum">
              <a:rPr lang="da-DK" smtClean="0"/>
              <a:t>4</a:t>
            </a:fld>
            <a:endParaRPr lang="da-DK" dirty="0"/>
          </a:p>
        </p:txBody>
      </p:sp>
      <p:sp>
        <p:nvSpPr>
          <p:cNvPr id="5" name="Date Placeholder 4">
            <a:extLst>
              <a:ext uri="{FF2B5EF4-FFF2-40B4-BE49-F238E27FC236}">
                <a16:creationId xmlns:a16="http://schemas.microsoft.com/office/drawing/2014/main" id="{7EB24B1A-CD4B-FDC9-18F2-292516C5EBEE}"/>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80DD1D41-13EA-83AC-B0B6-B01D38ADDE06}"/>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5193AE0E-F38E-51A3-2EB0-87487ABB2964}"/>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1601894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65B38-666F-1E03-BF84-6453B2F1F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E36217-61A1-4F53-8648-9F02AA788E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6B69D5-FFA1-D102-46D9-DDC248E03419}"/>
              </a:ext>
            </a:extLst>
          </p:cNvPr>
          <p:cNvSpPr>
            <a:spLocks noGrp="1"/>
          </p:cNvSpPr>
          <p:nvPr>
            <p:ph type="body" idx="1"/>
          </p:nvPr>
        </p:nvSpPr>
        <p:spPr/>
        <p:txBody>
          <a:bodyPr/>
          <a:lstStyle/>
          <a:p>
            <a:r>
              <a:rPr lang="vi-VN" b="0" i="0" dirty="0">
                <a:solidFill>
                  <a:srgbClr val="555555"/>
                </a:solidFill>
                <a:effectLst/>
                <a:latin typeface="Lora" panose="020F0502020204030204" pitchFamily="2" charset="0"/>
              </a:rPr>
              <a:t>Với công nghệ </a:t>
            </a:r>
            <a:r>
              <a:rPr lang="vi-VN" b="0" i="0" u="none" strike="noStrike" dirty="0">
                <a:solidFill>
                  <a:srgbClr val="1FA67A"/>
                </a:solidFill>
                <a:effectLst/>
                <a:latin typeface="Lora" panose="020F0502020204030204" pitchFamily="2" charset="0"/>
                <a:hlinkClick r:id="rId3"/>
              </a:rPr>
              <a:t>JDBC</a:t>
            </a:r>
            <a:r>
              <a:rPr lang="vi-VN" b="0" i="0" dirty="0">
                <a:solidFill>
                  <a:srgbClr val="555555"/>
                </a:solidFill>
                <a:effectLst/>
                <a:latin typeface="Lora" panose="020F0502020204030204" pitchFamily="2" charset="0"/>
              </a:rPr>
              <a:t> trước đây, chúng ta phải thực hiện các việc: mở kết nối vào Database, tạo các Statement, ResultSet, … </a:t>
            </a:r>
            <a:endParaRPr lang="en-US" b="0" i="0" dirty="0">
              <a:solidFill>
                <a:srgbClr val="555555"/>
              </a:solidFill>
              <a:effectLst/>
              <a:latin typeface="Lora" panose="020F0502020204030204" pitchFamily="2" charset="0"/>
            </a:endParaRPr>
          </a:p>
          <a:p>
            <a:r>
              <a:rPr lang="vi-VN" b="0" i="0" dirty="0">
                <a:solidFill>
                  <a:srgbClr val="555555"/>
                </a:solidFill>
                <a:effectLst/>
                <a:latin typeface="Lora" panose="020F0502020204030204" pitchFamily="2" charset="0"/>
              </a:rPr>
              <a:t>code sẽ trở nên cồng kềnh, khó mở rộng và bảo trì. câu SQL có một số phần khác nhau, nên đòi hỏi chúng ta phải nắm được sự khác biệt Khi ứng dụng muốn chuyển từ database sang database khác (ví dụ từ MySQL sang Oracle) thì chắc chắn sẽ có một số phần của câu SQL cần phải đổi. Công việc sửa code lại đòi hỏi phải test lại ứng dụng. Điều này sẽ tốn thời gian, chi phí phát triển và cũng gặp không ít rủi ro. Để khắc phục nhược điểm này, đã có rất nhiều Framework ra đời với mục đích giúp xóa đi vấn để về tương thích giữa các Database, </a:t>
            </a:r>
            <a:endParaRPr lang="en-US" b="0" i="0" dirty="0">
              <a:solidFill>
                <a:srgbClr val="555555"/>
              </a:solidFill>
              <a:effectLst/>
              <a:latin typeface="Lora" panose="020F0502020204030204" pitchFamily="2" charset="0"/>
            </a:endParaRPr>
          </a:p>
          <a:p>
            <a:r>
              <a:rPr lang="en-US" b="0" i="0" dirty="0">
                <a:solidFill>
                  <a:srgbClr val="555555"/>
                </a:solidFill>
                <a:effectLst/>
                <a:latin typeface="Lora" panose="020F0502020204030204" pitchFamily="2" charset="0"/>
              </a:rPr>
              <a:t>T</a:t>
            </a:r>
            <a:r>
              <a:rPr lang="vi-VN" b="0" i="0" dirty="0">
                <a:solidFill>
                  <a:srgbClr val="555555"/>
                </a:solidFill>
                <a:effectLst/>
                <a:latin typeface="Lora" panose="020F0502020204030204" pitchFamily="2" charset="0"/>
              </a:rPr>
              <a:t>ập trung vào phần xử lý nghiệp vụ.</a:t>
            </a:r>
            <a:endParaRPr lang="da-DK" dirty="0"/>
          </a:p>
        </p:txBody>
      </p:sp>
      <p:sp>
        <p:nvSpPr>
          <p:cNvPr id="4" name="Slide Number Placeholder 3">
            <a:extLst>
              <a:ext uri="{FF2B5EF4-FFF2-40B4-BE49-F238E27FC236}">
                <a16:creationId xmlns:a16="http://schemas.microsoft.com/office/drawing/2014/main" id="{D12BD440-B6A1-61BC-48E1-175D889B9BA2}"/>
              </a:ext>
            </a:extLst>
          </p:cNvPr>
          <p:cNvSpPr>
            <a:spLocks noGrp="1"/>
          </p:cNvSpPr>
          <p:nvPr>
            <p:ph type="sldNum" sz="quarter" idx="5"/>
          </p:nvPr>
        </p:nvSpPr>
        <p:spPr/>
        <p:txBody>
          <a:bodyPr/>
          <a:lstStyle/>
          <a:p>
            <a:fld id="{1B1D025B-ACD2-45C1-B156-1DDB470CE319}" type="slidenum">
              <a:rPr lang="da-DK" smtClean="0"/>
              <a:t>5</a:t>
            </a:fld>
            <a:endParaRPr lang="da-DK" dirty="0"/>
          </a:p>
        </p:txBody>
      </p:sp>
      <p:sp>
        <p:nvSpPr>
          <p:cNvPr id="5" name="Date Placeholder 4">
            <a:extLst>
              <a:ext uri="{FF2B5EF4-FFF2-40B4-BE49-F238E27FC236}">
                <a16:creationId xmlns:a16="http://schemas.microsoft.com/office/drawing/2014/main" id="{58256CAD-0333-2F36-0169-60394DDEADB3}"/>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B526B03D-E347-90CC-7C07-7D86D3921FEE}"/>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87CA8251-5B02-28A2-727A-7E80D459DF50}"/>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4034632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DD38F-461B-5752-016E-AA64D6814C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F9A510-E42D-3965-5F9C-D07E43EA23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73B2DC-C04C-D7DC-3794-621B23D5E2D2}"/>
              </a:ext>
            </a:extLst>
          </p:cNvPr>
          <p:cNvSpPr>
            <a:spLocks noGrp="1"/>
          </p:cNvSpPr>
          <p:nvPr>
            <p:ph type="body" idx="1"/>
          </p:nvPr>
        </p:nvSpPr>
        <p:spPr/>
        <p:txBody>
          <a:bodyPr/>
          <a:lstStyle/>
          <a:p>
            <a:r>
              <a:rPr lang="en-US" dirty="0"/>
              <a:t>J</a:t>
            </a:r>
            <a:r>
              <a:rPr lang="vi-VN" dirty="0"/>
              <a:t>PA là một </a:t>
            </a:r>
            <a:r>
              <a:rPr lang="vi-VN" b="1" dirty="0"/>
              <a:t>đặc tả (specification)</a:t>
            </a:r>
            <a:r>
              <a:rPr lang="vi-VN" dirty="0"/>
              <a:t> của Java  cho việc lưu trữ, truy vấn và quản lý dữ liệu trong cơ sở dữ liệu quan hệ bằng cách sử dụng các đối tượng Java</a:t>
            </a:r>
            <a:r>
              <a:rPr lang="en-US" dirty="0"/>
              <a:t>. </a:t>
            </a:r>
            <a:r>
              <a:rPr lang="vi-VN" dirty="0"/>
              <a:t>JPA không phải là một framework, mà là một tiêu chuẩn được triển khai bởi các thư viện như:</a:t>
            </a:r>
            <a:endParaRPr lang="en-US" dirty="0"/>
          </a:p>
          <a:p>
            <a:r>
              <a:rPr lang="vi-VN" b="0" i="0" dirty="0">
                <a:solidFill>
                  <a:srgbClr val="B3B9C4"/>
                </a:solidFill>
                <a:effectLst/>
                <a:latin typeface="interLocal"/>
              </a:rPr>
              <a:t>Vì vậy, </a:t>
            </a:r>
            <a:r>
              <a:rPr lang="vi-VN" b="1" i="0" dirty="0">
                <a:solidFill>
                  <a:srgbClr val="B3B9C4"/>
                </a:solidFill>
                <a:effectLst/>
                <a:latin typeface="interLocal"/>
              </a:rPr>
              <a:t>JPA</a:t>
            </a:r>
            <a:r>
              <a:rPr lang="vi-VN" b="0" i="0" dirty="0">
                <a:solidFill>
                  <a:srgbClr val="B3B9C4"/>
                </a:solidFill>
                <a:effectLst/>
                <a:latin typeface="interLocal"/>
              </a:rPr>
              <a:t> ra đời nhằm giải quyết vấn đề này bằng cách giảm bớt sự phức tạp của việc tương tác với cơ sở dữ liệu. Với JPA, ta có thể sử dụng đối tượng Java để lưu trữ và truy xuất dữ liệu. Hơn nữa, JPA sẽ tự động chuyển đổi các đối tượng thành các câu truy vấn SQL để thực hiện việc lưu trữ và truy xuất, giúp lập trình viên chúng ta tập trung vào việc phát triển tính năng của ứng dụng mà không phải lo nhiều về SQL phức tạp.</a:t>
            </a:r>
            <a:endParaRPr lang="da-DK" dirty="0"/>
          </a:p>
        </p:txBody>
      </p:sp>
      <p:sp>
        <p:nvSpPr>
          <p:cNvPr id="4" name="Slide Number Placeholder 3">
            <a:extLst>
              <a:ext uri="{FF2B5EF4-FFF2-40B4-BE49-F238E27FC236}">
                <a16:creationId xmlns:a16="http://schemas.microsoft.com/office/drawing/2014/main" id="{A027AA83-9A29-010B-52BF-430D2DCC1547}"/>
              </a:ext>
            </a:extLst>
          </p:cNvPr>
          <p:cNvSpPr>
            <a:spLocks noGrp="1"/>
          </p:cNvSpPr>
          <p:nvPr>
            <p:ph type="sldNum" sz="quarter" idx="5"/>
          </p:nvPr>
        </p:nvSpPr>
        <p:spPr/>
        <p:txBody>
          <a:bodyPr/>
          <a:lstStyle/>
          <a:p>
            <a:fld id="{1B1D025B-ACD2-45C1-B156-1DDB470CE319}" type="slidenum">
              <a:rPr lang="da-DK" smtClean="0"/>
              <a:t>6</a:t>
            </a:fld>
            <a:endParaRPr lang="da-DK" dirty="0"/>
          </a:p>
        </p:txBody>
      </p:sp>
      <p:sp>
        <p:nvSpPr>
          <p:cNvPr id="5" name="Date Placeholder 4">
            <a:extLst>
              <a:ext uri="{FF2B5EF4-FFF2-40B4-BE49-F238E27FC236}">
                <a16:creationId xmlns:a16="http://schemas.microsoft.com/office/drawing/2014/main" id="{56CA0134-F31A-0955-4AEC-A320EB4B570D}"/>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E1E7C733-71A4-E073-9FC0-0C67A636302F}"/>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25D07064-3477-DD19-8461-A8A7FBDDE6EB}"/>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1830278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EB39D-1FB6-2B8F-412D-9CF10C58A6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C05035-0765-5664-C7B3-0FE7EB712E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3154A1-0FCB-5BA0-D3EE-D01D66A9CFD4}"/>
              </a:ext>
            </a:extLst>
          </p:cNvPr>
          <p:cNvSpPr>
            <a:spLocks noGrp="1"/>
          </p:cNvSpPr>
          <p:nvPr>
            <p:ph type="body" idx="1"/>
          </p:nvPr>
        </p:nvSpPr>
        <p:spPr/>
        <p:txBody>
          <a:bodyPr/>
          <a:lstStyle/>
          <a:p>
            <a:pPr algn="l">
              <a:spcAft>
                <a:spcPts val="1950"/>
              </a:spcAft>
            </a:pPr>
            <a:r>
              <a:rPr lang="vi-VN" b="0" i="0" dirty="0">
                <a:solidFill>
                  <a:srgbClr val="555555"/>
                </a:solidFill>
                <a:effectLst/>
                <a:latin typeface="Lora" pitchFamily="2" charset="0"/>
              </a:rPr>
              <a:t>ORM là viết tắt của Object Relational Mapping, là một công nghệ/ khái niệm/ quá trình chuyển đổi dữ liệu từ ngôn ngữ hướng đối tượng sang Database quan hệ và ngược lại. Ví dụ, trong Java nó được thực hiện với sự trợ giúp của Reflection và JDBC.</a:t>
            </a:r>
          </a:p>
          <a:p>
            <a:pPr algn="l">
              <a:spcAft>
                <a:spcPts val="1950"/>
              </a:spcAft>
            </a:pPr>
            <a:r>
              <a:rPr lang="vi-VN" b="0" i="0" dirty="0">
                <a:solidFill>
                  <a:srgbClr val="555555"/>
                </a:solidFill>
                <a:effectLst/>
                <a:latin typeface="Lora" pitchFamily="2" charset="0"/>
              </a:rPr>
              <a:t>ORM có khả năng xử lý các thao tác của nhiều loại cơ sở dữ liệu khác nhau một cách dễ dàng mà không quan tâm đến loại database sử dụng (SQL Server, MySQL, PostgreSQL, …) hay loại thao tác sử dụng (INSERT, UPDATE, DELETE, SELECT, …).</a:t>
            </a:r>
            <a:endParaRPr lang="en-US" b="0" i="0" dirty="0">
              <a:solidFill>
                <a:srgbClr val="555555"/>
              </a:solidFill>
              <a:effectLst/>
              <a:latin typeface="Lora" pitchFamily="2" charset="0"/>
            </a:endParaRPr>
          </a:p>
          <a:p>
            <a:pPr algn="l">
              <a:spcAft>
                <a:spcPts val="1950"/>
              </a:spcAft>
            </a:pPr>
            <a:endParaRPr lang="en-US" b="0" i="0" dirty="0">
              <a:solidFill>
                <a:srgbClr val="555555"/>
              </a:solidFill>
              <a:effectLst/>
              <a:latin typeface="Lora" pitchFamily="2" charset="0"/>
            </a:endParaRPr>
          </a:p>
          <a:p>
            <a:pPr algn="l">
              <a:spcAft>
                <a:spcPts val="1950"/>
              </a:spcAft>
            </a:pPr>
            <a:r>
              <a:rPr lang="en-US" b="0" i="0" dirty="0">
                <a:solidFill>
                  <a:srgbClr val="B3B9C4"/>
                </a:solidFill>
                <a:effectLst/>
                <a:latin typeface="interLocal"/>
              </a:rPr>
              <a:t>K</a:t>
            </a:r>
            <a:r>
              <a:rPr lang="vi-VN" b="0" i="0" dirty="0">
                <a:solidFill>
                  <a:srgbClr val="B3B9C4"/>
                </a:solidFill>
                <a:effectLst/>
                <a:latin typeface="interLocal"/>
              </a:rPr>
              <a:t>hi sử dụng ORM, chúng ta có thể làm việc với cơ sở dữ liệu thông qua các đối tượng Java, thay vì phải sử dụng các câu truy vấn SQL trực tiếp.</a:t>
            </a:r>
            <a:endParaRPr lang="vi-VN" b="0" i="0" dirty="0">
              <a:solidFill>
                <a:srgbClr val="555555"/>
              </a:solidFill>
              <a:effectLst/>
              <a:latin typeface="Lora" pitchFamily="2" charset="0"/>
            </a:endParaRPr>
          </a:p>
          <a:p>
            <a:endParaRPr lang="da-DK" dirty="0"/>
          </a:p>
        </p:txBody>
      </p:sp>
      <p:sp>
        <p:nvSpPr>
          <p:cNvPr id="4" name="Slide Number Placeholder 3">
            <a:extLst>
              <a:ext uri="{FF2B5EF4-FFF2-40B4-BE49-F238E27FC236}">
                <a16:creationId xmlns:a16="http://schemas.microsoft.com/office/drawing/2014/main" id="{12BD61EC-1379-68A1-BED5-E88D533A0900}"/>
              </a:ext>
            </a:extLst>
          </p:cNvPr>
          <p:cNvSpPr>
            <a:spLocks noGrp="1"/>
          </p:cNvSpPr>
          <p:nvPr>
            <p:ph type="sldNum" sz="quarter" idx="5"/>
          </p:nvPr>
        </p:nvSpPr>
        <p:spPr/>
        <p:txBody>
          <a:bodyPr/>
          <a:lstStyle/>
          <a:p>
            <a:fld id="{1B1D025B-ACD2-45C1-B156-1DDB470CE319}" type="slidenum">
              <a:rPr lang="da-DK" smtClean="0"/>
              <a:t>7</a:t>
            </a:fld>
            <a:endParaRPr lang="da-DK" dirty="0"/>
          </a:p>
        </p:txBody>
      </p:sp>
      <p:sp>
        <p:nvSpPr>
          <p:cNvPr id="5" name="Date Placeholder 4">
            <a:extLst>
              <a:ext uri="{FF2B5EF4-FFF2-40B4-BE49-F238E27FC236}">
                <a16:creationId xmlns:a16="http://schemas.microsoft.com/office/drawing/2014/main" id="{7FF1AF1E-972D-5FD7-FDCA-4CBFD5BC6559}"/>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CC222B91-40CF-9CB7-B06A-F10E48E391D8}"/>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921B757E-F471-9507-30ED-A632B1EDC939}"/>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124284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E305C-99C7-44C7-2F71-6185217591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BCAF37-FA53-9906-3E30-EDB9DC2374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BD5701-5B75-A051-8908-71AFF9B2E97F}"/>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D6905A1B-AAEC-82CD-0BC6-101A1E91ABB6}"/>
              </a:ext>
            </a:extLst>
          </p:cNvPr>
          <p:cNvSpPr>
            <a:spLocks noGrp="1"/>
          </p:cNvSpPr>
          <p:nvPr>
            <p:ph type="sldNum" sz="quarter" idx="5"/>
          </p:nvPr>
        </p:nvSpPr>
        <p:spPr/>
        <p:txBody>
          <a:bodyPr/>
          <a:lstStyle/>
          <a:p>
            <a:fld id="{1B1D025B-ACD2-45C1-B156-1DDB470CE319}" type="slidenum">
              <a:rPr lang="da-DK" smtClean="0"/>
              <a:t>8</a:t>
            </a:fld>
            <a:endParaRPr lang="da-DK" dirty="0"/>
          </a:p>
        </p:txBody>
      </p:sp>
      <p:sp>
        <p:nvSpPr>
          <p:cNvPr id="5" name="Date Placeholder 4">
            <a:extLst>
              <a:ext uri="{FF2B5EF4-FFF2-40B4-BE49-F238E27FC236}">
                <a16:creationId xmlns:a16="http://schemas.microsoft.com/office/drawing/2014/main" id="{1E25B76A-16DF-698C-4965-3ABEC58A3527}"/>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0B722086-AD07-A9B8-EDCD-605108A39A70}"/>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93983793-099A-480F-A699-AAAD06E435F9}"/>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3111778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53EFA-CFE7-2BBA-DE1D-F965DCFB45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FEFF1B-4B44-9F3F-DA58-B8DFC0F98F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5C2667-D82C-18B7-EF1E-6941ACDD063F}"/>
              </a:ext>
            </a:extLst>
          </p:cNvPr>
          <p:cNvSpPr>
            <a:spLocks noGrp="1"/>
          </p:cNvSpPr>
          <p:nvPr>
            <p:ph type="body" idx="1"/>
          </p:nvPr>
        </p:nvSpPr>
        <p:spPr/>
        <p:txBody>
          <a:bodyPr/>
          <a:lstStyle/>
          <a:p>
            <a:endParaRPr lang="da-DK" dirty="0"/>
          </a:p>
        </p:txBody>
      </p:sp>
      <p:sp>
        <p:nvSpPr>
          <p:cNvPr id="4" name="Slide Number Placeholder 3">
            <a:extLst>
              <a:ext uri="{FF2B5EF4-FFF2-40B4-BE49-F238E27FC236}">
                <a16:creationId xmlns:a16="http://schemas.microsoft.com/office/drawing/2014/main" id="{C723C83A-9B94-A20F-DA40-582AA4B7ECEB}"/>
              </a:ext>
            </a:extLst>
          </p:cNvPr>
          <p:cNvSpPr>
            <a:spLocks noGrp="1"/>
          </p:cNvSpPr>
          <p:nvPr>
            <p:ph type="sldNum" sz="quarter" idx="5"/>
          </p:nvPr>
        </p:nvSpPr>
        <p:spPr/>
        <p:txBody>
          <a:bodyPr/>
          <a:lstStyle/>
          <a:p>
            <a:fld id="{1B1D025B-ACD2-45C1-B156-1DDB470CE319}" type="slidenum">
              <a:rPr lang="da-DK" smtClean="0"/>
              <a:t>9</a:t>
            </a:fld>
            <a:endParaRPr lang="da-DK" dirty="0"/>
          </a:p>
        </p:txBody>
      </p:sp>
      <p:sp>
        <p:nvSpPr>
          <p:cNvPr id="5" name="Date Placeholder 4">
            <a:extLst>
              <a:ext uri="{FF2B5EF4-FFF2-40B4-BE49-F238E27FC236}">
                <a16:creationId xmlns:a16="http://schemas.microsoft.com/office/drawing/2014/main" id="{2DE0CD43-846B-9F0A-DAC0-499CB6327DA2}"/>
              </a:ext>
            </a:extLst>
          </p:cNvPr>
          <p:cNvSpPr>
            <a:spLocks noGrp="1"/>
          </p:cNvSpPr>
          <p:nvPr>
            <p:ph type="dt" idx="1"/>
          </p:nvPr>
        </p:nvSpPr>
        <p:spPr/>
        <p:txBody>
          <a:bodyPr/>
          <a:lstStyle/>
          <a:p>
            <a:fld id="{546A58AC-7754-4623-9BAF-1E5C377CA539}" type="datetime1">
              <a:rPr lang="da-DK" smtClean="0"/>
              <a:t>10-03-2025</a:t>
            </a:fld>
            <a:endParaRPr lang="da-DK" dirty="0"/>
          </a:p>
        </p:txBody>
      </p:sp>
      <p:sp>
        <p:nvSpPr>
          <p:cNvPr id="6" name="Header Placeholder 5">
            <a:extLst>
              <a:ext uri="{FF2B5EF4-FFF2-40B4-BE49-F238E27FC236}">
                <a16:creationId xmlns:a16="http://schemas.microsoft.com/office/drawing/2014/main" id="{DAFDD289-68AC-0AD0-C51C-EF948B274EFE}"/>
              </a:ext>
            </a:extLst>
          </p:cNvPr>
          <p:cNvSpPr>
            <a:spLocks noGrp="1"/>
          </p:cNvSpPr>
          <p:nvPr>
            <p:ph type="hdr" sz="quarter"/>
          </p:nvPr>
        </p:nvSpPr>
        <p:spPr/>
        <p:txBody>
          <a:bodyPr/>
          <a:lstStyle/>
          <a:p>
            <a:endParaRPr lang="da-DK" dirty="0"/>
          </a:p>
        </p:txBody>
      </p:sp>
      <p:sp>
        <p:nvSpPr>
          <p:cNvPr id="7" name="Footer Placeholder 6">
            <a:extLst>
              <a:ext uri="{FF2B5EF4-FFF2-40B4-BE49-F238E27FC236}">
                <a16:creationId xmlns:a16="http://schemas.microsoft.com/office/drawing/2014/main" id="{221035FA-53C1-47AF-73B3-B8A8DD0773F6}"/>
              </a:ext>
            </a:extLst>
          </p:cNvPr>
          <p:cNvSpPr>
            <a:spLocks noGrp="1"/>
          </p:cNvSpPr>
          <p:nvPr>
            <p:ph type="ftr" sz="quarter" idx="4"/>
          </p:nvPr>
        </p:nvSpPr>
        <p:spPr/>
        <p:txBody>
          <a:bodyPr/>
          <a:lstStyle/>
          <a:p>
            <a:endParaRPr lang="da-DK" dirty="0"/>
          </a:p>
        </p:txBody>
      </p:sp>
    </p:spTree>
    <p:extLst>
      <p:ext uri="{BB962C8B-B14F-4D97-AF65-F5344CB8AC3E}">
        <p14:creationId xmlns:p14="http://schemas.microsoft.com/office/powerpoint/2010/main" val="1835836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with headline">
    <p:spTree>
      <p:nvGrpSpPr>
        <p:cNvPr id="1" name=""/>
        <p:cNvGrpSpPr/>
        <p:nvPr/>
      </p:nvGrpSpPr>
      <p:grpSpPr>
        <a:xfrm>
          <a:off x="0" y="0"/>
          <a:ext cx="0" cy="0"/>
          <a:chOff x="0" y="0"/>
          <a:chExt cx="0" cy="0"/>
        </a:xfrm>
      </p:grpSpPr>
      <p:sp>
        <p:nvSpPr>
          <p:cNvPr id="2" name="Date Placeholder 6" hidden="1">
            <a:extLst>
              <a:ext uri="{FF2B5EF4-FFF2-40B4-BE49-F238E27FC236}">
                <a16:creationId xmlns:a16="http://schemas.microsoft.com/office/drawing/2014/main" id="{2572F7A2-5C22-5FA1-B89D-2E9603A5BE96}"/>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8" name="Footer Placeholder 8" hidden="1">
            <a:extLst>
              <a:ext uri="{FF2B5EF4-FFF2-40B4-BE49-F238E27FC236}">
                <a16:creationId xmlns:a16="http://schemas.microsoft.com/office/drawing/2014/main" id="{5CBBE704-287B-48CC-491C-67E805FB6508}"/>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4" name="Title 3">
            <a:extLst>
              <a:ext uri="{FF2B5EF4-FFF2-40B4-BE49-F238E27FC236}">
                <a16:creationId xmlns:a16="http://schemas.microsoft.com/office/drawing/2014/main" id="{EABBA9F3-D196-BBA8-2903-EE828E53E476}"/>
              </a:ext>
            </a:extLst>
          </p:cNvPr>
          <p:cNvSpPr>
            <a:spLocks noGrp="1"/>
          </p:cNvSpPr>
          <p:nvPr>
            <p:ph type="title" hasCustomPrompt="1"/>
          </p:nvPr>
        </p:nvSpPr>
        <p:spPr/>
        <p:txBody>
          <a:bodyPr/>
          <a:lstStyle>
            <a:lvl1pPr>
              <a:defRPr/>
            </a:lvl1pPr>
          </a:lstStyle>
          <a:p>
            <a:r>
              <a:rPr lang="en-US" dirty="0"/>
              <a:t>Click to add title</a:t>
            </a:r>
            <a:endParaRPr lang="en-GB" dirty="0"/>
          </a:p>
        </p:txBody>
      </p:sp>
      <p:sp>
        <p:nvSpPr>
          <p:cNvPr id="5" name="Content Placeholder 2">
            <a:extLst>
              <a:ext uri="{FF2B5EF4-FFF2-40B4-BE49-F238E27FC236}">
                <a16:creationId xmlns:a16="http://schemas.microsoft.com/office/drawing/2014/main" id="{30E4CA3E-5B1B-D3EC-3F73-1737AC332D3A}"/>
              </a:ext>
            </a:extLst>
          </p:cNvPr>
          <p:cNvSpPr>
            <a:spLocks noGrp="1"/>
          </p:cNvSpPr>
          <p:nvPr>
            <p:ph idx="17" hasCustomPrompt="1"/>
          </p:nvPr>
        </p:nvSpPr>
        <p:spPr>
          <a:xfrm>
            <a:off x="185738" y="1438274"/>
            <a:ext cx="11818937" cy="4562476"/>
          </a:xfrm>
        </p:spPr>
        <p:txBody>
          <a:bodyPr>
            <a:normAutofit/>
          </a:bodyPr>
          <a:lstStyle>
            <a:lvl1pPr>
              <a:defRPr/>
            </a:lvl1pPr>
            <a:lvl5pPr>
              <a:defRPr/>
            </a:lvl5pPr>
          </a:lstStyle>
          <a:p>
            <a:pPr lvl="0"/>
            <a:r>
              <a:rPr lang="en-US" noProof="0" dirty="0"/>
              <a:t>Click to add text</a:t>
            </a:r>
            <a:endParaRPr lang="en-GB" noProof="0" dirty="0"/>
          </a:p>
        </p:txBody>
      </p:sp>
      <p:sp>
        <p:nvSpPr>
          <p:cNvPr id="6" name="Slide Number Placeholder 5">
            <a:extLst>
              <a:ext uri="{FF2B5EF4-FFF2-40B4-BE49-F238E27FC236}">
                <a16:creationId xmlns:a16="http://schemas.microsoft.com/office/drawing/2014/main" id="{AD019847-20E5-4B7E-B872-4144EE846D88}"/>
              </a:ext>
            </a:extLst>
          </p:cNvPr>
          <p:cNvSpPr>
            <a:spLocks noGrp="1"/>
          </p:cNvSpPr>
          <p:nvPr>
            <p:ph type="sldNum" sz="quarter" idx="12"/>
          </p:nvPr>
        </p:nvSpPr>
        <p:spPr/>
        <p:txBody>
          <a:bodyPr/>
          <a:lstStyle>
            <a:lvl1pPr>
              <a:defRPr>
                <a:solidFill>
                  <a:sysClr val="windowText" lastClr="000000"/>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557362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image right green ">
    <p:bg>
      <p:bgRef idx="1001">
        <a:schemeClr val="bg1"/>
      </p:bgRef>
    </p:bg>
    <p:spTree>
      <p:nvGrpSpPr>
        <p:cNvPr id="1" name=""/>
        <p:cNvGrpSpPr/>
        <p:nvPr/>
      </p:nvGrpSpPr>
      <p:grpSpPr>
        <a:xfrm>
          <a:off x="0" y="0"/>
          <a:ext cx="0" cy="0"/>
          <a:chOff x="0" y="0"/>
          <a:chExt cx="0" cy="0"/>
        </a:xfrm>
      </p:grpSpPr>
      <p:grpSp>
        <p:nvGrpSpPr>
          <p:cNvPr id="2" name="Guide">
            <a:extLst>
              <a:ext uri="{FF2B5EF4-FFF2-40B4-BE49-F238E27FC236}">
                <a16:creationId xmlns:a16="http://schemas.microsoft.com/office/drawing/2014/main" id="{A01F3901-6933-C0F9-F1F1-575DDBA43E35}"/>
              </a:ext>
            </a:extLst>
          </p:cNvPr>
          <p:cNvGrpSpPr>
            <a:grpSpLocks noGrp="1" noUngrp="1" noRot="1" noMove="1" noResize="1"/>
          </p:cNvGrpSpPr>
          <p:nvPr userDrawn="1"/>
        </p:nvGrpSpPr>
        <p:grpSpPr>
          <a:xfrm>
            <a:off x="12587316" y="-1"/>
            <a:ext cx="2605059" cy="4512011"/>
            <a:chOff x="12587316" y="-1"/>
            <a:chExt cx="2605059" cy="4512011"/>
          </a:xfrm>
        </p:grpSpPr>
        <p:pic>
          <p:nvPicPr>
            <p:cNvPr id="19" name="Picture 18">
              <a:extLst>
                <a:ext uri="{FF2B5EF4-FFF2-40B4-BE49-F238E27FC236}">
                  <a16:creationId xmlns:a16="http://schemas.microsoft.com/office/drawing/2014/main" id="{D270BB3A-060E-6D64-70AE-DFF0DDA9AE97}"/>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20" name="TextBox 19">
              <a:extLst>
                <a:ext uri="{FF2B5EF4-FFF2-40B4-BE49-F238E27FC236}">
                  <a16:creationId xmlns:a16="http://schemas.microsoft.com/office/drawing/2014/main" id="{4515C3E2-14B9-6BA4-E0B7-7FE0A5F9AC35}"/>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dirty="0">
                  <a:solidFill>
                    <a:sysClr val="windowText" lastClr="000000"/>
                  </a:solidFill>
                </a:rPr>
                <a:t>How to insert picture</a:t>
              </a:r>
            </a:p>
          </p:txBody>
        </p:sp>
        <p:sp>
          <p:nvSpPr>
            <p:cNvPr id="21" name="TextBox 20">
              <a:extLst>
                <a:ext uri="{FF2B5EF4-FFF2-40B4-BE49-F238E27FC236}">
                  <a16:creationId xmlns:a16="http://schemas.microsoft.com/office/drawing/2014/main" id="{226E8E85-6706-9DC3-B64D-DDB64F23EE9A}"/>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dirty="0">
                  <a:solidFill>
                    <a:sysClr val="windowText" lastClr="000000"/>
                  </a:solidFill>
                </a:rPr>
                <a:t>Click on icon and select image </a:t>
              </a:r>
            </a:p>
          </p:txBody>
        </p:sp>
        <p:pic>
          <p:nvPicPr>
            <p:cNvPr id="22" name="Picture 21">
              <a:extLst>
                <a:ext uri="{FF2B5EF4-FFF2-40B4-BE49-F238E27FC236}">
                  <a16:creationId xmlns:a16="http://schemas.microsoft.com/office/drawing/2014/main" id="{FAC13CC2-230E-E906-D4B3-9B84DDBF8A3A}"/>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23" name="TextBox 22">
              <a:extLst>
                <a:ext uri="{FF2B5EF4-FFF2-40B4-BE49-F238E27FC236}">
                  <a16:creationId xmlns:a16="http://schemas.microsoft.com/office/drawing/2014/main" id="{798F982B-5380-83E6-09AE-D22727B788F1}"/>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dirty="0">
                  <a:solidFill>
                    <a:sysClr val="windowText" lastClr="000000"/>
                  </a:solidFill>
                </a:rPr>
                <a:t>Once you have inserted image, right click on it and select option </a:t>
              </a:r>
              <a:br>
                <a:rPr lang="en-GB" sz="1200" b="0" dirty="0">
                  <a:solidFill>
                    <a:sysClr val="windowText" lastClr="000000"/>
                  </a:solidFill>
                </a:rPr>
              </a:br>
              <a:r>
                <a:rPr lang="en-GB" sz="1200" b="1" dirty="0">
                  <a:solidFill>
                    <a:sysClr val="windowText" lastClr="000000"/>
                  </a:solidFill>
                </a:rPr>
                <a:t>Send to Back</a:t>
              </a:r>
              <a:endParaRPr lang="en-GB" sz="1200" b="0" dirty="0">
                <a:solidFill>
                  <a:sysClr val="windowText" lastClr="000000"/>
                </a:solidFill>
              </a:endParaRPr>
            </a:p>
          </p:txBody>
        </p:sp>
        <p:sp>
          <p:nvSpPr>
            <p:cNvPr id="24" name="TextBox 23">
              <a:extLst>
                <a:ext uri="{FF2B5EF4-FFF2-40B4-BE49-F238E27FC236}">
                  <a16:creationId xmlns:a16="http://schemas.microsoft.com/office/drawing/2014/main" id="{F925710A-9CAE-302F-1DFC-469C5C6B2A8B}"/>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dirty="0">
                  <a:solidFill>
                    <a:sysClr val="windowText" lastClr="000000"/>
                  </a:solidFill>
                </a:rPr>
                <a:t>How to change picture</a:t>
              </a:r>
            </a:p>
          </p:txBody>
        </p:sp>
        <p:sp>
          <p:nvSpPr>
            <p:cNvPr id="25" name="TextBox 24">
              <a:extLst>
                <a:ext uri="{FF2B5EF4-FFF2-40B4-BE49-F238E27FC236}">
                  <a16:creationId xmlns:a16="http://schemas.microsoft.com/office/drawing/2014/main" id="{0AA1EF90-A95A-2228-A38A-A8B1C841B454}"/>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dirty="0">
                  <a:solidFill>
                    <a:sysClr val="windowText" lastClr="000000"/>
                  </a:solidFill>
                </a:rPr>
                <a:t>Click on the frame of slide and select picture</a:t>
              </a:r>
              <a:br>
                <a:rPr lang="en-GB" sz="1200" b="0" dirty="0">
                  <a:solidFill>
                    <a:sysClr val="windowText" lastClr="000000"/>
                  </a:solidFill>
                </a:rPr>
              </a:br>
              <a:br>
                <a:rPr lang="en-GB" sz="1200" b="0" dirty="0">
                  <a:solidFill>
                    <a:sysClr val="windowText" lastClr="000000"/>
                  </a:solidFill>
                </a:rPr>
              </a:br>
              <a:r>
                <a:rPr lang="en-GB" sz="1200" b="0" dirty="0">
                  <a:solidFill>
                    <a:sysClr val="windowText" lastClr="000000"/>
                  </a:solidFill>
                </a:rPr>
                <a:t>Once you have selected image right click on it and select option</a:t>
              </a:r>
              <a:br>
                <a:rPr lang="en-GB" sz="1200" b="0" dirty="0">
                  <a:solidFill>
                    <a:sysClr val="windowText" lastClr="000000"/>
                  </a:solidFill>
                </a:rPr>
              </a:br>
              <a:r>
                <a:rPr lang="en-GB" sz="1200" b="1" dirty="0">
                  <a:solidFill>
                    <a:sysClr val="windowText" lastClr="000000"/>
                  </a:solidFill>
                </a:rPr>
                <a:t>Change picture</a:t>
              </a:r>
              <a:endParaRPr lang="en-GB" sz="1200" b="0" dirty="0">
                <a:solidFill>
                  <a:sysClr val="windowText" lastClr="000000"/>
                </a:solidFill>
              </a:endParaRPr>
            </a:p>
          </p:txBody>
        </p:sp>
        <p:pic>
          <p:nvPicPr>
            <p:cNvPr id="26" name="Picture 25">
              <a:extLst>
                <a:ext uri="{FF2B5EF4-FFF2-40B4-BE49-F238E27FC236}">
                  <a16:creationId xmlns:a16="http://schemas.microsoft.com/office/drawing/2014/main" id="{03C0D355-2F8D-7ED2-7CA0-AFBDDA87C926}"/>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8" name="Date Placeholder 6" hidden="1">
            <a:extLst>
              <a:ext uri="{FF2B5EF4-FFF2-40B4-BE49-F238E27FC236}">
                <a16:creationId xmlns:a16="http://schemas.microsoft.com/office/drawing/2014/main" id="{7B3FF849-E115-55F9-93B6-5FB0E3A5E13D}"/>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9" name="Footer Placeholder 8" hidden="1">
            <a:extLst>
              <a:ext uri="{FF2B5EF4-FFF2-40B4-BE49-F238E27FC236}">
                <a16:creationId xmlns:a16="http://schemas.microsoft.com/office/drawing/2014/main" id="{B855371F-F622-77CA-11FF-36861F42E144}"/>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4" name="Backgrounds">
            <a:extLst>
              <a:ext uri="{FF2B5EF4-FFF2-40B4-BE49-F238E27FC236}">
                <a16:creationId xmlns:a16="http://schemas.microsoft.com/office/drawing/2014/main" id="{91A2E7E4-6725-67D6-6B23-417C972DA2FA}"/>
              </a:ext>
            </a:extLst>
          </p:cNvPr>
          <p:cNvSpPr/>
          <p:nvPr userDrawn="1"/>
        </p:nvSpPr>
        <p:spPr>
          <a:xfrm>
            <a:off x="-1" y="0"/>
            <a:ext cx="6188076"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12" name="Grid - green">
            <a:extLst>
              <a:ext uri="{FF2B5EF4-FFF2-40B4-BE49-F238E27FC236}">
                <a16:creationId xmlns:a16="http://schemas.microsoft.com/office/drawing/2014/main" id="{CF407EA9-CB88-C7C6-A244-A84C089EBCDD}"/>
              </a:ext>
            </a:extLst>
          </p:cNvPr>
          <p:cNvSpPr/>
          <p:nvPr userDrawn="1"/>
        </p:nvSpPr>
        <p:spPr>
          <a:xfrm>
            <a:off x="-598" y="0"/>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7" name="Grid - freeform">
            <a:extLst>
              <a:ext uri="{FF2B5EF4-FFF2-40B4-BE49-F238E27FC236}">
                <a16:creationId xmlns:a16="http://schemas.microsoft.com/office/drawing/2014/main" id="{37130A60-DB98-97A9-DAD5-9A5734FBD755}"/>
              </a:ext>
            </a:extLst>
          </p:cNvPr>
          <p:cNvSpPr>
            <a:spLocks noGrp="1"/>
          </p:cNvSpPr>
          <p:nvPr>
            <p:ph type="body" sz="quarter" idx="18"/>
          </p:nvPr>
        </p:nvSpPr>
        <p:spPr>
          <a:xfrm flipH="1">
            <a:off x="6189662" y="0"/>
            <a:ext cx="6002338" cy="6858000"/>
          </a:xfrm>
          <a:custGeom>
            <a:avLst/>
            <a:gdLst>
              <a:gd name="connsiteX0" fmla="*/ 183018 w 6002338"/>
              <a:gd name="connsiteY0" fmla="*/ 0 h 6858000"/>
              <a:gd name="connsiteX1" fmla="*/ 190218 w 6002338"/>
              <a:gd name="connsiteY1" fmla="*/ 0 h 6858000"/>
              <a:gd name="connsiteX2" fmla="*/ 190218 w 6002338"/>
              <a:gd name="connsiteY2" fmla="*/ 183019 h 6858000"/>
              <a:gd name="connsiteX3" fmla="*/ 6002338 w 6002338"/>
              <a:gd name="connsiteY3" fmla="*/ 183019 h 6858000"/>
              <a:gd name="connsiteX4" fmla="*/ 6002338 w 6002338"/>
              <a:gd name="connsiteY4" fmla="*/ 190219 h 6858000"/>
              <a:gd name="connsiteX5" fmla="*/ 190218 w 6002338"/>
              <a:gd name="connsiteY5" fmla="*/ 190219 h 6858000"/>
              <a:gd name="connsiteX6" fmla="*/ 190218 w 6002338"/>
              <a:gd name="connsiteY6" fmla="*/ 6667781 h 6858000"/>
              <a:gd name="connsiteX7" fmla="*/ 6002338 w 6002338"/>
              <a:gd name="connsiteY7" fmla="*/ 6667781 h 6858000"/>
              <a:gd name="connsiteX8" fmla="*/ 6002338 w 6002338"/>
              <a:gd name="connsiteY8" fmla="*/ 6674981 h 6858000"/>
              <a:gd name="connsiteX9" fmla="*/ 190218 w 6002338"/>
              <a:gd name="connsiteY9" fmla="*/ 6674981 h 6858000"/>
              <a:gd name="connsiteX10" fmla="*/ 190218 w 6002338"/>
              <a:gd name="connsiteY10" fmla="*/ 6858000 h 6858000"/>
              <a:gd name="connsiteX11" fmla="*/ 183018 w 6002338"/>
              <a:gd name="connsiteY11" fmla="*/ 6858000 h 6858000"/>
              <a:gd name="connsiteX12" fmla="*/ 183018 w 6002338"/>
              <a:gd name="connsiteY12" fmla="*/ 6674981 h 6858000"/>
              <a:gd name="connsiteX13" fmla="*/ 0 w 6002338"/>
              <a:gd name="connsiteY13" fmla="*/ 6674981 h 6858000"/>
              <a:gd name="connsiteX14" fmla="*/ 0 w 6002338"/>
              <a:gd name="connsiteY14" fmla="*/ 6667781 h 6858000"/>
              <a:gd name="connsiteX15" fmla="*/ 183018 w 6002338"/>
              <a:gd name="connsiteY15" fmla="*/ 6667781 h 6858000"/>
              <a:gd name="connsiteX16" fmla="*/ 183018 w 6002338"/>
              <a:gd name="connsiteY16" fmla="*/ 190219 h 6858000"/>
              <a:gd name="connsiteX17" fmla="*/ 0 w 6002338"/>
              <a:gd name="connsiteY17" fmla="*/ 190219 h 6858000"/>
              <a:gd name="connsiteX18" fmla="*/ 0 w 6002338"/>
              <a:gd name="connsiteY18" fmla="*/ 183019 h 6858000"/>
              <a:gd name="connsiteX19" fmla="*/ 183018 w 6002338"/>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2338" h="6858000">
                <a:moveTo>
                  <a:pt x="183018" y="0"/>
                </a:moveTo>
                <a:lnTo>
                  <a:pt x="190218" y="0"/>
                </a:lnTo>
                <a:lnTo>
                  <a:pt x="190218" y="183019"/>
                </a:lnTo>
                <a:lnTo>
                  <a:pt x="6002338" y="183019"/>
                </a:lnTo>
                <a:lnTo>
                  <a:pt x="6002338" y="190219"/>
                </a:lnTo>
                <a:lnTo>
                  <a:pt x="190218" y="190219"/>
                </a:lnTo>
                <a:lnTo>
                  <a:pt x="190218" y="6667781"/>
                </a:lnTo>
                <a:lnTo>
                  <a:pt x="6002338" y="6667781"/>
                </a:lnTo>
                <a:lnTo>
                  <a:pt x="6002338"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FFFFFF">
              <a:alpha val="40000"/>
            </a:srgbClr>
          </a:solidFill>
        </p:spPr>
        <p:txBody>
          <a:bodyPr wrap="square">
            <a:noAutofit/>
          </a:bodyPr>
          <a:lstStyle>
            <a:lvl1pPr marL="0" indent="0">
              <a:buNone/>
              <a:defRPr>
                <a:noFill/>
              </a:defRPr>
            </a:lvl1pPr>
          </a:lstStyle>
          <a:p>
            <a:pPr lvl="0"/>
            <a:r>
              <a:rPr lang="en-US"/>
              <a:t>Click to edit Master text styles</a:t>
            </a:r>
          </a:p>
        </p:txBody>
      </p:sp>
      <p:sp>
        <p:nvSpPr>
          <p:cNvPr id="5" name="Logo">
            <a:extLst>
              <a:ext uri="{FF2B5EF4-FFF2-40B4-BE49-F238E27FC236}">
                <a16:creationId xmlns:a16="http://schemas.microsoft.com/office/drawing/2014/main" id="{5F37B766-92F3-3EFE-31BF-5F12C286ADA6}"/>
              </a:ext>
            </a:extLst>
          </p:cNvPr>
          <p:cNvSpPr/>
          <p:nvPr userDrawn="1"/>
        </p:nvSpPr>
        <p:spPr bwMode="white">
          <a:xfrm>
            <a:off x="190800"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accent1"/>
          </a:solidFill>
          <a:ln w="9525" cap="flat">
            <a:noFill/>
            <a:prstDash val="solid"/>
            <a:miter/>
          </a:ln>
        </p:spPr>
        <p:txBody>
          <a:bodyPr rtlCol="0" anchor="ctr"/>
          <a:lstStyle/>
          <a:p>
            <a:endParaRPr lang="en-GB" dirty="0">
              <a:solidFill>
                <a:schemeClr val="accent1"/>
              </a:solidFill>
            </a:endParaRPr>
          </a:p>
        </p:txBody>
      </p:sp>
      <p:sp>
        <p:nvSpPr>
          <p:cNvPr id="10" name="Title 9">
            <a:extLst>
              <a:ext uri="{FF2B5EF4-FFF2-40B4-BE49-F238E27FC236}">
                <a16:creationId xmlns:a16="http://schemas.microsoft.com/office/drawing/2014/main" id="{35D0E069-EED7-E693-F207-863701AACE75}"/>
              </a:ext>
            </a:extLst>
          </p:cNvPr>
          <p:cNvSpPr>
            <a:spLocks noGrp="1"/>
          </p:cNvSpPr>
          <p:nvPr>
            <p:ph type="title" hasCustomPrompt="1"/>
          </p:nvPr>
        </p:nvSpPr>
        <p:spPr bwMode="white">
          <a:xfrm>
            <a:off x="185738" y="185737"/>
            <a:ext cx="5816600" cy="947737"/>
          </a:xfrm>
        </p:spPr>
        <p:txBody>
          <a:bodyPr/>
          <a:lstStyle>
            <a:lvl1pPr>
              <a:defRPr>
                <a:solidFill>
                  <a:schemeClr val="accent1"/>
                </a:solidFill>
              </a:defRPr>
            </a:lvl1pPr>
          </a:lstStyle>
          <a:p>
            <a:r>
              <a:rPr lang="en-US" dirty="0"/>
              <a:t>Click to add title</a:t>
            </a:r>
            <a:endParaRPr lang="en-GB" dirty="0"/>
          </a:p>
        </p:txBody>
      </p:sp>
      <p:sp>
        <p:nvSpPr>
          <p:cNvPr id="3" name="Content Placeholder 2"/>
          <p:cNvSpPr>
            <a:spLocks noGrp="1"/>
          </p:cNvSpPr>
          <p:nvPr>
            <p:ph idx="1" hasCustomPrompt="1"/>
          </p:nvPr>
        </p:nvSpPr>
        <p:spPr bwMode="white">
          <a:xfrm>
            <a:off x="185739" y="1368000"/>
            <a:ext cx="5818470" cy="4568400"/>
          </a:xfrm>
        </p:spPr>
        <p:txBody>
          <a:bodyPr>
            <a:normAutofit/>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dirty="0"/>
              <a:t>Click to add text</a:t>
            </a:r>
            <a:endParaRPr lang="en-GB" noProof="0" dirty="0"/>
          </a:p>
        </p:txBody>
      </p:sp>
      <p:sp>
        <p:nvSpPr>
          <p:cNvPr id="6" name="Slide Number Placeholder 5">
            <a:extLst>
              <a:ext uri="{FF2B5EF4-FFF2-40B4-BE49-F238E27FC236}">
                <a16:creationId xmlns:a16="http://schemas.microsoft.com/office/drawing/2014/main" id="{416025B7-EE4E-482B-A2F1-D4E098C9B715}"/>
              </a:ext>
            </a:extLst>
          </p:cNvPr>
          <p:cNvSpPr>
            <a:spLocks noGrp="1"/>
          </p:cNvSpPr>
          <p:nvPr>
            <p:ph type="sldNum" sz="quarter" idx="17"/>
          </p:nvPr>
        </p:nvSpPr>
        <p:spPr bwMode="white">
          <a:xfrm>
            <a:off x="3289301" y="6474619"/>
            <a:ext cx="2713037" cy="196056"/>
          </a:xfrm>
          <a:noFill/>
        </p:spPr>
        <p:txBody>
          <a:bodyPr/>
          <a:lstStyle>
            <a:lvl1pPr>
              <a:defRPr>
                <a:solidFill>
                  <a:schemeClr val="accent1"/>
                </a:solidFill>
              </a:defRPr>
            </a:lvl1pPr>
          </a:lstStyle>
          <a:p>
            <a:fld id="{23AA811B-2EBD-4900-905E-5BE206449611}" type="slidenum">
              <a:rPr lang="en-GB" smtClean="0"/>
              <a:pPr/>
              <a:t>‹#›</a:t>
            </a:fld>
            <a:endParaRPr lang="en-GB" dirty="0"/>
          </a:p>
        </p:txBody>
      </p:sp>
      <p:sp>
        <p:nvSpPr>
          <p:cNvPr id="11" name="Picture Placeholder 7">
            <a:extLst>
              <a:ext uri="{FF2B5EF4-FFF2-40B4-BE49-F238E27FC236}">
                <a16:creationId xmlns:a16="http://schemas.microsoft.com/office/drawing/2014/main" id="{A7EE698A-8A94-9F7E-F96D-82FCA1FD4D36}"/>
              </a:ext>
            </a:extLst>
          </p:cNvPr>
          <p:cNvSpPr>
            <a:spLocks noGrp="1"/>
          </p:cNvSpPr>
          <p:nvPr>
            <p:ph type="pic" sz="quarter" idx="13" hasCustomPrompt="1"/>
          </p:nvPr>
        </p:nvSpPr>
        <p:spPr>
          <a:xfrm>
            <a:off x="6188075" y="0"/>
            <a:ext cx="6003925" cy="6858000"/>
          </a:xfrm>
          <a:solidFill>
            <a:schemeClr val="accent1">
              <a:lumMod val="85000"/>
            </a:schemeClr>
          </a:solidFill>
        </p:spPr>
        <p:txBody>
          <a:bodyPr lIns="0" tIns="3708000" anchor="t"/>
          <a:lstStyle>
            <a:lvl1pPr marL="0" indent="0" algn="ctr">
              <a:buNone/>
              <a:defRPr sz="1600">
                <a:solidFill>
                  <a:sysClr val="windowText" lastClr="000000"/>
                </a:solidFill>
              </a:defRPr>
            </a:lvl1pPr>
          </a:lstStyle>
          <a:p>
            <a:r>
              <a:rPr lang="en-US" altLang="zh-HK" dirty="0"/>
              <a:t>Click icon to add picture, then right click and select option Send to Back</a:t>
            </a:r>
          </a:p>
        </p:txBody>
      </p:sp>
    </p:spTree>
    <p:extLst>
      <p:ext uri="{BB962C8B-B14F-4D97-AF65-F5344CB8AC3E}">
        <p14:creationId xmlns:p14="http://schemas.microsoft.com/office/powerpoint/2010/main" val="1366766121"/>
      </p:ext>
    </p:extLst>
  </p:cSld>
  <p:clrMapOvr>
    <a:overrideClrMapping bg1="dk1" tx1="lt1" bg2="dk2" tx2="lt2" accent1="l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mage left green">
    <p:bg>
      <p:bgRef idx="1001">
        <a:schemeClr val="bg1"/>
      </p:bgRef>
    </p:bg>
    <p:spTree>
      <p:nvGrpSpPr>
        <p:cNvPr id="1" name=""/>
        <p:cNvGrpSpPr/>
        <p:nvPr/>
      </p:nvGrpSpPr>
      <p:grpSpPr>
        <a:xfrm>
          <a:off x="0" y="0"/>
          <a:ext cx="0" cy="0"/>
          <a:chOff x="0" y="0"/>
          <a:chExt cx="0" cy="0"/>
        </a:xfrm>
      </p:grpSpPr>
      <p:grpSp>
        <p:nvGrpSpPr>
          <p:cNvPr id="2" name="Guide">
            <a:extLst>
              <a:ext uri="{FF2B5EF4-FFF2-40B4-BE49-F238E27FC236}">
                <a16:creationId xmlns:a16="http://schemas.microsoft.com/office/drawing/2014/main" id="{4FEED968-A754-189A-8AE5-FC39FF6D8F7E}"/>
              </a:ext>
            </a:extLst>
          </p:cNvPr>
          <p:cNvGrpSpPr>
            <a:grpSpLocks noGrp="1" noUngrp="1" noRot="1" noMove="1" noResize="1"/>
          </p:cNvGrpSpPr>
          <p:nvPr userDrawn="1"/>
        </p:nvGrpSpPr>
        <p:grpSpPr>
          <a:xfrm>
            <a:off x="12587316" y="-1"/>
            <a:ext cx="2605059" cy="4512011"/>
            <a:chOff x="12587316" y="-1"/>
            <a:chExt cx="2605059" cy="4512011"/>
          </a:xfrm>
        </p:grpSpPr>
        <p:pic>
          <p:nvPicPr>
            <p:cNvPr id="10" name="Picture 9">
              <a:extLst>
                <a:ext uri="{FF2B5EF4-FFF2-40B4-BE49-F238E27FC236}">
                  <a16:creationId xmlns:a16="http://schemas.microsoft.com/office/drawing/2014/main" id="{C3CBB990-C009-1F5A-28E2-D34B2F56AE95}"/>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12" name="TextBox 11">
              <a:extLst>
                <a:ext uri="{FF2B5EF4-FFF2-40B4-BE49-F238E27FC236}">
                  <a16:creationId xmlns:a16="http://schemas.microsoft.com/office/drawing/2014/main" id="{043A82F0-429A-9615-8C49-6C6036F26282}"/>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dirty="0">
                  <a:solidFill>
                    <a:sysClr val="windowText" lastClr="000000"/>
                  </a:solidFill>
                </a:rPr>
                <a:t>How to insert picture</a:t>
              </a:r>
            </a:p>
          </p:txBody>
        </p:sp>
        <p:sp>
          <p:nvSpPr>
            <p:cNvPr id="13" name="TextBox 12">
              <a:extLst>
                <a:ext uri="{FF2B5EF4-FFF2-40B4-BE49-F238E27FC236}">
                  <a16:creationId xmlns:a16="http://schemas.microsoft.com/office/drawing/2014/main" id="{E84F163D-69E3-DAD6-2131-396C310A4A33}"/>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dirty="0">
                  <a:solidFill>
                    <a:sysClr val="windowText" lastClr="000000"/>
                  </a:solidFill>
                </a:rPr>
                <a:t>Click on icon and select image </a:t>
              </a:r>
            </a:p>
          </p:txBody>
        </p:sp>
        <p:pic>
          <p:nvPicPr>
            <p:cNvPr id="16" name="Picture 15">
              <a:extLst>
                <a:ext uri="{FF2B5EF4-FFF2-40B4-BE49-F238E27FC236}">
                  <a16:creationId xmlns:a16="http://schemas.microsoft.com/office/drawing/2014/main" id="{C0F8A488-7D56-7A7B-5AE6-6815B96D8478}"/>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17" name="TextBox 16">
              <a:extLst>
                <a:ext uri="{FF2B5EF4-FFF2-40B4-BE49-F238E27FC236}">
                  <a16:creationId xmlns:a16="http://schemas.microsoft.com/office/drawing/2014/main" id="{3CFC36EB-6487-3E9E-031A-DD85AD53A0BB}"/>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dirty="0">
                  <a:solidFill>
                    <a:sysClr val="windowText" lastClr="000000"/>
                  </a:solidFill>
                </a:rPr>
                <a:t>Once you have inserted image, right click on it and select option </a:t>
              </a:r>
              <a:br>
                <a:rPr lang="en-GB" sz="1200" b="0" dirty="0">
                  <a:solidFill>
                    <a:sysClr val="windowText" lastClr="000000"/>
                  </a:solidFill>
                </a:rPr>
              </a:br>
              <a:r>
                <a:rPr lang="en-GB" sz="1200" b="1" dirty="0">
                  <a:solidFill>
                    <a:sysClr val="windowText" lastClr="000000"/>
                  </a:solidFill>
                </a:rPr>
                <a:t>Send to Back</a:t>
              </a:r>
              <a:endParaRPr lang="en-GB" sz="1200" b="0" dirty="0">
                <a:solidFill>
                  <a:sysClr val="windowText" lastClr="000000"/>
                </a:solidFill>
              </a:endParaRPr>
            </a:p>
          </p:txBody>
        </p:sp>
        <p:sp>
          <p:nvSpPr>
            <p:cNvPr id="18" name="TextBox 17">
              <a:extLst>
                <a:ext uri="{FF2B5EF4-FFF2-40B4-BE49-F238E27FC236}">
                  <a16:creationId xmlns:a16="http://schemas.microsoft.com/office/drawing/2014/main" id="{8615FEC9-36FD-73E4-991C-5AE50AE95EB2}"/>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dirty="0">
                  <a:solidFill>
                    <a:sysClr val="windowText" lastClr="000000"/>
                  </a:solidFill>
                </a:rPr>
                <a:t>How to change picture</a:t>
              </a:r>
            </a:p>
          </p:txBody>
        </p:sp>
        <p:sp>
          <p:nvSpPr>
            <p:cNvPr id="19" name="TextBox 18">
              <a:extLst>
                <a:ext uri="{FF2B5EF4-FFF2-40B4-BE49-F238E27FC236}">
                  <a16:creationId xmlns:a16="http://schemas.microsoft.com/office/drawing/2014/main" id="{A4AE6CCE-0CCD-AC0C-A48A-2A280345FE54}"/>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dirty="0">
                  <a:solidFill>
                    <a:sysClr val="windowText" lastClr="000000"/>
                  </a:solidFill>
                </a:rPr>
                <a:t>Click on the frame of slide and select picture</a:t>
              </a:r>
              <a:br>
                <a:rPr lang="en-GB" sz="1200" b="0" dirty="0">
                  <a:solidFill>
                    <a:sysClr val="windowText" lastClr="000000"/>
                  </a:solidFill>
                </a:rPr>
              </a:br>
              <a:br>
                <a:rPr lang="en-GB" sz="1200" b="0" dirty="0">
                  <a:solidFill>
                    <a:sysClr val="windowText" lastClr="000000"/>
                  </a:solidFill>
                </a:rPr>
              </a:br>
              <a:r>
                <a:rPr lang="en-GB" sz="1200" b="0" dirty="0">
                  <a:solidFill>
                    <a:sysClr val="windowText" lastClr="000000"/>
                  </a:solidFill>
                </a:rPr>
                <a:t>Once you have selected image right click on it and select option</a:t>
              </a:r>
              <a:br>
                <a:rPr lang="en-GB" sz="1200" b="0" dirty="0">
                  <a:solidFill>
                    <a:sysClr val="windowText" lastClr="000000"/>
                  </a:solidFill>
                </a:rPr>
              </a:br>
              <a:r>
                <a:rPr lang="en-GB" sz="1200" b="1" dirty="0">
                  <a:solidFill>
                    <a:sysClr val="windowText" lastClr="000000"/>
                  </a:solidFill>
                </a:rPr>
                <a:t>Change picture</a:t>
              </a:r>
              <a:endParaRPr lang="en-GB" sz="1200" b="0" dirty="0">
                <a:solidFill>
                  <a:sysClr val="windowText" lastClr="000000"/>
                </a:solidFill>
              </a:endParaRPr>
            </a:p>
          </p:txBody>
        </p:sp>
        <p:pic>
          <p:nvPicPr>
            <p:cNvPr id="20" name="Picture 19">
              <a:extLst>
                <a:ext uri="{FF2B5EF4-FFF2-40B4-BE49-F238E27FC236}">
                  <a16:creationId xmlns:a16="http://schemas.microsoft.com/office/drawing/2014/main" id="{10A97689-4FA2-8763-FE1D-55BE6E07B66E}"/>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9" name="Date Placeholder 6" hidden="1">
            <a:extLst>
              <a:ext uri="{FF2B5EF4-FFF2-40B4-BE49-F238E27FC236}">
                <a16:creationId xmlns:a16="http://schemas.microsoft.com/office/drawing/2014/main" id="{89C7818F-1E96-EF17-8CB2-21E0FE52C185}"/>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11" name="Footer Placeholder 8" hidden="1">
            <a:extLst>
              <a:ext uri="{FF2B5EF4-FFF2-40B4-BE49-F238E27FC236}">
                <a16:creationId xmlns:a16="http://schemas.microsoft.com/office/drawing/2014/main" id="{F31CE0FD-E401-7A28-179F-087E86A70DF6}"/>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4" name="Backgrounds">
            <a:extLst>
              <a:ext uri="{FF2B5EF4-FFF2-40B4-BE49-F238E27FC236}">
                <a16:creationId xmlns:a16="http://schemas.microsoft.com/office/drawing/2014/main" id="{D86BC030-9960-8396-396A-19B6A5AF7B3F}"/>
              </a:ext>
            </a:extLst>
          </p:cNvPr>
          <p:cNvSpPr/>
          <p:nvPr userDrawn="1"/>
        </p:nvSpPr>
        <p:spPr>
          <a:xfrm>
            <a:off x="6002338" y="0"/>
            <a:ext cx="6190862"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7" name="Grid - green">
            <a:extLst>
              <a:ext uri="{FF2B5EF4-FFF2-40B4-BE49-F238E27FC236}">
                <a16:creationId xmlns:a16="http://schemas.microsoft.com/office/drawing/2014/main" id="{BD3F9CF4-7EBF-26DA-F12D-4E39EAED76E6}"/>
              </a:ext>
            </a:extLst>
          </p:cNvPr>
          <p:cNvSpPr/>
          <p:nvPr userDrawn="1"/>
        </p:nvSpPr>
        <p:spPr>
          <a:xfrm>
            <a:off x="-598" y="0"/>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25" name="Grid - freeform">
            <a:extLst>
              <a:ext uri="{FF2B5EF4-FFF2-40B4-BE49-F238E27FC236}">
                <a16:creationId xmlns:a16="http://schemas.microsoft.com/office/drawing/2014/main" id="{1AFD01C1-5A19-E8BB-3DCC-D61E7F7125BF}"/>
              </a:ext>
            </a:extLst>
          </p:cNvPr>
          <p:cNvSpPr>
            <a:spLocks noGrp="1"/>
          </p:cNvSpPr>
          <p:nvPr>
            <p:ph type="body" sz="quarter" idx="18"/>
          </p:nvPr>
        </p:nvSpPr>
        <p:spPr>
          <a:xfrm>
            <a:off x="0" y="0"/>
            <a:ext cx="6002338" cy="6858000"/>
          </a:xfrm>
          <a:custGeom>
            <a:avLst/>
            <a:gdLst>
              <a:gd name="connsiteX0" fmla="*/ 183018 w 6002338"/>
              <a:gd name="connsiteY0" fmla="*/ 0 h 6858000"/>
              <a:gd name="connsiteX1" fmla="*/ 190218 w 6002338"/>
              <a:gd name="connsiteY1" fmla="*/ 0 h 6858000"/>
              <a:gd name="connsiteX2" fmla="*/ 190218 w 6002338"/>
              <a:gd name="connsiteY2" fmla="*/ 183019 h 6858000"/>
              <a:gd name="connsiteX3" fmla="*/ 6002338 w 6002338"/>
              <a:gd name="connsiteY3" fmla="*/ 183019 h 6858000"/>
              <a:gd name="connsiteX4" fmla="*/ 6002338 w 6002338"/>
              <a:gd name="connsiteY4" fmla="*/ 190219 h 6858000"/>
              <a:gd name="connsiteX5" fmla="*/ 190218 w 6002338"/>
              <a:gd name="connsiteY5" fmla="*/ 190219 h 6858000"/>
              <a:gd name="connsiteX6" fmla="*/ 190218 w 6002338"/>
              <a:gd name="connsiteY6" fmla="*/ 6667781 h 6858000"/>
              <a:gd name="connsiteX7" fmla="*/ 6002338 w 6002338"/>
              <a:gd name="connsiteY7" fmla="*/ 6667781 h 6858000"/>
              <a:gd name="connsiteX8" fmla="*/ 6002338 w 6002338"/>
              <a:gd name="connsiteY8" fmla="*/ 6674981 h 6858000"/>
              <a:gd name="connsiteX9" fmla="*/ 190218 w 6002338"/>
              <a:gd name="connsiteY9" fmla="*/ 6674981 h 6858000"/>
              <a:gd name="connsiteX10" fmla="*/ 190218 w 6002338"/>
              <a:gd name="connsiteY10" fmla="*/ 6858000 h 6858000"/>
              <a:gd name="connsiteX11" fmla="*/ 183018 w 6002338"/>
              <a:gd name="connsiteY11" fmla="*/ 6858000 h 6858000"/>
              <a:gd name="connsiteX12" fmla="*/ 183018 w 6002338"/>
              <a:gd name="connsiteY12" fmla="*/ 6674981 h 6858000"/>
              <a:gd name="connsiteX13" fmla="*/ 0 w 6002338"/>
              <a:gd name="connsiteY13" fmla="*/ 6674981 h 6858000"/>
              <a:gd name="connsiteX14" fmla="*/ 0 w 6002338"/>
              <a:gd name="connsiteY14" fmla="*/ 6667781 h 6858000"/>
              <a:gd name="connsiteX15" fmla="*/ 183018 w 6002338"/>
              <a:gd name="connsiteY15" fmla="*/ 6667781 h 6858000"/>
              <a:gd name="connsiteX16" fmla="*/ 183018 w 6002338"/>
              <a:gd name="connsiteY16" fmla="*/ 190219 h 6858000"/>
              <a:gd name="connsiteX17" fmla="*/ 0 w 6002338"/>
              <a:gd name="connsiteY17" fmla="*/ 190219 h 6858000"/>
              <a:gd name="connsiteX18" fmla="*/ 0 w 6002338"/>
              <a:gd name="connsiteY18" fmla="*/ 183019 h 6858000"/>
              <a:gd name="connsiteX19" fmla="*/ 183018 w 6002338"/>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2338" h="6858000">
                <a:moveTo>
                  <a:pt x="183018" y="0"/>
                </a:moveTo>
                <a:lnTo>
                  <a:pt x="190218" y="0"/>
                </a:lnTo>
                <a:lnTo>
                  <a:pt x="190218" y="183019"/>
                </a:lnTo>
                <a:lnTo>
                  <a:pt x="6002338" y="183019"/>
                </a:lnTo>
                <a:lnTo>
                  <a:pt x="6002338" y="190219"/>
                </a:lnTo>
                <a:lnTo>
                  <a:pt x="190218" y="190219"/>
                </a:lnTo>
                <a:lnTo>
                  <a:pt x="190218" y="6667781"/>
                </a:lnTo>
                <a:lnTo>
                  <a:pt x="6002338" y="6667781"/>
                </a:lnTo>
                <a:lnTo>
                  <a:pt x="6002338"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FFFFFF">
              <a:alpha val="40000"/>
            </a:srgbClr>
          </a:solidFill>
        </p:spPr>
        <p:txBody>
          <a:bodyPr wrap="square">
            <a:noAutofit/>
          </a:bodyPr>
          <a:lstStyle>
            <a:lvl1pPr marL="0" indent="0">
              <a:buNone/>
              <a:defRPr>
                <a:noFill/>
              </a:defRPr>
            </a:lvl1pPr>
          </a:lstStyle>
          <a:p>
            <a:pPr lvl="0"/>
            <a:r>
              <a:rPr lang="en-US"/>
              <a:t>Click to edit Master text styles</a:t>
            </a:r>
          </a:p>
        </p:txBody>
      </p:sp>
      <p:sp>
        <p:nvSpPr>
          <p:cNvPr id="15" name="Logo">
            <a:extLst>
              <a:ext uri="{FF2B5EF4-FFF2-40B4-BE49-F238E27FC236}">
                <a16:creationId xmlns:a16="http://schemas.microsoft.com/office/drawing/2014/main" id="{72FF8C4E-1A61-40B5-B63E-B994E0B8491A}"/>
              </a:ext>
            </a:extLst>
          </p:cNvPr>
          <p:cNvSpPr/>
          <p:nvPr userDrawn="1"/>
        </p:nvSpPr>
        <p:spPr bwMode="white">
          <a:xfrm>
            <a:off x="6190695"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accent1"/>
          </a:solidFill>
          <a:ln w="9525" cap="flat">
            <a:noFill/>
            <a:prstDash val="solid"/>
            <a:miter/>
          </a:ln>
        </p:spPr>
        <p:txBody>
          <a:bodyPr rtlCol="0" anchor="ctr"/>
          <a:lstStyle/>
          <a:p>
            <a:endParaRPr lang="en-GB" dirty="0"/>
          </a:p>
        </p:txBody>
      </p:sp>
      <p:sp>
        <p:nvSpPr>
          <p:cNvPr id="3" name="Content Placeholder 2"/>
          <p:cNvSpPr>
            <a:spLocks noGrp="1"/>
          </p:cNvSpPr>
          <p:nvPr>
            <p:ph idx="1" hasCustomPrompt="1"/>
          </p:nvPr>
        </p:nvSpPr>
        <p:spPr bwMode="white">
          <a:xfrm>
            <a:off x="6189665" y="1368000"/>
            <a:ext cx="5806838" cy="4568400"/>
          </a:xfrm>
          <a:noFill/>
        </p:spPr>
        <p:txBody>
          <a:bodyPr>
            <a:normAutofit/>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altLang="zh-HK" noProof="0" dirty="0"/>
              <a:t>Click to add text</a:t>
            </a:r>
            <a:endParaRPr lang="en-GB" noProof="0" dirty="0"/>
          </a:p>
        </p:txBody>
      </p:sp>
      <p:sp>
        <p:nvSpPr>
          <p:cNvPr id="6" name="Slide Number Placeholder 5">
            <a:extLst>
              <a:ext uri="{FF2B5EF4-FFF2-40B4-BE49-F238E27FC236}">
                <a16:creationId xmlns:a16="http://schemas.microsoft.com/office/drawing/2014/main" id="{416025B7-EE4E-482B-A2F1-D4E098C9B715}"/>
              </a:ext>
            </a:extLst>
          </p:cNvPr>
          <p:cNvSpPr>
            <a:spLocks noGrp="1"/>
          </p:cNvSpPr>
          <p:nvPr>
            <p:ph type="sldNum" sz="quarter" idx="17"/>
          </p:nvPr>
        </p:nvSpPr>
        <p:spPr bwMode="white">
          <a:xfrm>
            <a:off x="9283465" y="6474619"/>
            <a:ext cx="2713037" cy="196056"/>
          </a:xfrm>
        </p:spPr>
        <p:txBody>
          <a:bodyPr/>
          <a:lstStyle>
            <a:lvl1pPr>
              <a:defRPr>
                <a:solidFill>
                  <a:schemeClr val="accent1"/>
                </a:solidFill>
              </a:defRPr>
            </a:lvl1pPr>
          </a:lstStyle>
          <a:p>
            <a:fld id="{23AA811B-2EBD-4900-905E-5BE206449611}" type="slidenum">
              <a:rPr lang="en-GB" smtClean="0"/>
              <a:pPr/>
              <a:t>‹#›</a:t>
            </a:fld>
            <a:endParaRPr lang="en-GB" dirty="0"/>
          </a:p>
        </p:txBody>
      </p:sp>
      <p:sp>
        <p:nvSpPr>
          <p:cNvPr id="8" name="Title 7">
            <a:extLst>
              <a:ext uri="{FF2B5EF4-FFF2-40B4-BE49-F238E27FC236}">
                <a16:creationId xmlns:a16="http://schemas.microsoft.com/office/drawing/2014/main" id="{31A66082-E3B9-D074-20E4-E15681F3CDAD}"/>
              </a:ext>
            </a:extLst>
          </p:cNvPr>
          <p:cNvSpPr>
            <a:spLocks noGrp="1"/>
          </p:cNvSpPr>
          <p:nvPr>
            <p:ph type="title" hasCustomPrompt="1"/>
          </p:nvPr>
        </p:nvSpPr>
        <p:spPr bwMode="white">
          <a:xfrm>
            <a:off x="6188075" y="185737"/>
            <a:ext cx="5816601" cy="947737"/>
          </a:xfrm>
        </p:spPr>
        <p:txBody>
          <a:bodyPr/>
          <a:lstStyle>
            <a:lvl1pPr>
              <a:defRPr>
                <a:solidFill>
                  <a:schemeClr val="accent1"/>
                </a:solidFill>
              </a:defRPr>
            </a:lvl1pPr>
          </a:lstStyle>
          <a:p>
            <a:r>
              <a:rPr lang="en-US" dirty="0"/>
              <a:t>Click to add title</a:t>
            </a:r>
            <a:endParaRPr lang="en-GB" dirty="0"/>
          </a:p>
        </p:txBody>
      </p:sp>
      <p:sp>
        <p:nvSpPr>
          <p:cNvPr id="21" name="Picture Placeholder 7">
            <a:extLst>
              <a:ext uri="{FF2B5EF4-FFF2-40B4-BE49-F238E27FC236}">
                <a16:creationId xmlns:a16="http://schemas.microsoft.com/office/drawing/2014/main" id="{61A4D560-E51A-F971-14BA-98A5E2748F71}"/>
              </a:ext>
            </a:extLst>
          </p:cNvPr>
          <p:cNvSpPr>
            <a:spLocks noGrp="1"/>
          </p:cNvSpPr>
          <p:nvPr>
            <p:ph type="pic" sz="quarter" idx="13" hasCustomPrompt="1"/>
          </p:nvPr>
        </p:nvSpPr>
        <p:spPr>
          <a:xfrm>
            <a:off x="0" y="-3600"/>
            <a:ext cx="6002338" cy="6858000"/>
          </a:xfrm>
          <a:solidFill>
            <a:schemeClr val="accent1">
              <a:lumMod val="85000"/>
            </a:schemeClr>
          </a:solidFill>
        </p:spPr>
        <p:txBody>
          <a:bodyPr lIns="0" tIns="3708000" anchor="t"/>
          <a:lstStyle>
            <a:lvl1pPr marL="0" indent="0" algn="ctr">
              <a:buNone/>
              <a:defRPr sz="1600">
                <a:solidFill>
                  <a:sysClr val="windowText" lastClr="000000"/>
                </a:solidFill>
              </a:defRPr>
            </a:lvl1pPr>
          </a:lstStyle>
          <a:p>
            <a:r>
              <a:rPr lang="en-US" altLang="zh-HK" dirty="0"/>
              <a:t>Click icon to add picture, then right click and select option Send to Back</a:t>
            </a:r>
          </a:p>
        </p:txBody>
      </p:sp>
    </p:spTree>
    <p:extLst>
      <p:ext uri="{BB962C8B-B14F-4D97-AF65-F5344CB8AC3E}">
        <p14:creationId xmlns:p14="http://schemas.microsoft.com/office/powerpoint/2010/main" val="1231330115"/>
      </p:ext>
    </p:extLst>
  </p:cSld>
  <p:clrMapOvr>
    <a:overrideClrMapping bg1="dk1" tx1="lt1" bg2="dk2" tx2="lt2" accent1="l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rontpage - projects">
    <p:bg>
      <p:bgRef idx="1001">
        <a:schemeClr val="bg1"/>
      </p:bgRef>
    </p:bg>
    <p:spTree>
      <p:nvGrpSpPr>
        <p:cNvPr id="1" name=""/>
        <p:cNvGrpSpPr/>
        <p:nvPr/>
      </p:nvGrpSpPr>
      <p:grpSpPr>
        <a:xfrm>
          <a:off x="0" y="0"/>
          <a:ext cx="0" cy="0"/>
          <a:chOff x="0" y="0"/>
          <a:chExt cx="0" cy="0"/>
        </a:xfrm>
      </p:grpSpPr>
      <p:sp>
        <p:nvSpPr>
          <p:cNvPr id="14" name="Backgrounds">
            <a:extLst>
              <a:ext uri="{FF2B5EF4-FFF2-40B4-BE49-F238E27FC236}">
                <a16:creationId xmlns:a16="http://schemas.microsoft.com/office/drawing/2014/main" id="{0CA24D45-44EC-7074-5CDD-2AF3181146C9}"/>
              </a:ext>
            </a:extLst>
          </p:cNvPr>
          <p:cNvSpPr/>
          <p:nvPr userDrawn="1"/>
        </p:nvSpPr>
        <p:spPr bwMode="ltGray">
          <a:xfrm>
            <a:off x="0" y="-8312"/>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10" name="Date Placeholder 6" hidden="1">
            <a:extLst>
              <a:ext uri="{FF2B5EF4-FFF2-40B4-BE49-F238E27FC236}">
                <a16:creationId xmlns:a16="http://schemas.microsoft.com/office/drawing/2014/main" id="{538762EA-5441-692C-0DC7-A024A8DC5D73}"/>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7" name="Footer Placeholder 8" hidden="1">
            <a:extLst>
              <a:ext uri="{FF2B5EF4-FFF2-40B4-BE49-F238E27FC236}">
                <a16:creationId xmlns:a16="http://schemas.microsoft.com/office/drawing/2014/main" id="{C57096C3-14D1-F10F-9342-6E43A0875EA4}"/>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8" name="Slide Number Placeholder 10" hidden="1">
            <a:extLst>
              <a:ext uri="{FF2B5EF4-FFF2-40B4-BE49-F238E27FC236}">
                <a16:creationId xmlns:a16="http://schemas.microsoft.com/office/drawing/2014/main" id="{2F74DC6A-F2EA-22F0-DFF4-CDC10E80AE15}"/>
              </a:ext>
            </a:extLst>
          </p:cNvPr>
          <p:cNvSpPr>
            <a:spLocks noGrp="1" noRot="1" noMove="1" noResize="1" noEditPoints="1" noAdjustHandles="1" noChangeArrowheads="1" noChangeShapeType="1"/>
          </p:cNvSpPr>
          <p:nvPr>
            <p:ph type="sldNum" sz="quarter" idx="17"/>
          </p:nvPr>
        </p:nvSpPr>
        <p:spPr>
          <a:xfrm>
            <a:off x="0" y="6858000"/>
            <a:ext cx="0" cy="0"/>
          </a:xfrm>
        </p:spPr>
        <p:txBody>
          <a:bodyPr/>
          <a:lstStyle>
            <a:lvl1pPr>
              <a:defRPr sz="100">
                <a:noFill/>
              </a:defRPr>
            </a:lvl1pPr>
          </a:lstStyle>
          <a:p>
            <a:fld id="{23AA811B-2EBD-4900-905E-5BE206449611}" type="slidenum">
              <a:rPr lang="en-GB" smtClean="0"/>
              <a:pPr/>
              <a:t>‹#›</a:t>
            </a:fld>
            <a:endParaRPr lang="en-GB" dirty="0"/>
          </a:p>
        </p:txBody>
      </p:sp>
      <p:sp>
        <p:nvSpPr>
          <p:cNvPr id="84" name="Grid">
            <a:extLst>
              <a:ext uri="{FF2B5EF4-FFF2-40B4-BE49-F238E27FC236}">
                <a16:creationId xmlns:a16="http://schemas.microsoft.com/office/drawing/2014/main" id="{6B14ED8E-E195-D0C0-D950-EEEE70133C27}"/>
              </a:ext>
            </a:extLst>
          </p:cNvPr>
          <p:cNvSpPr/>
          <p:nvPr userDrawn="1"/>
        </p:nvSpPr>
        <p:spPr bwMode="white">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5" name="Copyright">
            <a:extLst>
              <a:ext uri="{FF2B5EF4-FFF2-40B4-BE49-F238E27FC236}">
                <a16:creationId xmlns:a16="http://schemas.microsoft.com/office/drawing/2014/main" id="{1B4530A7-7519-B03C-7267-B48C95AC1677}"/>
              </a:ext>
            </a:extLst>
          </p:cNvPr>
          <p:cNvSpPr/>
          <p:nvPr userDrawn="1"/>
        </p:nvSpPr>
        <p:spPr bwMode="white">
          <a:xfrm>
            <a:off x="9190038" y="6579265"/>
            <a:ext cx="1424013" cy="108078"/>
          </a:xfrm>
          <a:custGeom>
            <a:avLst/>
            <a:gdLst>
              <a:gd name="connsiteX0" fmla="*/ 513045 w 1424013"/>
              <a:gd name="connsiteY0" fmla="*/ 78816 h 108078"/>
              <a:gd name="connsiteX1" fmla="*/ 500530 w 1424013"/>
              <a:gd name="connsiteY1" fmla="*/ 81523 h 108078"/>
              <a:gd name="connsiteX2" fmla="*/ 496639 w 1424013"/>
              <a:gd name="connsiteY2" fmla="*/ 88965 h 108078"/>
              <a:gd name="connsiteX3" fmla="*/ 501714 w 1424013"/>
              <a:gd name="connsiteY3" fmla="*/ 96914 h 108078"/>
              <a:gd name="connsiteX4" fmla="*/ 516428 w 1424013"/>
              <a:gd name="connsiteY4" fmla="*/ 99113 h 108078"/>
              <a:gd name="connsiteX5" fmla="*/ 532665 w 1424013"/>
              <a:gd name="connsiteY5" fmla="*/ 96407 h 108078"/>
              <a:gd name="connsiteX6" fmla="*/ 532665 w 1424013"/>
              <a:gd name="connsiteY6" fmla="*/ 96577 h 108078"/>
              <a:gd name="connsiteX7" fmla="*/ 537571 w 1424013"/>
              <a:gd name="connsiteY7" fmla="*/ 88796 h 108078"/>
              <a:gd name="connsiteX8" fmla="*/ 533512 w 1424013"/>
              <a:gd name="connsiteY8" fmla="*/ 81354 h 108078"/>
              <a:gd name="connsiteX9" fmla="*/ 522687 w 1424013"/>
              <a:gd name="connsiteY9" fmla="*/ 78816 h 108078"/>
              <a:gd name="connsiteX10" fmla="*/ 1292087 w 1424013"/>
              <a:gd name="connsiteY10" fmla="*/ 77463 h 108078"/>
              <a:gd name="connsiteX11" fmla="*/ 1292256 w 1424013"/>
              <a:gd name="connsiteY11" fmla="*/ 77803 h 108078"/>
              <a:gd name="connsiteX12" fmla="*/ 1292087 w 1424013"/>
              <a:gd name="connsiteY12" fmla="*/ 77845 h 108078"/>
              <a:gd name="connsiteX13" fmla="*/ 1270777 w 1424013"/>
              <a:gd name="connsiteY13" fmla="*/ 53955 h 108078"/>
              <a:gd name="connsiteX14" fmla="*/ 1257075 w 1424013"/>
              <a:gd name="connsiteY14" fmla="*/ 59199 h 108078"/>
              <a:gd name="connsiteX15" fmla="*/ 1254708 w 1424013"/>
              <a:gd name="connsiteY15" fmla="*/ 59705 h 108078"/>
              <a:gd name="connsiteX16" fmla="*/ 1246419 w 1424013"/>
              <a:gd name="connsiteY16" fmla="*/ 61734 h 108078"/>
              <a:gd name="connsiteX17" fmla="*/ 1241515 w 1424013"/>
              <a:gd name="connsiteY17" fmla="*/ 64609 h 108078"/>
              <a:gd name="connsiteX18" fmla="*/ 1239485 w 1424013"/>
              <a:gd name="connsiteY18" fmla="*/ 70021 h 108078"/>
              <a:gd name="connsiteX19" fmla="*/ 1242868 w 1424013"/>
              <a:gd name="connsiteY19" fmla="*/ 76789 h 108078"/>
              <a:gd name="connsiteX20" fmla="*/ 1251494 w 1424013"/>
              <a:gd name="connsiteY20" fmla="*/ 78987 h 108078"/>
              <a:gd name="connsiteX21" fmla="*/ 1265702 w 1424013"/>
              <a:gd name="connsiteY21" fmla="*/ 73067 h 108078"/>
              <a:gd name="connsiteX22" fmla="*/ 1265702 w 1424013"/>
              <a:gd name="connsiteY22" fmla="*/ 72898 h 108078"/>
              <a:gd name="connsiteX23" fmla="*/ 1270777 w 1424013"/>
              <a:gd name="connsiteY23" fmla="*/ 56998 h 108078"/>
              <a:gd name="connsiteX24" fmla="*/ 32722 w 1424013"/>
              <a:gd name="connsiteY24" fmla="*/ 38862 h 108078"/>
              <a:gd name="connsiteX25" fmla="*/ 32722 w 1424013"/>
              <a:gd name="connsiteY25" fmla="*/ 51373 h 108078"/>
              <a:gd name="connsiteX26" fmla="*/ 40229 w 1424013"/>
              <a:gd name="connsiteY26" fmla="*/ 51373 h 108078"/>
              <a:gd name="connsiteX27" fmla="*/ 49084 w 1424013"/>
              <a:gd name="connsiteY27" fmla="*/ 44829 h 108078"/>
              <a:gd name="connsiteX28" fmla="*/ 40229 w 1424013"/>
              <a:gd name="connsiteY28" fmla="*/ 38862 h 108078"/>
              <a:gd name="connsiteX29" fmla="*/ 25023 w 1424013"/>
              <a:gd name="connsiteY29" fmla="*/ 32702 h 108078"/>
              <a:gd name="connsiteX30" fmla="*/ 44079 w 1424013"/>
              <a:gd name="connsiteY30" fmla="*/ 32702 h 108078"/>
              <a:gd name="connsiteX31" fmla="*/ 56976 w 1424013"/>
              <a:gd name="connsiteY31" fmla="*/ 43866 h 108078"/>
              <a:gd name="connsiteX32" fmla="*/ 45426 w 1424013"/>
              <a:gd name="connsiteY32" fmla="*/ 54645 h 108078"/>
              <a:gd name="connsiteX33" fmla="*/ 45426 w 1424013"/>
              <a:gd name="connsiteY33" fmla="*/ 55030 h 108078"/>
              <a:gd name="connsiteX34" fmla="*/ 55821 w 1424013"/>
              <a:gd name="connsiteY34" fmla="*/ 64847 h 108078"/>
              <a:gd name="connsiteX35" fmla="*/ 58130 w 1424013"/>
              <a:gd name="connsiteY35" fmla="*/ 73509 h 108078"/>
              <a:gd name="connsiteX36" fmla="*/ 49469 w 1424013"/>
              <a:gd name="connsiteY36" fmla="*/ 73509 h 108078"/>
              <a:gd name="connsiteX37" fmla="*/ 48121 w 1424013"/>
              <a:gd name="connsiteY37" fmla="*/ 66002 h 108078"/>
              <a:gd name="connsiteX38" fmla="*/ 39459 w 1424013"/>
              <a:gd name="connsiteY38" fmla="*/ 57918 h 108078"/>
              <a:gd name="connsiteX39" fmla="*/ 32722 w 1424013"/>
              <a:gd name="connsiteY39" fmla="*/ 57918 h 108078"/>
              <a:gd name="connsiteX40" fmla="*/ 32722 w 1424013"/>
              <a:gd name="connsiteY40" fmla="*/ 73509 h 108078"/>
              <a:gd name="connsiteX41" fmla="*/ 25023 w 1424013"/>
              <a:gd name="connsiteY41" fmla="*/ 73509 h 108078"/>
              <a:gd name="connsiteX42" fmla="*/ 821043 w 1424013"/>
              <a:gd name="connsiteY42" fmla="*/ 28923 h 108078"/>
              <a:gd name="connsiteX43" fmla="*/ 808189 w 1424013"/>
              <a:gd name="connsiteY43" fmla="*/ 33996 h 108078"/>
              <a:gd name="connsiteX44" fmla="*/ 808020 w 1424013"/>
              <a:gd name="connsiteY44" fmla="*/ 33996 h 108078"/>
              <a:gd name="connsiteX45" fmla="*/ 801423 w 1424013"/>
              <a:gd name="connsiteY45" fmla="*/ 48035 h 108078"/>
              <a:gd name="connsiteX46" fmla="*/ 838802 w 1424013"/>
              <a:gd name="connsiteY46" fmla="*/ 48035 h 108078"/>
              <a:gd name="connsiteX47" fmla="*/ 833390 w 1424013"/>
              <a:gd name="connsiteY47" fmla="*/ 33827 h 108078"/>
              <a:gd name="connsiteX48" fmla="*/ 821043 w 1424013"/>
              <a:gd name="connsiteY48" fmla="*/ 28923 h 108078"/>
              <a:gd name="connsiteX49" fmla="*/ 1187730 w 1424013"/>
              <a:gd name="connsiteY49" fmla="*/ 28921 h 108078"/>
              <a:gd name="connsiteX50" fmla="*/ 1177413 w 1424013"/>
              <a:gd name="connsiteY50" fmla="*/ 32304 h 108078"/>
              <a:gd name="connsiteX51" fmla="*/ 1170478 w 1424013"/>
              <a:gd name="connsiteY51" fmla="*/ 41438 h 108078"/>
              <a:gd name="connsiteX52" fmla="*/ 1167940 w 1424013"/>
              <a:gd name="connsiteY52" fmla="*/ 53953 h 108078"/>
              <a:gd name="connsiteX53" fmla="*/ 1170478 w 1424013"/>
              <a:gd name="connsiteY53" fmla="*/ 66470 h 108078"/>
              <a:gd name="connsiteX54" fmla="*/ 1177413 w 1424013"/>
              <a:gd name="connsiteY54" fmla="*/ 75602 h 108078"/>
              <a:gd name="connsiteX55" fmla="*/ 1187562 w 1424013"/>
              <a:gd name="connsiteY55" fmla="*/ 78985 h 108078"/>
              <a:gd name="connsiteX56" fmla="*/ 1197371 w 1424013"/>
              <a:gd name="connsiteY56" fmla="*/ 75773 h 108078"/>
              <a:gd name="connsiteX57" fmla="*/ 1197539 w 1424013"/>
              <a:gd name="connsiteY57" fmla="*/ 75602 h 108078"/>
              <a:gd name="connsiteX58" fmla="*/ 1204305 w 1424013"/>
              <a:gd name="connsiteY58" fmla="*/ 66639 h 108078"/>
              <a:gd name="connsiteX59" fmla="*/ 1206674 w 1424013"/>
              <a:gd name="connsiteY59" fmla="*/ 53616 h 108078"/>
              <a:gd name="connsiteX60" fmla="*/ 1204305 w 1424013"/>
              <a:gd name="connsiteY60" fmla="*/ 40593 h 108078"/>
              <a:gd name="connsiteX61" fmla="*/ 1197539 w 1424013"/>
              <a:gd name="connsiteY61" fmla="*/ 31966 h 108078"/>
              <a:gd name="connsiteX62" fmla="*/ 1187730 w 1424013"/>
              <a:gd name="connsiteY62" fmla="*/ 28921 h 108078"/>
              <a:gd name="connsiteX63" fmla="*/ 1002694 w 1424013"/>
              <a:gd name="connsiteY63" fmla="*/ 28921 h 108078"/>
              <a:gd name="connsiteX64" fmla="*/ 988318 w 1424013"/>
              <a:gd name="connsiteY64" fmla="*/ 35686 h 108078"/>
              <a:gd name="connsiteX65" fmla="*/ 982906 w 1424013"/>
              <a:gd name="connsiteY65" fmla="*/ 53616 h 108078"/>
              <a:gd name="connsiteX66" fmla="*/ 985444 w 1424013"/>
              <a:gd name="connsiteY66" fmla="*/ 66807 h 108078"/>
              <a:gd name="connsiteX67" fmla="*/ 992378 w 1424013"/>
              <a:gd name="connsiteY67" fmla="*/ 75771 h 108078"/>
              <a:gd name="connsiteX68" fmla="*/ 1002863 w 1424013"/>
              <a:gd name="connsiteY68" fmla="*/ 78985 h 108078"/>
              <a:gd name="connsiteX69" fmla="*/ 1013350 w 1424013"/>
              <a:gd name="connsiteY69" fmla="*/ 75771 h 108078"/>
              <a:gd name="connsiteX70" fmla="*/ 1013011 w 1424013"/>
              <a:gd name="connsiteY70" fmla="*/ 75771 h 108078"/>
              <a:gd name="connsiteX71" fmla="*/ 1019946 w 1424013"/>
              <a:gd name="connsiteY71" fmla="*/ 66807 h 108078"/>
              <a:gd name="connsiteX72" fmla="*/ 1022483 w 1424013"/>
              <a:gd name="connsiteY72" fmla="*/ 53616 h 108078"/>
              <a:gd name="connsiteX73" fmla="*/ 1017071 w 1424013"/>
              <a:gd name="connsiteY73" fmla="*/ 35686 h 108078"/>
              <a:gd name="connsiteX74" fmla="*/ 1002694 w 1424013"/>
              <a:gd name="connsiteY74" fmla="*/ 28921 h 108078"/>
              <a:gd name="connsiteX75" fmla="*/ 311943 w 1424013"/>
              <a:gd name="connsiteY75" fmla="*/ 28921 h 108078"/>
              <a:gd name="connsiteX76" fmla="*/ 301626 w 1424013"/>
              <a:gd name="connsiteY76" fmla="*/ 32304 h 108078"/>
              <a:gd name="connsiteX77" fmla="*/ 294690 w 1424013"/>
              <a:gd name="connsiteY77" fmla="*/ 41438 h 108078"/>
              <a:gd name="connsiteX78" fmla="*/ 292154 w 1424013"/>
              <a:gd name="connsiteY78" fmla="*/ 53953 h 108078"/>
              <a:gd name="connsiteX79" fmla="*/ 294690 w 1424013"/>
              <a:gd name="connsiteY79" fmla="*/ 66470 h 108078"/>
              <a:gd name="connsiteX80" fmla="*/ 301626 w 1424013"/>
              <a:gd name="connsiteY80" fmla="*/ 75602 h 108078"/>
              <a:gd name="connsiteX81" fmla="*/ 311774 w 1424013"/>
              <a:gd name="connsiteY81" fmla="*/ 78985 h 108078"/>
              <a:gd name="connsiteX82" fmla="*/ 321583 w 1424013"/>
              <a:gd name="connsiteY82" fmla="*/ 75773 h 108078"/>
              <a:gd name="connsiteX83" fmla="*/ 321752 w 1424013"/>
              <a:gd name="connsiteY83" fmla="*/ 75602 h 108078"/>
              <a:gd name="connsiteX84" fmla="*/ 328517 w 1424013"/>
              <a:gd name="connsiteY84" fmla="*/ 66639 h 108078"/>
              <a:gd name="connsiteX85" fmla="*/ 330886 w 1424013"/>
              <a:gd name="connsiteY85" fmla="*/ 53616 h 108078"/>
              <a:gd name="connsiteX86" fmla="*/ 328517 w 1424013"/>
              <a:gd name="connsiteY86" fmla="*/ 40593 h 108078"/>
              <a:gd name="connsiteX87" fmla="*/ 321752 w 1424013"/>
              <a:gd name="connsiteY87" fmla="*/ 31966 h 108078"/>
              <a:gd name="connsiteX88" fmla="*/ 311943 w 1424013"/>
              <a:gd name="connsiteY88" fmla="*/ 28921 h 108078"/>
              <a:gd name="connsiteX89" fmla="*/ 236846 w 1424013"/>
              <a:gd name="connsiteY89" fmla="*/ 28921 h 108078"/>
              <a:gd name="connsiteX90" fmla="*/ 222470 w 1424013"/>
              <a:gd name="connsiteY90" fmla="*/ 35686 h 108078"/>
              <a:gd name="connsiteX91" fmla="*/ 217058 w 1424013"/>
              <a:gd name="connsiteY91" fmla="*/ 53616 h 108078"/>
              <a:gd name="connsiteX92" fmla="*/ 219595 w 1424013"/>
              <a:gd name="connsiteY92" fmla="*/ 66807 h 108078"/>
              <a:gd name="connsiteX93" fmla="*/ 226529 w 1424013"/>
              <a:gd name="connsiteY93" fmla="*/ 75771 h 108078"/>
              <a:gd name="connsiteX94" fmla="*/ 237015 w 1424013"/>
              <a:gd name="connsiteY94" fmla="*/ 78985 h 108078"/>
              <a:gd name="connsiteX95" fmla="*/ 247502 w 1424013"/>
              <a:gd name="connsiteY95" fmla="*/ 75771 h 108078"/>
              <a:gd name="connsiteX96" fmla="*/ 247163 w 1424013"/>
              <a:gd name="connsiteY96" fmla="*/ 75771 h 108078"/>
              <a:gd name="connsiteX97" fmla="*/ 254099 w 1424013"/>
              <a:gd name="connsiteY97" fmla="*/ 66807 h 108078"/>
              <a:gd name="connsiteX98" fmla="*/ 256635 w 1424013"/>
              <a:gd name="connsiteY98" fmla="*/ 53616 h 108078"/>
              <a:gd name="connsiteX99" fmla="*/ 251222 w 1424013"/>
              <a:gd name="connsiteY99" fmla="*/ 35686 h 108078"/>
              <a:gd name="connsiteX100" fmla="*/ 236846 w 1424013"/>
              <a:gd name="connsiteY100" fmla="*/ 28921 h 108078"/>
              <a:gd name="connsiteX101" fmla="*/ 515751 w 1424013"/>
              <a:gd name="connsiteY101" fmla="*/ 28752 h 108078"/>
              <a:gd name="connsiteX102" fmla="*/ 505097 w 1424013"/>
              <a:gd name="connsiteY102" fmla="*/ 31966 h 108078"/>
              <a:gd name="connsiteX103" fmla="*/ 501038 w 1424013"/>
              <a:gd name="connsiteY103" fmla="*/ 41101 h 108078"/>
              <a:gd name="connsiteX104" fmla="*/ 505097 w 1424013"/>
              <a:gd name="connsiteY104" fmla="*/ 50233 h 108078"/>
              <a:gd name="connsiteX105" fmla="*/ 515751 w 1424013"/>
              <a:gd name="connsiteY105" fmla="*/ 53447 h 108078"/>
              <a:gd name="connsiteX106" fmla="*/ 526407 w 1424013"/>
              <a:gd name="connsiteY106" fmla="*/ 50233 h 108078"/>
              <a:gd name="connsiteX107" fmla="*/ 530466 w 1424013"/>
              <a:gd name="connsiteY107" fmla="*/ 41101 h 108078"/>
              <a:gd name="connsiteX108" fmla="*/ 526407 w 1424013"/>
              <a:gd name="connsiteY108" fmla="*/ 31966 h 108078"/>
              <a:gd name="connsiteX109" fmla="*/ 515751 w 1424013"/>
              <a:gd name="connsiteY109" fmla="*/ 28752 h 108078"/>
              <a:gd name="connsiteX110" fmla="*/ 1344857 w 1424013"/>
              <a:gd name="connsiteY110" fmla="*/ 22664 h 108078"/>
              <a:gd name="connsiteX111" fmla="*/ 1345028 w 1424013"/>
              <a:gd name="connsiteY111" fmla="*/ 22832 h 108078"/>
              <a:gd name="connsiteX112" fmla="*/ 1345026 w 1424013"/>
              <a:gd name="connsiteY112" fmla="*/ 22832 h 108078"/>
              <a:gd name="connsiteX113" fmla="*/ 39652 w 1424013"/>
              <a:gd name="connsiteY113" fmla="*/ 22115 h 108078"/>
              <a:gd name="connsiteX114" fmla="*/ 8854 w 1424013"/>
              <a:gd name="connsiteY114" fmla="*/ 53490 h 108078"/>
              <a:gd name="connsiteX115" fmla="*/ 39844 w 1424013"/>
              <a:gd name="connsiteY115" fmla="*/ 85443 h 108078"/>
              <a:gd name="connsiteX116" fmla="*/ 39652 w 1424013"/>
              <a:gd name="connsiteY116" fmla="*/ 85635 h 108078"/>
              <a:gd name="connsiteX117" fmla="*/ 70642 w 1424013"/>
              <a:gd name="connsiteY117" fmla="*/ 53683 h 108078"/>
              <a:gd name="connsiteX118" fmla="*/ 39652 w 1424013"/>
              <a:gd name="connsiteY118" fmla="*/ 22115 h 108078"/>
              <a:gd name="connsiteX119" fmla="*/ 461122 w 1424013"/>
              <a:gd name="connsiteY119" fmla="*/ 21312 h 108078"/>
              <a:gd name="connsiteX120" fmla="*/ 472452 w 1424013"/>
              <a:gd name="connsiteY120" fmla="*/ 21312 h 108078"/>
              <a:gd name="connsiteX121" fmla="*/ 472452 w 1424013"/>
              <a:gd name="connsiteY121" fmla="*/ 86429 h 108078"/>
              <a:gd name="connsiteX122" fmla="*/ 461122 w 1424013"/>
              <a:gd name="connsiteY122" fmla="*/ 86429 h 108078"/>
              <a:gd name="connsiteX123" fmla="*/ 1362110 w 1424013"/>
              <a:gd name="connsiteY123" fmla="*/ 21310 h 108078"/>
              <a:gd name="connsiteX124" fmla="*/ 1374625 w 1424013"/>
              <a:gd name="connsiteY124" fmla="*/ 21310 h 108078"/>
              <a:gd name="connsiteX125" fmla="*/ 1390186 w 1424013"/>
              <a:gd name="connsiteY125" fmla="*/ 64440 h 108078"/>
              <a:gd name="connsiteX126" fmla="*/ 1393570 w 1424013"/>
              <a:gd name="connsiteY126" fmla="*/ 75602 h 108078"/>
              <a:gd name="connsiteX127" fmla="*/ 1393908 w 1424013"/>
              <a:gd name="connsiteY127" fmla="*/ 75602 h 108078"/>
              <a:gd name="connsiteX128" fmla="*/ 1397290 w 1424013"/>
              <a:gd name="connsiteY128" fmla="*/ 64440 h 108078"/>
              <a:gd name="connsiteX129" fmla="*/ 1412512 w 1424013"/>
              <a:gd name="connsiteY129" fmla="*/ 21310 h 108078"/>
              <a:gd name="connsiteX130" fmla="*/ 1424013 w 1424013"/>
              <a:gd name="connsiteY130" fmla="*/ 21310 h 108078"/>
              <a:gd name="connsiteX131" fmla="*/ 1400504 w 1424013"/>
              <a:gd name="connsiteY131" fmla="*/ 84060 h 108078"/>
              <a:gd name="connsiteX132" fmla="*/ 1390356 w 1424013"/>
              <a:gd name="connsiteY132" fmla="*/ 100805 h 108078"/>
              <a:gd name="connsiteX133" fmla="*/ 1373611 w 1424013"/>
              <a:gd name="connsiteY133" fmla="*/ 108076 h 108078"/>
              <a:gd name="connsiteX134" fmla="*/ 1365662 w 1424013"/>
              <a:gd name="connsiteY134" fmla="*/ 106386 h 108078"/>
              <a:gd name="connsiteX135" fmla="*/ 1365662 w 1424013"/>
              <a:gd name="connsiteY135" fmla="*/ 97083 h 108078"/>
              <a:gd name="connsiteX136" fmla="*/ 1373443 w 1424013"/>
              <a:gd name="connsiteY136" fmla="*/ 98944 h 108078"/>
              <a:gd name="connsiteX137" fmla="*/ 1382575 w 1424013"/>
              <a:gd name="connsiteY137" fmla="*/ 95730 h 108078"/>
              <a:gd name="connsiteX138" fmla="*/ 1388327 w 1424013"/>
              <a:gd name="connsiteY138" fmla="*/ 87443 h 108078"/>
              <a:gd name="connsiteX139" fmla="*/ 345939 w 1424013"/>
              <a:gd name="connsiteY139" fmla="*/ 21310 h 108078"/>
              <a:gd name="connsiteX140" fmla="*/ 358455 w 1424013"/>
              <a:gd name="connsiteY140" fmla="*/ 21310 h 108078"/>
              <a:gd name="connsiteX141" fmla="*/ 374014 w 1424013"/>
              <a:gd name="connsiteY141" fmla="*/ 64440 h 108078"/>
              <a:gd name="connsiteX142" fmla="*/ 377399 w 1424013"/>
              <a:gd name="connsiteY142" fmla="*/ 75602 h 108078"/>
              <a:gd name="connsiteX143" fmla="*/ 377736 w 1424013"/>
              <a:gd name="connsiteY143" fmla="*/ 75602 h 108078"/>
              <a:gd name="connsiteX144" fmla="*/ 381119 w 1424013"/>
              <a:gd name="connsiteY144" fmla="*/ 64440 h 108078"/>
              <a:gd name="connsiteX145" fmla="*/ 396340 w 1424013"/>
              <a:gd name="connsiteY145" fmla="*/ 21310 h 108078"/>
              <a:gd name="connsiteX146" fmla="*/ 407843 w 1424013"/>
              <a:gd name="connsiteY146" fmla="*/ 21310 h 108078"/>
              <a:gd name="connsiteX147" fmla="*/ 384333 w 1424013"/>
              <a:gd name="connsiteY147" fmla="*/ 84060 h 108078"/>
              <a:gd name="connsiteX148" fmla="*/ 374185 w 1424013"/>
              <a:gd name="connsiteY148" fmla="*/ 100805 h 108078"/>
              <a:gd name="connsiteX149" fmla="*/ 357440 w 1424013"/>
              <a:gd name="connsiteY149" fmla="*/ 108076 h 108078"/>
              <a:gd name="connsiteX150" fmla="*/ 349490 w 1424013"/>
              <a:gd name="connsiteY150" fmla="*/ 106386 h 108078"/>
              <a:gd name="connsiteX151" fmla="*/ 349490 w 1424013"/>
              <a:gd name="connsiteY151" fmla="*/ 97083 h 108078"/>
              <a:gd name="connsiteX152" fmla="*/ 357271 w 1424013"/>
              <a:gd name="connsiteY152" fmla="*/ 98944 h 108078"/>
              <a:gd name="connsiteX153" fmla="*/ 366404 w 1424013"/>
              <a:gd name="connsiteY153" fmla="*/ 95730 h 108078"/>
              <a:gd name="connsiteX154" fmla="*/ 372155 w 1424013"/>
              <a:gd name="connsiteY154" fmla="*/ 87443 h 108078"/>
              <a:gd name="connsiteX155" fmla="*/ 1256569 w 1424013"/>
              <a:gd name="connsiteY155" fmla="*/ 20297 h 108078"/>
              <a:gd name="connsiteX156" fmla="*/ 1275511 w 1424013"/>
              <a:gd name="connsiteY156" fmla="*/ 26046 h 108078"/>
              <a:gd name="connsiteX157" fmla="*/ 1282107 w 1424013"/>
              <a:gd name="connsiteY157" fmla="*/ 42454 h 108078"/>
              <a:gd name="connsiteX158" fmla="*/ 1282107 w 1424013"/>
              <a:gd name="connsiteY158" fmla="*/ 72053 h 108078"/>
              <a:gd name="connsiteX159" fmla="*/ 1287520 w 1424013"/>
              <a:gd name="connsiteY159" fmla="*/ 78987 h 108078"/>
              <a:gd name="connsiteX160" fmla="*/ 1292087 w 1424013"/>
              <a:gd name="connsiteY160" fmla="*/ 77845 h 108078"/>
              <a:gd name="connsiteX161" fmla="*/ 1292087 w 1424013"/>
              <a:gd name="connsiteY161" fmla="*/ 85921 h 108078"/>
              <a:gd name="connsiteX162" fmla="*/ 1284308 w 1424013"/>
              <a:gd name="connsiteY162" fmla="*/ 87274 h 108078"/>
              <a:gd name="connsiteX163" fmla="*/ 1274328 w 1424013"/>
              <a:gd name="connsiteY163" fmla="*/ 83723 h 108078"/>
              <a:gd name="connsiteX164" fmla="*/ 1271114 w 1424013"/>
              <a:gd name="connsiteY164" fmla="*/ 74082 h 108078"/>
              <a:gd name="connsiteX165" fmla="*/ 1271114 w 1424013"/>
              <a:gd name="connsiteY165" fmla="*/ 71882 h 108078"/>
              <a:gd name="connsiteX166" fmla="*/ 1270606 w 1424013"/>
              <a:gd name="connsiteY166" fmla="*/ 71882 h 108078"/>
              <a:gd name="connsiteX167" fmla="*/ 1262488 w 1424013"/>
              <a:gd name="connsiteY167" fmla="*/ 83723 h 108078"/>
              <a:gd name="connsiteX168" fmla="*/ 1247943 w 1424013"/>
              <a:gd name="connsiteY168" fmla="*/ 88119 h 108078"/>
              <a:gd name="connsiteX169" fmla="*/ 1233396 w 1424013"/>
              <a:gd name="connsiteY169" fmla="*/ 83723 h 108078"/>
              <a:gd name="connsiteX170" fmla="*/ 1227815 w 1424013"/>
              <a:gd name="connsiteY170" fmla="*/ 70698 h 108078"/>
              <a:gd name="connsiteX171" fmla="*/ 1231537 w 1424013"/>
              <a:gd name="connsiteY171" fmla="*/ 59875 h 108078"/>
              <a:gd name="connsiteX172" fmla="*/ 1240330 w 1424013"/>
              <a:gd name="connsiteY172" fmla="*/ 54631 h 108078"/>
              <a:gd name="connsiteX173" fmla="*/ 1254369 w 1424013"/>
              <a:gd name="connsiteY173" fmla="*/ 51417 h 108078"/>
              <a:gd name="connsiteX174" fmla="*/ 1266717 w 1424013"/>
              <a:gd name="connsiteY174" fmla="*/ 47527 h 108078"/>
              <a:gd name="connsiteX175" fmla="*/ 1270606 w 1424013"/>
              <a:gd name="connsiteY175" fmla="*/ 39748 h 108078"/>
              <a:gd name="connsiteX176" fmla="*/ 1267223 w 1424013"/>
              <a:gd name="connsiteY176" fmla="*/ 31966 h 108078"/>
              <a:gd name="connsiteX177" fmla="*/ 1256399 w 1424013"/>
              <a:gd name="connsiteY177" fmla="*/ 29092 h 108078"/>
              <a:gd name="connsiteX178" fmla="*/ 1240838 w 1424013"/>
              <a:gd name="connsiteY178" fmla="*/ 43299 h 108078"/>
              <a:gd name="connsiteX179" fmla="*/ 1229506 w 1424013"/>
              <a:gd name="connsiteY179" fmla="*/ 43299 h 108078"/>
              <a:gd name="connsiteX180" fmla="*/ 1236779 w 1424013"/>
              <a:gd name="connsiteY180" fmla="*/ 26385 h 108078"/>
              <a:gd name="connsiteX181" fmla="*/ 1256569 w 1424013"/>
              <a:gd name="connsiteY181" fmla="*/ 20297 h 108078"/>
              <a:gd name="connsiteX182" fmla="*/ 1002694 w 1424013"/>
              <a:gd name="connsiteY182" fmla="*/ 20126 h 108078"/>
              <a:gd name="connsiteX183" fmla="*/ 1019439 w 1424013"/>
              <a:gd name="connsiteY183" fmla="*/ 24354 h 108078"/>
              <a:gd name="connsiteX184" fmla="*/ 1030602 w 1424013"/>
              <a:gd name="connsiteY184" fmla="*/ 36194 h 108078"/>
              <a:gd name="connsiteX185" fmla="*/ 1034492 w 1424013"/>
              <a:gd name="connsiteY185" fmla="*/ 53784 h 108078"/>
              <a:gd name="connsiteX186" fmla="*/ 1030602 w 1424013"/>
              <a:gd name="connsiteY186" fmla="*/ 71543 h 108078"/>
              <a:gd name="connsiteX187" fmla="*/ 1019439 w 1424013"/>
              <a:gd name="connsiteY187" fmla="*/ 83552 h 108078"/>
              <a:gd name="connsiteX188" fmla="*/ 1002694 w 1424013"/>
              <a:gd name="connsiteY188" fmla="*/ 87949 h 108078"/>
              <a:gd name="connsiteX189" fmla="*/ 985950 w 1424013"/>
              <a:gd name="connsiteY189" fmla="*/ 83552 h 108078"/>
              <a:gd name="connsiteX190" fmla="*/ 974788 w 1424013"/>
              <a:gd name="connsiteY190" fmla="*/ 71543 h 108078"/>
              <a:gd name="connsiteX191" fmla="*/ 970897 w 1424013"/>
              <a:gd name="connsiteY191" fmla="*/ 53784 h 108078"/>
              <a:gd name="connsiteX192" fmla="*/ 974788 w 1424013"/>
              <a:gd name="connsiteY192" fmla="*/ 36194 h 108078"/>
              <a:gd name="connsiteX193" fmla="*/ 985950 w 1424013"/>
              <a:gd name="connsiteY193" fmla="*/ 24354 h 108078"/>
              <a:gd name="connsiteX194" fmla="*/ 1002694 w 1424013"/>
              <a:gd name="connsiteY194" fmla="*/ 20126 h 108078"/>
              <a:gd name="connsiteX195" fmla="*/ 932334 w 1424013"/>
              <a:gd name="connsiteY195" fmla="*/ 20126 h 108078"/>
              <a:gd name="connsiteX196" fmla="*/ 946880 w 1424013"/>
              <a:gd name="connsiteY196" fmla="*/ 23340 h 108078"/>
              <a:gd name="connsiteX197" fmla="*/ 957197 w 1424013"/>
              <a:gd name="connsiteY197" fmla="*/ 32472 h 108078"/>
              <a:gd name="connsiteX198" fmla="*/ 961596 w 1424013"/>
              <a:gd name="connsiteY198" fmla="*/ 46003 h 108078"/>
              <a:gd name="connsiteX199" fmla="*/ 949755 w 1424013"/>
              <a:gd name="connsiteY199" fmla="*/ 46003 h 108078"/>
              <a:gd name="connsiteX200" fmla="*/ 944512 w 1424013"/>
              <a:gd name="connsiteY200" fmla="*/ 33826 h 108078"/>
              <a:gd name="connsiteX201" fmla="*/ 932504 w 1424013"/>
              <a:gd name="connsiteY201" fmla="*/ 29090 h 108078"/>
              <a:gd name="connsiteX202" fmla="*/ 917620 w 1424013"/>
              <a:gd name="connsiteY202" fmla="*/ 36026 h 108078"/>
              <a:gd name="connsiteX203" fmla="*/ 912208 w 1424013"/>
              <a:gd name="connsiteY203" fmla="*/ 54122 h 108078"/>
              <a:gd name="connsiteX204" fmla="*/ 917620 w 1424013"/>
              <a:gd name="connsiteY204" fmla="*/ 72220 h 108078"/>
              <a:gd name="connsiteX205" fmla="*/ 932165 w 1424013"/>
              <a:gd name="connsiteY205" fmla="*/ 79154 h 108078"/>
              <a:gd name="connsiteX206" fmla="*/ 944343 w 1424013"/>
              <a:gd name="connsiteY206" fmla="*/ 74418 h 108078"/>
              <a:gd name="connsiteX207" fmla="*/ 949924 w 1424013"/>
              <a:gd name="connsiteY207" fmla="*/ 61564 h 108078"/>
              <a:gd name="connsiteX208" fmla="*/ 961764 w 1424013"/>
              <a:gd name="connsiteY208" fmla="*/ 61564 h 108078"/>
              <a:gd name="connsiteX209" fmla="*/ 957197 w 1424013"/>
              <a:gd name="connsiteY209" fmla="*/ 75602 h 108078"/>
              <a:gd name="connsiteX210" fmla="*/ 946712 w 1424013"/>
              <a:gd name="connsiteY210" fmla="*/ 84905 h 108078"/>
              <a:gd name="connsiteX211" fmla="*/ 931996 w 1424013"/>
              <a:gd name="connsiteY211" fmla="*/ 88119 h 108078"/>
              <a:gd name="connsiteX212" fmla="*/ 915420 w 1424013"/>
              <a:gd name="connsiteY212" fmla="*/ 83721 h 108078"/>
              <a:gd name="connsiteX213" fmla="*/ 915591 w 1424013"/>
              <a:gd name="connsiteY213" fmla="*/ 83552 h 108078"/>
              <a:gd name="connsiteX214" fmla="*/ 904427 w 1424013"/>
              <a:gd name="connsiteY214" fmla="*/ 71543 h 108078"/>
              <a:gd name="connsiteX215" fmla="*/ 900368 w 1424013"/>
              <a:gd name="connsiteY215" fmla="*/ 53953 h 108078"/>
              <a:gd name="connsiteX216" fmla="*/ 904258 w 1424013"/>
              <a:gd name="connsiteY216" fmla="*/ 36363 h 108078"/>
              <a:gd name="connsiteX217" fmla="*/ 915591 w 1424013"/>
              <a:gd name="connsiteY217" fmla="*/ 24354 h 108078"/>
              <a:gd name="connsiteX218" fmla="*/ 932334 w 1424013"/>
              <a:gd name="connsiteY218" fmla="*/ 20126 h 108078"/>
              <a:gd name="connsiteX219" fmla="*/ 236846 w 1424013"/>
              <a:gd name="connsiteY219" fmla="*/ 20126 h 108078"/>
              <a:gd name="connsiteX220" fmla="*/ 253591 w 1424013"/>
              <a:gd name="connsiteY220" fmla="*/ 24354 h 108078"/>
              <a:gd name="connsiteX221" fmla="*/ 264753 w 1424013"/>
              <a:gd name="connsiteY221" fmla="*/ 36194 h 108078"/>
              <a:gd name="connsiteX222" fmla="*/ 268644 w 1424013"/>
              <a:gd name="connsiteY222" fmla="*/ 53784 h 108078"/>
              <a:gd name="connsiteX223" fmla="*/ 264753 w 1424013"/>
              <a:gd name="connsiteY223" fmla="*/ 71543 h 108078"/>
              <a:gd name="connsiteX224" fmla="*/ 253591 w 1424013"/>
              <a:gd name="connsiteY224" fmla="*/ 83552 h 108078"/>
              <a:gd name="connsiteX225" fmla="*/ 236846 w 1424013"/>
              <a:gd name="connsiteY225" fmla="*/ 87949 h 108078"/>
              <a:gd name="connsiteX226" fmla="*/ 220101 w 1424013"/>
              <a:gd name="connsiteY226" fmla="*/ 83552 h 108078"/>
              <a:gd name="connsiteX227" fmla="*/ 208939 w 1424013"/>
              <a:gd name="connsiteY227" fmla="*/ 71543 h 108078"/>
              <a:gd name="connsiteX228" fmla="*/ 205049 w 1424013"/>
              <a:gd name="connsiteY228" fmla="*/ 53784 h 108078"/>
              <a:gd name="connsiteX229" fmla="*/ 208939 w 1424013"/>
              <a:gd name="connsiteY229" fmla="*/ 36194 h 108078"/>
              <a:gd name="connsiteX230" fmla="*/ 220101 w 1424013"/>
              <a:gd name="connsiteY230" fmla="*/ 24354 h 108078"/>
              <a:gd name="connsiteX231" fmla="*/ 236846 w 1424013"/>
              <a:gd name="connsiteY231" fmla="*/ 20126 h 108078"/>
              <a:gd name="connsiteX232" fmla="*/ 1333526 w 1424013"/>
              <a:gd name="connsiteY232" fmla="*/ 19957 h 108078"/>
              <a:gd name="connsiteX233" fmla="*/ 1345026 w 1424013"/>
              <a:gd name="connsiteY233" fmla="*/ 22832 h 108078"/>
              <a:gd name="connsiteX234" fmla="*/ 1352807 w 1424013"/>
              <a:gd name="connsiteY234" fmla="*/ 30613 h 108078"/>
              <a:gd name="connsiteX235" fmla="*/ 1355682 w 1424013"/>
              <a:gd name="connsiteY235" fmla="*/ 42283 h 108078"/>
              <a:gd name="connsiteX236" fmla="*/ 1355682 w 1424013"/>
              <a:gd name="connsiteY236" fmla="*/ 86258 h 108078"/>
              <a:gd name="connsiteX237" fmla="*/ 1344351 w 1424013"/>
              <a:gd name="connsiteY237" fmla="*/ 86258 h 108078"/>
              <a:gd name="connsiteX238" fmla="*/ 1344351 w 1424013"/>
              <a:gd name="connsiteY238" fmla="*/ 44313 h 108078"/>
              <a:gd name="connsiteX239" fmla="*/ 1340629 w 1424013"/>
              <a:gd name="connsiteY239" fmla="*/ 32980 h 108078"/>
              <a:gd name="connsiteX240" fmla="*/ 1330481 w 1424013"/>
              <a:gd name="connsiteY240" fmla="*/ 28921 h 108078"/>
              <a:gd name="connsiteX241" fmla="*/ 1317458 w 1424013"/>
              <a:gd name="connsiteY241" fmla="*/ 35180 h 108078"/>
              <a:gd name="connsiteX242" fmla="*/ 1312554 w 1424013"/>
              <a:gd name="connsiteY242" fmla="*/ 52600 h 108078"/>
              <a:gd name="connsiteX243" fmla="*/ 1312554 w 1424013"/>
              <a:gd name="connsiteY243" fmla="*/ 86427 h 108078"/>
              <a:gd name="connsiteX244" fmla="*/ 1301221 w 1424013"/>
              <a:gd name="connsiteY244" fmla="*/ 86427 h 108078"/>
              <a:gd name="connsiteX245" fmla="*/ 1301221 w 1424013"/>
              <a:gd name="connsiteY245" fmla="*/ 21310 h 108078"/>
              <a:gd name="connsiteX246" fmla="*/ 1312214 w 1424013"/>
              <a:gd name="connsiteY246" fmla="*/ 21310 h 108078"/>
              <a:gd name="connsiteX247" fmla="*/ 1312214 w 1424013"/>
              <a:gd name="connsiteY247" fmla="*/ 36194 h 108078"/>
              <a:gd name="connsiteX248" fmla="*/ 1312554 w 1424013"/>
              <a:gd name="connsiteY248" fmla="*/ 36194 h 108078"/>
              <a:gd name="connsiteX249" fmla="*/ 1319825 w 1424013"/>
              <a:gd name="connsiteY249" fmla="*/ 24185 h 108078"/>
              <a:gd name="connsiteX250" fmla="*/ 1333526 w 1424013"/>
              <a:gd name="connsiteY250" fmla="*/ 19957 h 108078"/>
              <a:gd name="connsiteX251" fmla="*/ 1190605 w 1424013"/>
              <a:gd name="connsiteY251" fmla="*/ 19957 h 108078"/>
              <a:gd name="connsiteX252" fmla="*/ 1204813 w 1424013"/>
              <a:gd name="connsiteY252" fmla="*/ 24185 h 108078"/>
              <a:gd name="connsiteX253" fmla="*/ 1205152 w 1424013"/>
              <a:gd name="connsiteY253" fmla="*/ 24185 h 108078"/>
              <a:gd name="connsiteX254" fmla="*/ 1214961 w 1424013"/>
              <a:gd name="connsiteY254" fmla="*/ 36026 h 108078"/>
              <a:gd name="connsiteX255" fmla="*/ 1218512 w 1424013"/>
              <a:gd name="connsiteY255" fmla="*/ 53447 h 108078"/>
              <a:gd name="connsiteX256" fmla="*/ 1214792 w 1424013"/>
              <a:gd name="connsiteY256" fmla="*/ 71035 h 108078"/>
              <a:gd name="connsiteX257" fmla="*/ 1204644 w 1424013"/>
              <a:gd name="connsiteY257" fmla="*/ 83215 h 108078"/>
              <a:gd name="connsiteX258" fmla="*/ 1190436 w 1424013"/>
              <a:gd name="connsiteY258" fmla="*/ 87612 h 108078"/>
              <a:gd name="connsiteX259" fmla="*/ 1176737 w 1424013"/>
              <a:gd name="connsiteY259" fmla="*/ 83384 h 108078"/>
              <a:gd name="connsiteX260" fmla="*/ 1168448 w 1424013"/>
              <a:gd name="connsiteY260" fmla="*/ 71543 h 108078"/>
              <a:gd name="connsiteX261" fmla="*/ 1168110 w 1424013"/>
              <a:gd name="connsiteY261" fmla="*/ 71543 h 108078"/>
              <a:gd name="connsiteX262" fmla="*/ 1168110 w 1424013"/>
              <a:gd name="connsiteY262" fmla="*/ 106386 h 108078"/>
              <a:gd name="connsiteX263" fmla="*/ 1156778 w 1424013"/>
              <a:gd name="connsiteY263" fmla="*/ 106386 h 108078"/>
              <a:gd name="connsiteX264" fmla="*/ 1156778 w 1424013"/>
              <a:gd name="connsiteY264" fmla="*/ 21310 h 108078"/>
              <a:gd name="connsiteX265" fmla="*/ 1168110 w 1424013"/>
              <a:gd name="connsiteY265" fmla="*/ 21310 h 108078"/>
              <a:gd name="connsiteX266" fmla="*/ 1168110 w 1424013"/>
              <a:gd name="connsiteY266" fmla="*/ 36194 h 108078"/>
              <a:gd name="connsiteX267" fmla="*/ 1176398 w 1424013"/>
              <a:gd name="connsiteY267" fmla="*/ 24185 h 108078"/>
              <a:gd name="connsiteX268" fmla="*/ 1190605 w 1424013"/>
              <a:gd name="connsiteY268" fmla="*/ 19957 h 108078"/>
              <a:gd name="connsiteX269" fmla="*/ 1078299 w 1424013"/>
              <a:gd name="connsiteY269" fmla="*/ 19957 h 108078"/>
              <a:gd name="connsiteX270" fmla="*/ 1091490 w 1424013"/>
              <a:gd name="connsiteY270" fmla="*/ 24356 h 108078"/>
              <a:gd name="connsiteX271" fmla="*/ 1098764 w 1424013"/>
              <a:gd name="connsiteY271" fmla="*/ 36194 h 108078"/>
              <a:gd name="connsiteX272" fmla="*/ 1098932 w 1424013"/>
              <a:gd name="connsiteY272" fmla="*/ 36194 h 108078"/>
              <a:gd name="connsiteX273" fmla="*/ 1106545 w 1424013"/>
              <a:gd name="connsiteY273" fmla="*/ 24017 h 108078"/>
              <a:gd name="connsiteX274" fmla="*/ 1119398 w 1424013"/>
              <a:gd name="connsiteY274" fmla="*/ 19957 h 108078"/>
              <a:gd name="connsiteX275" fmla="*/ 1130222 w 1424013"/>
              <a:gd name="connsiteY275" fmla="*/ 22664 h 108078"/>
              <a:gd name="connsiteX276" fmla="*/ 1130393 w 1424013"/>
              <a:gd name="connsiteY276" fmla="*/ 22495 h 108078"/>
              <a:gd name="connsiteX277" fmla="*/ 1138003 w 1424013"/>
              <a:gd name="connsiteY277" fmla="*/ 30105 h 108078"/>
              <a:gd name="connsiteX278" fmla="*/ 1140710 w 1424013"/>
              <a:gd name="connsiteY278" fmla="*/ 41775 h 108078"/>
              <a:gd name="connsiteX279" fmla="*/ 1140710 w 1424013"/>
              <a:gd name="connsiteY279" fmla="*/ 86427 h 108078"/>
              <a:gd name="connsiteX280" fmla="*/ 1129377 w 1424013"/>
              <a:gd name="connsiteY280" fmla="*/ 86427 h 108078"/>
              <a:gd name="connsiteX281" fmla="*/ 1129377 w 1424013"/>
              <a:gd name="connsiteY281" fmla="*/ 42960 h 108078"/>
              <a:gd name="connsiteX282" fmla="*/ 1125657 w 1424013"/>
              <a:gd name="connsiteY282" fmla="*/ 32980 h 108078"/>
              <a:gd name="connsiteX283" fmla="*/ 1116015 w 1424013"/>
              <a:gd name="connsiteY283" fmla="*/ 29092 h 108078"/>
              <a:gd name="connsiteX284" fmla="*/ 1103839 w 1424013"/>
              <a:gd name="connsiteY284" fmla="*/ 35518 h 108078"/>
              <a:gd name="connsiteX285" fmla="*/ 1099272 w 1424013"/>
              <a:gd name="connsiteY285" fmla="*/ 53108 h 108078"/>
              <a:gd name="connsiteX286" fmla="*/ 1099272 w 1424013"/>
              <a:gd name="connsiteY286" fmla="*/ 86427 h 108078"/>
              <a:gd name="connsiteX287" fmla="*/ 1087939 w 1424013"/>
              <a:gd name="connsiteY287" fmla="*/ 86427 h 108078"/>
              <a:gd name="connsiteX288" fmla="*/ 1087939 w 1424013"/>
              <a:gd name="connsiteY288" fmla="*/ 42960 h 108078"/>
              <a:gd name="connsiteX289" fmla="*/ 1084219 w 1424013"/>
              <a:gd name="connsiteY289" fmla="*/ 32980 h 108078"/>
              <a:gd name="connsiteX290" fmla="*/ 1074746 w 1424013"/>
              <a:gd name="connsiteY290" fmla="*/ 29092 h 108078"/>
              <a:gd name="connsiteX291" fmla="*/ 1062568 w 1424013"/>
              <a:gd name="connsiteY291" fmla="*/ 35686 h 108078"/>
              <a:gd name="connsiteX292" fmla="*/ 1058002 w 1424013"/>
              <a:gd name="connsiteY292" fmla="*/ 53108 h 108078"/>
              <a:gd name="connsiteX293" fmla="*/ 1058002 w 1424013"/>
              <a:gd name="connsiteY293" fmla="*/ 86427 h 108078"/>
              <a:gd name="connsiteX294" fmla="*/ 1046670 w 1424013"/>
              <a:gd name="connsiteY294" fmla="*/ 86427 h 108078"/>
              <a:gd name="connsiteX295" fmla="*/ 1046670 w 1424013"/>
              <a:gd name="connsiteY295" fmla="*/ 21310 h 108078"/>
              <a:gd name="connsiteX296" fmla="*/ 1057663 w 1424013"/>
              <a:gd name="connsiteY296" fmla="*/ 21310 h 108078"/>
              <a:gd name="connsiteX297" fmla="*/ 1057663 w 1424013"/>
              <a:gd name="connsiteY297" fmla="*/ 36194 h 108078"/>
              <a:gd name="connsiteX298" fmla="*/ 1058002 w 1424013"/>
              <a:gd name="connsiteY298" fmla="*/ 36194 h 108078"/>
              <a:gd name="connsiteX299" fmla="*/ 1065105 w 1424013"/>
              <a:gd name="connsiteY299" fmla="*/ 24185 h 108078"/>
              <a:gd name="connsiteX300" fmla="*/ 1078299 w 1424013"/>
              <a:gd name="connsiteY300" fmla="*/ 19957 h 108078"/>
              <a:gd name="connsiteX301" fmla="*/ 314817 w 1424013"/>
              <a:gd name="connsiteY301" fmla="*/ 19957 h 108078"/>
              <a:gd name="connsiteX302" fmla="*/ 329025 w 1424013"/>
              <a:gd name="connsiteY302" fmla="*/ 24185 h 108078"/>
              <a:gd name="connsiteX303" fmla="*/ 329364 w 1424013"/>
              <a:gd name="connsiteY303" fmla="*/ 24185 h 108078"/>
              <a:gd name="connsiteX304" fmla="*/ 339173 w 1424013"/>
              <a:gd name="connsiteY304" fmla="*/ 36026 h 108078"/>
              <a:gd name="connsiteX305" fmla="*/ 342724 w 1424013"/>
              <a:gd name="connsiteY305" fmla="*/ 53447 h 108078"/>
              <a:gd name="connsiteX306" fmla="*/ 339004 w 1424013"/>
              <a:gd name="connsiteY306" fmla="*/ 71035 h 108078"/>
              <a:gd name="connsiteX307" fmla="*/ 328856 w 1424013"/>
              <a:gd name="connsiteY307" fmla="*/ 83215 h 108078"/>
              <a:gd name="connsiteX308" fmla="*/ 314649 w 1424013"/>
              <a:gd name="connsiteY308" fmla="*/ 87612 h 108078"/>
              <a:gd name="connsiteX309" fmla="*/ 300949 w 1424013"/>
              <a:gd name="connsiteY309" fmla="*/ 83384 h 108078"/>
              <a:gd name="connsiteX310" fmla="*/ 292660 w 1424013"/>
              <a:gd name="connsiteY310" fmla="*/ 71543 h 108078"/>
              <a:gd name="connsiteX311" fmla="*/ 292323 w 1424013"/>
              <a:gd name="connsiteY311" fmla="*/ 71543 h 108078"/>
              <a:gd name="connsiteX312" fmla="*/ 292323 w 1424013"/>
              <a:gd name="connsiteY312" fmla="*/ 106386 h 108078"/>
              <a:gd name="connsiteX313" fmla="*/ 280990 w 1424013"/>
              <a:gd name="connsiteY313" fmla="*/ 106386 h 108078"/>
              <a:gd name="connsiteX314" fmla="*/ 280990 w 1424013"/>
              <a:gd name="connsiteY314" fmla="*/ 21310 h 108078"/>
              <a:gd name="connsiteX315" fmla="*/ 292323 w 1424013"/>
              <a:gd name="connsiteY315" fmla="*/ 21310 h 108078"/>
              <a:gd name="connsiteX316" fmla="*/ 292323 w 1424013"/>
              <a:gd name="connsiteY316" fmla="*/ 36194 h 108078"/>
              <a:gd name="connsiteX317" fmla="*/ 300610 w 1424013"/>
              <a:gd name="connsiteY317" fmla="*/ 24185 h 108078"/>
              <a:gd name="connsiteX318" fmla="*/ 314817 w 1424013"/>
              <a:gd name="connsiteY318" fmla="*/ 19957 h 108078"/>
              <a:gd name="connsiteX319" fmla="*/ 821043 w 1424013"/>
              <a:gd name="connsiteY319" fmla="*/ 19789 h 108078"/>
              <a:gd name="connsiteX320" fmla="*/ 843200 w 1424013"/>
              <a:gd name="connsiteY320" fmla="*/ 29429 h 108078"/>
              <a:gd name="connsiteX321" fmla="*/ 850980 w 1424013"/>
              <a:gd name="connsiteY321" fmla="*/ 54631 h 108078"/>
              <a:gd name="connsiteX322" fmla="*/ 850980 w 1424013"/>
              <a:gd name="connsiteY322" fmla="*/ 56830 h 108078"/>
              <a:gd name="connsiteX323" fmla="*/ 850811 w 1424013"/>
              <a:gd name="connsiteY323" fmla="*/ 56830 h 108078"/>
              <a:gd name="connsiteX324" fmla="*/ 801255 w 1424013"/>
              <a:gd name="connsiteY324" fmla="*/ 56830 h 108078"/>
              <a:gd name="connsiteX325" fmla="*/ 807344 w 1424013"/>
              <a:gd name="connsiteY325" fmla="*/ 72898 h 108078"/>
              <a:gd name="connsiteX326" fmla="*/ 821212 w 1424013"/>
              <a:gd name="connsiteY326" fmla="*/ 78816 h 108078"/>
              <a:gd name="connsiteX327" fmla="*/ 832713 w 1424013"/>
              <a:gd name="connsiteY327" fmla="*/ 75434 h 108078"/>
              <a:gd name="connsiteX328" fmla="*/ 838296 w 1424013"/>
              <a:gd name="connsiteY328" fmla="*/ 66639 h 108078"/>
              <a:gd name="connsiteX329" fmla="*/ 849797 w 1424013"/>
              <a:gd name="connsiteY329" fmla="*/ 66639 h 108078"/>
              <a:gd name="connsiteX330" fmla="*/ 845230 w 1424013"/>
              <a:gd name="connsiteY330" fmla="*/ 77971 h 108078"/>
              <a:gd name="connsiteX331" fmla="*/ 834913 w 1424013"/>
              <a:gd name="connsiteY331" fmla="*/ 85245 h 108078"/>
              <a:gd name="connsiteX332" fmla="*/ 821382 w 1424013"/>
              <a:gd name="connsiteY332" fmla="*/ 87782 h 108078"/>
              <a:gd name="connsiteX333" fmla="*/ 804806 w 1424013"/>
              <a:gd name="connsiteY333" fmla="*/ 83552 h 108078"/>
              <a:gd name="connsiteX334" fmla="*/ 793644 w 1424013"/>
              <a:gd name="connsiteY334" fmla="*/ 71714 h 108078"/>
              <a:gd name="connsiteX335" fmla="*/ 789753 w 1424013"/>
              <a:gd name="connsiteY335" fmla="*/ 53784 h 108078"/>
              <a:gd name="connsiteX336" fmla="*/ 793474 w 1424013"/>
              <a:gd name="connsiteY336" fmla="*/ 36365 h 108078"/>
              <a:gd name="connsiteX337" fmla="*/ 804298 w 1424013"/>
              <a:gd name="connsiteY337" fmla="*/ 24187 h 108078"/>
              <a:gd name="connsiteX338" fmla="*/ 821043 w 1424013"/>
              <a:gd name="connsiteY338" fmla="*/ 19789 h 108078"/>
              <a:gd name="connsiteX339" fmla="*/ 447083 w 1424013"/>
              <a:gd name="connsiteY339" fmla="*/ 19789 h 108078"/>
              <a:gd name="connsiteX340" fmla="*/ 450634 w 1424013"/>
              <a:gd name="connsiteY340" fmla="*/ 19957 h 108078"/>
              <a:gd name="connsiteX341" fmla="*/ 450634 w 1424013"/>
              <a:gd name="connsiteY341" fmla="*/ 20128 h 108078"/>
              <a:gd name="connsiteX342" fmla="*/ 450634 w 1424013"/>
              <a:gd name="connsiteY342" fmla="*/ 30952 h 108078"/>
              <a:gd name="connsiteX343" fmla="*/ 444884 w 1424013"/>
              <a:gd name="connsiteY343" fmla="*/ 30105 h 108078"/>
              <a:gd name="connsiteX344" fmla="*/ 432538 w 1424013"/>
              <a:gd name="connsiteY344" fmla="*/ 36194 h 108078"/>
              <a:gd name="connsiteX345" fmla="*/ 428479 w 1424013"/>
              <a:gd name="connsiteY345" fmla="*/ 53784 h 108078"/>
              <a:gd name="connsiteX346" fmla="*/ 428479 w 1424013"/>
              <a:gd name="connsiteY346" fmla="*/ 86258 h 108078"/>
              <a:gd name="connsiteX347" fmla="*/ 417146 w 1424013"/>
              <a:gd name="connsiteY347" fmla="*/ 86258 h 108078"/>
              <a:gd name="connsiteX348" fmla="*/ 417146 w 1424013"/>
              <a:gd name="connsiteY348" fmla="*/ 21310 h 108078"/>
              <a:gd name="connsiteX349" fmla="*/ 428140 w 1424013"/>
              <a:gd name="connsiteY349" fmla="*/ 21310 h 108078"/>
              <a:gd name="connsiteX350" fmla="*/ 428140 w 1424013"/>
              <a:gd name="connsiteY350" fmla="*/ 36871 h 108078"/>
              <a:gd name="connsiteX351" fmla="*/ 428479 w 1424013"/>
              <a:gd name="connsiteY351" fmla="*/ 36871 h 108078"/>
              <a:gd name="connsiteX352" fmla="*/ 434397 w 1424013"/>
              <a:gd name="connsiteY352" fmla="*/ 24356 h 108078"/>
              <a:gd name="connsiteX353" fmla="*/ 447083 w 1424013"/>
              <a:gd name="connsiteY353" fmla="*/ 19789 h 108078"/>
              <a:gd name="connsiteX354" fmla="*/ 39652 w 1424013"/>
              <a:gd name="connsiteY354" fmla="*/ 14416 h 108078"/>
              <a:gd name="connsiteX355" fmla="*/ 79304 w 1424013"/>
              <a:gd name="connsiteY355" fmla="*/ 53875 h 108078"/>
              <a:gd name="connsiteX356" fmla="*/ 39652 w 1424013"/>
              <a:gd name="connsiteY356" fmla="*/ 93335 h 108078"/>
              <a:gd name="connsiteX357" fmla="*/ 39652 w 1424013"/>
              <a:gd name="connsiteY357" fmla="*/ 93142 h 108078"/>
              <a:gd name="connsiteX358" fmla="*/ 0 w 1424013"/>
              <a:gd name="connsiteY358" fmla="*/ 53683 h 108078"/>
              <a:gd name="connsiteX359" fmla="*/ 39652 w 1424013"/>
              <a:gd name="connsiteY359" fmla="*/ 14416 h 108078"/>
              <a:gd name="connsiteX360" fmla="*/ 543490 w 1424013"/>
              <a:gd name="connsiteY360" fmla="*/ 14376 h 108078"/>
              <a:gd name="connsiteX361" fmla="*/ 547719 w 1424013"/>
              <a:gd name="connsiteY361" fmla="*/ 14884 h 108078"/>
              <a:gd name="connsiteX362" fmla="*/ 547719 w 1424013"/>
              <a:gd name="connsiteY362" fmla="*/ 25201 h 108078"/>
              <a:gd name="connsiteX363" fmla="*/ 543152 w 1424013"/>
              <a:gd name="connsiteY363" fmla="*/ 24524 h 108078"/>
              <a:gd name="connsiteX364" fmla="*/ 535879 w 1424013"/>
              <a:gd name="connsiteY364" fmla="*/ 27231 h 108078"/>
              <a:gd name="connsiteX365" fmla="*/ 541122 w 1424013"/>
              <a:gd name="connsiteY365" fmla="*/ 40761 h 108078"/>
              <a:gd name="connsiteX366" fmla="*/ 537908 w 1424013"/>
              <a:gd name="connsiteY366" fmla="*/ 51586 h 108078"/>
              <a:gd name="connsiteX367" fmla="*/ 528945 w 1424013"/>
              <a:gd name="connsiteY367" fmla="*/ 59197 h 108078"/>
              <a:gd name="connsiteX368" fmla="*/ 515245 w 1424013"/>
              <a:gd name="connsiteY368" fmla="*/ 61903 h 108078"/>
              <a:gd name="connsiteX369" fmla="*/ 499853 w 1424013"/>
              <a:gd name="connsiteY369" fmla="*/ 58520 h 108078"/>
              <a:gd name="connsiteX370" fmla="*/ 495794 w 1424013"/>
              <a:gd name="connsiteY370" fmla="*/ 64103 h 108078"/>
              <a:gd name="connsiteX371" fmla="*/ 498161 w 1424013"/>
              <a:gd name="connsiteY371" fmla="*/ 68331 h 108078"/>
              <a:gd name="connsiteX372" fmla="*/ 505774 w 1424013"/>
              <a:gd name="connsiteY372" fmla="*/ 69684 h 108078"/>
              <a:gd name="connsiteX373" fmla="*/ 524209 w 1424013"/>
              <a:gd name="connsiteY373" fmla="*/ 69684 h 108078"/>
              <a:gd name="connsiteX374" fmla="*/ 541630 w 1424013"/>
              <a:gd name="connsiteY374" fmla="*/ 73743 h 108078"/>
              <a:gd name="connsiteX375" fmla="*/ 548733 w 1424013"/>
              <a:gd name="connsiteY375" fmla="*/ 88119 h 108078"/>
              <a:gd name="connsiteX376" fmla="*/ 515922 w 1424013"/>
              <a:gd name="connsiteY376" fmla="*/ 108078 h 108078"/>
              <a:gd name="connsiteX377" fmla="*/ 492072 w 1424013"/>
              <a:gd name="connsiteY377" fmla="*/ 104356 h 108078"/>
              <a:gd name="connsiteX378" fmla="*/ 492580 w 1424013"/>
              <a:gd name="connsiteY378" fmla="*/ 104188 h 108078"/>
              <a:gd name="connsiteX379" fmla="*/ 484969 w 1424013"/>
              <a:gd name="connsiteY379" fmla="*/ 92686 h 108078"/>
              <a:gd name="connsiteX380" fmla="*/ 498332 w 1424013"/>
              <a:gd name="connsiteY380" fmla="*/ 79156 h 108078"/>
              <a:gd name="connsiteX381" fmla="*/ 498332 w 1424013"/>
              <a:gd name="connsiteY381" fmla="*/ 78648 h 108078"/>
              <a:gd name="connsiteX382" fmla="*/ 488689 w 1424013"/>
              <a:gd name="connsiteY382" fmla="*/ 75096 h 108078"/>
              <a:gd name="connsiteX383" fmla="*/ 485307 w 1424013"/>
              <a:gd name="connsiteY383" fmla="*/ 67486 h 108078"/>
              <a:gd name="connsiteX384" fmla="*/ 488689 w 1424013"/>
              <a:gd name="connsiteY384" fmla="*/ 60044 h 108078"/>
              <a:gd name="connsiteX385" fmla="*/ 497147 w 1424013"/>
              <a:gd name="connsiteY385" fmla="*/ 56322 h 108078"/>
              <a:gd name="connsiteX386" fmla="*/ 491735 w 1424013"/>
              <a:gd name="connsiteY386" fmla="*/ 49388 h 108078"/>
              <a:gd name="connsiteX387" fmla="*/ 489874 w 1424013"/>
              <a:gd name="connsiteY387" fmla="*/ 40761 h 108078"/>
              <a:gd name="connsiteX388" fmla="*/ 492919 w 1424013"/>
              <a:gd name="connsiteY388" fmla="*/ 29937 h 108078"/>
              <a:gd name="connsiteX389" fmla="*/ 501714 w 1424013"/>
              <a:gd name="connsiteY389" fmla="*/ 22495 h 108078"/>
              <a:gd name="connsiteX390" fmla="*/ 515582 w 1424013"/>
              <a:gd name="connsiteY390" fmla="*/ 19789 h 108078"/>
              <a:gd name="connsiteX391" fmla="*/ 533004 w 1424013"/>
              <a:gd name="connsiteY391" fmla="*/ 24524 h 108078"/>
              <a:gd name="connsiteX392" fmla="*/ 543490 w 1424013"/>
              <a:gd name="connsiteY392" fmla="*/ 14376 h 108078"/>
              <a:gd name="connsiteX393" fmla="*/ 866540 w 1424013"/>
              <a:gd name="connsiteY393" fmla="*/ 5919 h 108078"/>
              <a:gd name="connsiteX394" fmla="*/ 877873 w 1424013"/>
              <a:gd name="connsiteY394" fmla="*/ 5919 h 108078"/>
              <a:gd name="connsiteX395" fmla="*/ 877873 w 1424013"/>
              <a:gd name="connsiteY395" fmla="*/ 21310 h 108078"/>
              <a:gd name="connsiteX396" fmla="*/ 892249 w 1424013"/>
              <a:gd name="connsiteY396" fmla="*/ 21310 h 108078"/>
              <a:gd name="connsiteX397" fmla="*/ 892249 w 1424013"/>
              <a:gd name="connsiteY397" fmla="*/ 30274 h 108078"/>
              <a:gd name="connsiteX398" fmla="*/ 878042 w 1424013"/>
              <a:gd name="connsiteY398" fmla="*/ 30274 h 108078"/>
              <a:gd name="connsiteX399" fmla="*/ 878042 w 1424013"/>
              <a:gd name="connsiteY399" fmla="*/ 68329 h 108078"/>
              <a:gd name="connsiteX400" fmla="*/ 880071 w 1424013"/>
              <a:gd name="connsiteY400" fmla="*/ 76110 h 108078"/>
              <a:gd name="connsiteX401" fmla="*/ 885991 w 1424013"/>
              <a:gd name="connsiteY401" fmla="*/ 78477 h 108078"/>
              <a:gd name="connsiteX402" fmla="*/ 892418 w 1424013"/>
              <a:gd name="connsiteY402" fmla="*/ 77124 h 108078"/>
              <a:gd name="connsiteX403" fmla="*/ 892418 w 1424013"/>
              <a:gd name="connsiteY403" fmla="*/ 86427 h 108078"/>
              <a:gd name="connsiteX404" fmla="*/ 884299 w 1424013"/>
              <a:gd name="connsiteY404" fmla="*/ 87780 h 108078"/>
              <a:gd name="connsiteX405" fmla="*/ 871276 w 1424013"/>
              <a:gd name="connsiteY405" fmla="*/ 83213 h 108078"/>
              <a:gd name="connsiteX406" fmla="*/ 866540 w 1424013"/>
              <a:gd name="connsiteY406" fmla="*/ 69682 h 108078"/>
              <a:gd name="connsiteX407" fmla="*/ 866540 w 1424013"/>
              <a:gd name="connsiteY407" fmla="*/ 30274 h 108078"/>
              <a:gd name="connsiteX408" fmla="*/ 857237 w 1424013"/>
              <a:gd name="connsiteY408" fmla="*/ 30274 h 108078"/>
              <a:gd name="connsiteX409" fmla="*/ 857237 w 1424013"/>
              <a:gd name="connsiteY409" fmla="*/ 21310 h 108078"/>
              <a:gd name="connsiteX410" fmla="*/ 866540 w 1424013"/>
              <a:gd name="connsiteY410" fmla="*/ 21310 h 108078"/>
              <a:gd name="connsiteX411" fmla="*/ 632795 w 1424013"/>
              <a:gd name="connsiteY411" fmla="*/ 5919 h 108078"/>
              <a:gd name="connsiteX412" fmla="*/ 644128 w 1424013"/>
              <a:gd name="connsiteY412" fmla="*/ 5919 h 108078"/>
              <a:gd name="connsiteX413" fmla="*/ 644128 w 1424013"/>
              <a:gd name="connsiteY413" fmla="*/ 21310 h 108078"/>
              <a:gd name="connsiteX414" fmla="*/ 658504 w 1424013"/>
              <a:gd name="connsiteY414" fmla="*/ 21310 h 108078"/>
              <a:gd name="connsiteX415" fmla="*/ 658504 w 1424013"/>
              <a:gd name="connsiteY415" fmla="*/ 30274 h 108078"/>
              <a:gd name="connsiteX416" fmla="*/ 644296 w 1424013"/>
              <a:gd name="connsiteY416" fmla="*/ 30274 h 108078"/>
              <a:gd name="connsiteX417" fmla="*/ 644296 w 1424013"/>
              <a:gd name="connsiteY417" fmla="*/ 68329 h 108078"/>
              <a:gd name="connsiteX418" fmla="*/ 646326 w 1424013"/>
              <a:gd name="connsiteY418" fmla="*/ 76110 h 108078"/>
              <a:gd name="connsiteX419" fmla="*/ 652246 w 1424013"/>
              <a:gd name="connsiteY419" fmla="*/ 78477 h 108078"/>
              <a:gd name="connsiteX420" fmla="*/ 658673 w 1424013"/>
              <a:gd name="connsiteY420" fmla="*/ 77124 h 108078"/>
              <a:gd name="connsiteX421" fmla="*/ 658673 w 1424013"/>
              <a:gd name="connsiteY421" fmla="*/ 86427 h 108078"/>
              <a:gd name="connsiteX422" fmla="*/ 650554 w 1424013"/>
              <a:gd name="connsiteY422" fmla="*/ 87780 h 108078"/>
              <a:gd name="connsiteX423" fmla="*/ 637531 w 1424013"/>
              <a:gd name="connsiteY423" fmla="*/ 83213 h 108078"/>
              <a:gd name="connsiteX424" fmla="*/ 632795 w 1424013"/>
              <a:gd name="connsiteY424" fmla="*/ 69682 h 108078"/>
              <a:gd name="connsiteX425" fmla="*/ 632795 w 1424013"/>
              <a:gd name="connsiteY425" fmla="*/ 30274 h 108078"/>
              <a:gd name="connsiteX426" fmla="*/ 623492 w 1424013"/>
              <a:gd name="connsiteY426" fmla="*/ 30274 h 108078"/>
              <a:gd name="connsiteX427" fmla="*/ 623492 w 1424013"/>
              <a:gd name="connsiteY427" fmla="*/ 21310 h 108078"/>
              <a:gd name="connsiteX428" fmla="*/ 632795 w 1424013"/>
              <a:gd name="connsiteY428" fmla="*/ 21310 h 108078"/>
              <a:gd name="connsiteX429" fmla="*/ 706368 w 1424013"/>
              <a:gd name="connsiteY429" fmla="*/ 3552 h 108078"/>
              <a:gd name="connsiteX430" fmla="*/ 721252 w 1424013"/>
              <a:gd name="connsiteY430" fmla="*/ 3552 h 108078"/>
              <a:gd name="connsiteX431" fmla="*/ 757617 w 1424013"/>
              <a:gd name="connsiteY431" fmla="*/ 60212 h 108078"/>
              <a:gd name="connsiteX432" fmla="*/ 764720 w 1424013"/>
              <a:gd name="connsiteY432" fmla="*/ 73235 h 108078"/>
              <a:gd name="connsiteX433" fmla="*/ 765227 w 1424013"/>
              <a:gd name="connsiteY433" fmla="*/ 73235 h 108078"/>
              <a:gd name="connsiteX434" fmla="*/ 764720 w 1424013"/>
              <a:gd name="connsiteY434" fmla="*/ 58183 h 108078"/>
              <a:gd name="connsiteX435" fmla="*/ 764720 w 1424013"/>
              <a:gd name="connsiteY435" fmla="*/ 3552 h 108078"/>
              <a:gd name="connsiteX436" fmla="*/ 776221 w 1424013"/>
              <a:gd name="connsiteY436" fmla="*/ 3552 h 108078"/>
              <a:gd name="connsiteX437" fmla="*/ 776221 w 1424013"/>
              <a:gd name="connsiteY437" fmla="*/ 86429 h 108078"/>
              <a:gd name="connsiteX438" fmla="*/ 761337 w 1424013"/>
              <a:gd name="connsiteY438" fmla="*/ 86429 h 108078"/>
              <a:gd name="connsiteX439" fmla="*/ 724803 w 1424013"/>
              <a:gd name="connsiteY439" fmla="*/ 30105 h 108078"/>
              <a:gd name="connsiteX440" fmla="*/ 717869 w 1424013"/>
              <a:gd name="connsiteY440" fmla="*/ 16914 h 108078"/>
              <a:gd name="connsiteX441" fmla="*/ 717361 w 1424013"/>
              <a:gd name="connsiteY441" fmla="*/ 16914 h 108078"/>
              <a:gd name="connsiteX442" fmla="*/ 717869 w 1424013"/>
              <a:gd name="connsiteY442" fmla="*/ 31798 h 108078"/>
              <a:gd name="connsiteX443" fmla="*/ 717869 w 1424013"/>
              <a:gd name="connsiteY443" fmla="*/ 86429 h 108078"/>
              <a:gd name="connsiteX444" fmla="*/ 706368 w 1424013"/>
              <a:gd name="connsiteY444" fmla="*/ 86429 h 108078"/>
              <a:gd name="connsiteX445" fmla="*/ 159383 w 1424013"/>
              <a:gd name="connsiteY445" fmla="*/ 2028 h 108078"/>
              <a:gd name="connsiteX446" fmla="*/ 177143 w 1424013"/>
              <a:gd name="connsiteY446" fmla="*/ 5750 h 108078"/>
              <a:gd name="connsiteX447" fmla="*/ 189659 w 1424013"/>
              <a:gd name="connsiteY447" fmla="*/ 16575 h 108078"/>
              <a:gd name="connsiteX448" fmla="*/ 194734 w 1424013"/>
              <a:gd name="connsiteY448" fmla="*/ 32980 h 108078"/>
              <a:gd name="connsiteX449" fmla="*/ 182556 w 1424013"/>
              <a:gd name="connsiteY449" fmla="*/ 32980 h 108078"/>
              <a:gd name="connsiteX450" fmla="*/ 175282 w 1424013"/>
              <a:gd name="connsiteY450" fmla="*/ 17589 h 108078"/>
              <a:gd name="connsiteX451" fmla="*/ 159214 w 1424013"/>
              <a:gd name="connsiteY451" fmla="*/ 11839 h 108078"/>
              <a:gd name="connsiteX452" fmla="*/ 145346 w 1424013"/>
              <a:gd name="connsiteY452" fmla="*/ 16067 h 108078"/>
              <a:gd name="connsiteX453" fmla="*/ 136043 w 1424013"/>
              <a:gd name="connsiteY453" fmla="*/ 27737 h 108078"/>
              <a:gd name="connsiteX454" fmla="*/ 132660 w 1424013"/>
              <a:gd name="connsiteY454" fmla="*/ 44650 h 108078"/>
              <a:gd name="connsiteX455" fmla="*/ 136043 w 1424013"/>
              <a:gd name="connsiteY455" fmla="*/ 61903 h 108078"/>
              <a:gd name="connsiteX456" fmla="*/ 145346 w 1424013"/>
              <a:gd name="connsiteY456" fmla="*/ 73742 h 108078"/>
              <a:gd name="connsiteX457" fmla="*/ 159214 w 1424013"/>
              <a:gd name="connsiteY457" fmla="*/ 77969 h 108078"/>
              <a:gd name="connsiteX458" fmla="*/ 170547 w 1424013"/>
              <a:gd name="connsiteY458" fmla="*/ 75263 h 108078"/>
              <a:gd name="connsiteX459" fmla="*/ 178834 w 1424013"/>
              <a:gd name="connsiteY459" fmla="*/ 67821 h 108078"/>
              <a:gd name="connsiteX460" fmla="*/ 182556 w 1424013"/>
              <a:gd name="connsiteY460" fmla="*/ 56828 h 108078"/>
              <a:gd name="connsiteX461" fmla="*/ 194734 w 1424013"/>
              <a:gd name="connsiteY461" fmla="*/ 56828 h 108078"/>
              <a:gd name="connsiteX462" fmla="*/ 189659 w 1424013"/>
              <a:gd name="connsiteY462" fmla="*/ 73065 h 108078"/>
              <a:gd name="connsiteX463" fmla="*/ 177143 w 1424013"/>
              <a:gd name="connsiteY463" fmla="*/ 84058 h 108078"/>
              <a:gd name="connsiteX464" fmla="*/ 159383 w 1424013"/>
              <a:gd name="connsiteY464" fmla="*/ 87949 h 108078"/>
              <a:gd name="connsiteX465" fmla="*/ 139257 w 1424013"/>
              <a:gd name="connsiteY465" fmla="*/ 82368 h 108078"/>
              <a:gd name="connsiteX466" fmla="*/ 125556 w 1424013"/>
              <a:gd name="connsiteY466" fmla="*/ 66976 h 108078"/>
              <a:gd name="connsiteX467" fmla="*/ 120651 w 1424013"/>
              <a:gd name="connsiteY467" fmla="*/ 44650 h 108078"/>
              <a:gd name="connsiteX468" fmla="*/ 125556 w 1424013"/>
              <a:gd name="connsiteY468" fmla="*/ 22493 h 108078"/>
              <a:gd name="connsiteX469" fmla="*/ 139257 w 1424013"/>
              <a:gd name="connsiteY469" fmla="*/ 7440 h 108078"/>
              <a:gd name="connsiteX470" fmla="*/ 159383 w 1424013"/>
              <a:gd name="connsiteY470" fmla="*/ 2028 h 108078"/>
              <a:gd name="connsiteX471" fmla="*/ 560742 w 1424013"/>
              <a:gd name="connsiteY471" fmla="*/ 0 h 108078"/>
              <a:gd name="connsiteX472" fmla="*/ 572075 w 1424013"/>
              <a:gd name="connsiteY472" fmla="*/ 0 h 108078"/>
              <a:gd name="connsiteX473" fmla="*/ 572075 w 1424013"/>
              <a:gd name="connsiteY473" fmla="*/ 26217 h 108078"/>
              <a:gd name="connsiteX474" fmla="*/ 571904 w 1424013"/>
              <a:gd name="connsiteY474" fmla="*/ 36365 h 108078"/>
              <a:gd name="connsiteX475" fmla="*/ 572412 w 1424013"/>
              <a:gd name="connsiteY475" fmla="*/ 36365 h 108078"/>
              <a:gd name="connsiteX476" fmla="*/ 579686 w 1424013"/>
              <a:gd name="connsiteY476" fmla="*/ 24524 h 108078"/>
              <a:gd name="connsiteX477" fmla="*/ 593048 w 1424013"/>
              <a:gd name="connsiteY477" fmla="*/ 20128 h 108078"/>
              <a:gd name="connsiteX478" fmla="*/ 604380 w 1424013"/>
              <a:gd name="connsiteY478" fmla="*/ 23003 h 108078"/>
              <a:gd name="connsiteX479" fmla="*/ 604380 w 1424013"/>
              <a:gd name="connsiteY479" fmla="*/ 22665 h 108078"/>
              <a:gd name="connsiteX480" fmla="*/ 612328 w 1424013"/>
              <a:gd name="connsiteY480" fmla="*/ 30613 h 108078"/>
              <a:gd name="connsiteX481" fmla="*/ 615203 w 1424013"/>
              <a:gd name="connsiteY481" fmla="*/ 42285 h 108078"/>
              <a:gd name="connsiteX482" fmla="*/ 615203 w 1424013"/>
              <a:gd name="connsiteY482" fmla="*/ 86260 h 108078"/>
              <a:gd name="connsiteX483" fmla="*/ 603872 w 1424013"/>
              <a:gd name="connsiteY483" fmla="*/ 86260 h 108078"/>
              <a:gd name="connsiteX484" fmla="*/ 603872 w 1424013"/>
              <a:gd name="connsiteY484" fmla="*/ 44483 h 108078"/>
              <a:gd name="connsiteX485" fmla="*/ 600151 w 1424013"/>
              <a:gd name="connsiteY485" fmla="*/ 32982 h 108078"/>
              <a:gd name="connsiteX486" fmla="*/ 590002 w 1424013"/>
              <a:gd name="connsiteY486" fmla="*/ 28923 h 108078"/>
              <a:gd name="connsiteX487" fmla="*/ 576979 w 1424013"/>
              <a:gd name="connsiteY487" fmla="*/ 35180 h 108078"/>
              <a:gd name="connsiteX488" fmla="*/ 572075 w 1424013"/>
              <a:gd name="connsiteY488" fmla="*/ 52602 h 108078"/>
              <a:gd name="connsiteX489" fmla="*/ 572075 w 1424013"/>
              <a:gd name="connsiteY489" fmla="*/ 86429 h 108078"/>
              <a:gd name="connsiteX490" fmla="*/ 560742 w 1424013"/>
              <a:gd name="connsiteY490" fmla="*/ 86429 h 108078"/>
              <a:gd name="connsiteX491" fmla="*/ 460614 w 1424013"/>
              <a:gd name="connsiteY491" fmla="*/ 0 h 108078"/>
              <a:gd name="connsiteX492" fmla="*/ 472960 w 1424013"/>
              <a:gd name="connsiteY492" fmla="*/ 0 h 108078"/>
              <a:gd name="connsiteX493" fmla="*/ 472960 w 1424013"/>
              <a:gd name="connsiteY493" fmla="*/ 12009 h 108078"/>
              <a:gd name="connsiteX494" fmla="*/ 460614 w 1424013"/>
              <a:gd name="connsiteY494" fmla="*/ 12009 h 10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Lst>
            <a:rect l="l" t="t" r="r" b="b"/>
            <a:pathLst>
              <a:path w="1424013" h="108078">
                <a:moveTo>
                  <a:pt x="513045" y="78816"/>
                </a:moveTo>
                <a:cubicBezTo>
                  <a:pt x="507295" y="78816"/>
                  <a:pt x="503236" y="79663"/>
                  <a:pt x="500530" y="81523"/>
                </a:cubicBezTo>
                <a:cubicBezTo>
                  <a:pt x="497824" y="83384"/>
                  <a:pt x="496639" y="85752"/>
                  <a:pt x="496639" y="88965"/>
                </a:cubicBezTo>
                <a:cubicBezTo>
                  <a:pt x="496639" y="92686"/>
                  <a:pt x="498332" y="95393"/>
                  <a:pt x="501714" y="96914"/>
                </a:cubicBezTo>
                <a:cubicBezTo>
                  <a:pt x="505097" y="98436"/>
                  <a:pt x="510001" y="99113"/>
                  <a:pt x="516428" y="99113"/>
                </a:cubicBezTo>
                <a:cubicBezTo>
                  <a:pt x="524040" y="99113"/>
                  <a:pt x="529453" y="98268"/>
                  <a:pt x="532665" y="96407"/>
                </a:cubicBezTo>
                <a:lnTo>
                  <a:pt x="532665" y="96577"/>
                </a:lnTo>
                <a:cubicBezTo>
                  <a:pt x="535879" y="94716"/>
                  <a:pt x="537571" y="92179"/>
                  <a:pt x="537571" y="88796"/>
                </a:cubicBezTo>
                <a:cubicBezTo>
                  <a:pt x="537571" y="85413"/>
                  <a:pt x="536218" y="83046"/>
                  <a:pt x="533512" y="81354"/>
                </a:cubicBezTo>
                <a:cubicBezTo>
                  <a:pt x="530806" y="79663"/>
                  <a:pt x="527254" y="78816"/>
                  <a:pt x="522687" y="78816"/>
                </a:cubicBezTo>
                <a:close/>
                <a:moveTo>
                  <a:pt x="1292087" y="77463"/>
                </a:moveTo>
                <a:lnTo>
                  <a:pt x="1292256" y="77803"/>
                </a:lnTo>
                <a:lnTo>
                  <a:pt x="1292087" y="77845"/>
                </a:lnTo>
                <a:close/>
                <a:moveTo>
                  <a:pt x="1270777" y="53955"/>
                </a:moveTo>
                <a:cubicBezTo>
                  <a:pt x="1267731" y="56153"/>
                  <a:pt x="1263164" y="58014"/>
                  <a:pt x="1257075" y="59199"/>
                </a:cubicBezTo>
                <a:lnTo>
                  <a:pt x="1254708" y="59705"/>
                </a:lnTo>
                <a:cubicBezTo>
                  <a:pt x="1251155" y="60381"/>
                  <a:pt x="1248451" y="61058"/>
                  <a:pt x="1246419" y="61734"/>
                </a:cubicBezTo>
                <a:cubicBezTo>
                  <a:pt x="1244391" y="62411"/>
                  <a:pt x="1242868" y="63258"/>
                  <a:pt x="1241515" y="64609"/>
                </a:cubicBezTo>
                <a:cubicBezTo>
                  <a:pt x="1240162" y="65964"/>
                  <a:pt x="1239485" y="67654"/>
                  <a:pt x="1239485" y="70021"/>
                </a:cubicBezTo>
                <a:cubicBezTo>
                  <a:pt x="1239485" y="73067"/>
                  <a:pt x="1240670" y="75265"/>
                  <a:pt x="1242868" y="76789"/>
                </a:cubicBezTo>
                <a:cubicBezTo>
                  <a:pt x="1245068" y="78310"/>
                  <a:pt x="1247943" y="78987"/>
                  <a:pt x="1251494" y="78987"/>
                </a:cubicBezTo>
                <a:cubicBezTo>
                  <a:pt x="1257583" y="78987"/>
                  <a:pt x="1262319" y="76957"/>
                  <a:pt x="1265702" y="73067"/>
                </a:cubicBezTo>
                <a:lnTo>
                  <a:pt x="1265702" y="72898"/>
                </a:lnTo>
                <a:cubicBezTo>
                  <a:pt x="1269084" y="68839"/>
                  <a:pt x="1270777" y="63595"/>
                  <a:pt x="1270777" y="56998"/>
                </a:cubicBezTo>
                <a:close/>
                <a:moveTo>
                  <a:pt x="32722" y="38862"/>
                </a:moveTo>
                <a:lnTo>
                  <a:pt x="32722" y="51373"/>
                </a:lnTo>
                <a:lnTo>
                  <a:pt x="40229" y="51373"/>
                </a:lnTo>
                <a:cubicBezTo>
                  <a:pt x="46004" y="51373"/>
                  <a:pt x="49084" y="49063"/>
                  <a:pt x="49084" y="44829"/>
                </a:cubicBezTo>
                <a:cubicBezTo>
                  <a:pt x="49084" y="40594"/>
                  <a:pt x="46004" y="38862"/>
                  <a:pt x="40229" y="38862"/>
                </a:cubicBezTo>
                <a:close/>
                <a:moveTo>
                  <a:pt x="25023" y="32702"/>
                </a:moveTo>
                <a:lnTo>
                  <a:pt x="44079" y="32702"/>
                </a:lnTo>
                <a:cubicBezTo>
                  <a:pt x="51778" y="32702"/>
                  <a:pt x="56976" y="37322"/>
                  <a:pt x="56976" y="43866"/>
                </a:cubicBezTo>
                <a:cubicBezTo>
                  <a:pt x="56976" y="50026"/>
                  <a:pt x="52356" y="53875"/>
                  <a:pt x="45426" y="54645"/>
                </a:cubicBezTo>
                <a:lnTo>
                  <a:pt x="45426" y="55030"/>
                </a:lnTo>
                <a:cubicBezTo>
                  <a:pt x="51971" y="55608"/>
                  <a:pt x="55051" y="58688"/>
                  <a:pt x="55821" y="64847"/>
                </a:cubicBezTo>
                <a:cubicBezTo>
                  <a:pt x="56206" y="67157"/>
                  <a:pt x="57168" y="72162"/>
                  <a:pt x="58130" y="73509"/>
                </a:cubicBezTo>
                <a:lnTo>
                  <a:pt x="49469" y="73509"/>
                </a:lnTo>
                <a:cubicBezTo>
                  <a:pt x="48891" y="72162"/>
                  <a:pt x="48506" y="69274"/>
                  <a:pt x="48121" y="66002"/>
                </a:cubicBezTo>
                <a:cubicBezTo>
                  <a:pt x="47544" y="59842"/>
                  <a:pt x="46581" y="57918"/>
                  <a:pt x="39459" y="57918"/>
                </a:cubicBezTo>
                <a:lnTo>
                  <a:pt x="32722" y="57918"/>
                </a:lnTo>
                <a:lnTo>
                  <a:pt x="32722" y="73509"/>
                </a:lnTo>
                <a:lnTo>
                  <a:pt x="25023" y="73509"/>
                </a:lnTo>
                <a:close/>
                <a:moveTo>
                  <a:pt x="821043" y="28923"/>
                </a:moveTo>
                <a:cubicBezTo>
                  <a:pt x="816139" y="28923"/>
                  <a:pt x="811572" y="30613"/>
                  <a:pt x="808189" y="33996"/>
                </a:cubicBezTo>
                <a:lnTo>
                  <a:pt x="808020" y="33996"/>
                </a:lnTo>
                <a:cubicBezTo>
                  <a:pt x="804469" y="37379"/>
                  <a:pt x="802439" y="42115"/>
                  <a:pt x="801423" y="48035"/>
                </a:cubicBezTo>
                <a:lnTo>
                  <a:pt x="838802" y="48035"/>
                </a:lnTo>
                <a:cubicBezTo>
                  <a:pt x="838465" y="41946"/>
                  <a:pt x="836604" y="37210"/>
                  <a:pt x="833390" y="33827"/>
                </a:cubicBezTo>
                <a:cubicBezTo>
                  <a:pt x="830177" y="30445"/>
                  <a:pt x="825948" y="28923"/>
                  <a:pt x="821043" y="28923"/>
                </a:cubicBezTo>
                <a:close/>
                <a:moveTo>
                  <a:pt x="1187730" y="28921"/>
                </a:moveTo>
                <a:cubicBezTo>
                  <a:pt x="1183840" y="28921"/>
                  <a:pt x="1180457" y="30105"/>
                  <a:pt x="1177413" y="32304"/>
                </a:cubicBezTo>
                <a:cubicBezTo>
                  <a:pt x="1174368" y="34504"/>
                  <a:pt x="1172170" y="37547"/>
                  <a:pt x="1170478" y="41438"/>
                </a:cubicBezTo>
                <a:cubicBezTo>
                  <a:pt x="1168787" y="45158"/>
                  <a:pt x="1167940" y="49388"/>
                  <a:pt x="1167940" y="53953"/>
                </a:cubicBezTo>
                <a:cubicBezTo>
                  <a:pt x="1167940" y="58520"/>
                  <a:pt x="1168787" y="62748"/>
                  <a:pt x="1170478" y="66470"/>
                </a:cubicBezTo>
                <a:cubicBezTo>
                  <a:pt x="1172170" y="70190"/>
                  <a:pt x="1174368" y="73235"/>
                  <a:pt x="1177413" y="75602"/>
                </a:cubicBezTo>
                <a:cubicBezTo>
                  <a:pt x="1180457" y="77971"/>
                  <a:pt x="1183671" y="78985"/>
                  <a:pt x="1187562" y="78985"/>
                </a:cubicBezTo>
                <a:cubicBezTo>
                  <a:pt x="1191450" y="78985"/>
                  <a:pt x="1194496" y="77971"/>
                  <a:pt x="1197371" y="75773"/>
                </a:cubicBezTo>
                <a:lnTo>
                  <a:pt x="1197539" y="75602"/>
                </a:lnTo>
                <a:cubicBezTo>
                  <a:pt x="1200416" y="73404"/>
                  <a:pt x="1202614" y="70529"/>
                  <a:pt x="1204305" y="66639"/>
                </a:cubicBezTo>
                <a:cubicBezTo>
                  <a:pt x="1205997" y="62748"/>
                  <a:pt x="1206674" y="58520"/>
                  <a:pt x="1206674" y="53616"/>
                </a:cubicBezTo>
                <a:cubicBezTo>
                  <a:pt x="1206674" y="48711"/>
                  <a:pt x="1205828" y="44482"/>
                  <a:pt x="1204305" y="40593"/>
                </a:cubicBezTo>
                <a:cubicBezTo>
                  <a:pt x="1202614" y="36871"/>
                  <a:pt x="1200416" y="33996"/>
                  <a:pt x="1197539" y="31966"/>
                </a:cubicBezTo>
                <a:cubicBezTo>
                  <a:pt x="1194664" y="29937"/>
                  <a:pt x="1191450" y="28921"/>
                  <a:pt x="1187730" y="28921"/>
                </a:cubicBezTo>
                <a:close/>
                <a:moveTo>
                  <a:pt x="1002694" y="28921"/>
                </a:moveTo>
                <a:cubicBezTo>
                  <a:pt x="996774" y="28921"/>
                  <a:pt x="991870" y="31119"/>
                  <a:pt x="988318" y="35686"/>
                </a:cubicBezTo>
                <a:cubicBezTo>
                  <a:pt x="984765" y="40254"/>
                  <a:pt x="982906" y="46174"/>
                  <a:pt x="982906" y="53616"/>
                </a:cubicBezTo>
                <a:cubicBezTo>
                  <a:pt x="982906" y="58520"/>
                  <a:pt x="983751" y="62917"/>
                  <a:pt x="985444" y="66807"/>
                </a:cubicBezTo>
                <a:cubicBezTo>
                  <a:pt x="987134" y="70529"/>
                  <a:pt x="989501" y="73573"/>
                  <a:pt x="992378" y="75771"/>
                </a:cubicBezTo>
                <a:cubicBezTo>
                  <a:pt x="995421" y="77971"/>
                  <a:pt x="998804" y="78985"/>
                  <a:pt x="1002863" y="78985"/>
                </a:cubicBezTo>
                <a:cubicBezTo>
                  <a:pt x="1006922" y="78985"/>
                  <a:pt x="1010305" y="77971"/>
                  <a:pt x="1013350" y="75771"/>
                </a:cubicBezTo>
                <a:lnTo>
                  <a:pt x="1013011" y="75771"/>
                </a:lnTo>
                <a:cubicBezTo>
                  <a:pt x="1016057" y="73573"/>
                  <a:pt x="1018255" y="70698"/>
                  <a:pt x="1019946" y="66807"/>
                </a:cubicBezTo>
                <a:cubicBezTo>
                  <a:pt x="1021638" y="63087"/>
                  <a:pt x="1022483" y="58689"/>
                  <a:pt x="1022483" y="53616"/>
                </a:cubicBezTo>
                <a:cubicBezTo>
                  <a:pt x="1022483" y="46174"/>
                  <a:pt x="1020622" y="40254"/>
                  <a:pt x="1017071" y="35686"/>
                </a:cubicBezTo>
                <a:cubicBezTo>
                  <a:pt x="1013519" y="31119"/>
                  <a:pt x="1008615" y="28921"/>
                  <a:pt x="1002694" y="28921"/>
                </a:cubicBezTo>
                <a:close/>
                <a:moveTo>
                  <a:pt x="311943" y="28921"/>
                </a:moveTo>
                <a:cubicBezTo>
                  <a:pt x="308052" y="28921"/>
                  <a:pt x="304669" y="30105"/>
                  <a:pt x="301626" y="32304"/>
                </a:cubicBezTo>
                <a:cubicBezTo>
                  <a:pt x="298580" y="34504"/>
                  <a:pt x="296382" y="37547"/>
                  <a:pt x="294690" y="41438"/>
                </a:cubicBezTo>
                <a:cubicBezTo>
                  <a:pt x="292999" y="45158"/>
                  <a:pt x="292154" y="49388"/>
                  <a:pt x="292154" y="53953"/>
                </a:cubicBezTo>
                <a:cubicBezTo>
                  <a:pt x="292154" y="58520"/>
                  <a:pt x="292999" y="62748"/>
                  <a:pt x="294690" y="66470"/>
                </a:cubicBezTo>
                <a:cubicBezTo>
                  <a:pt x="296382" y="70190"/>
                  <a:pt x="298580" y="73235"/>
                  <a:pt x="301626" y="75602"/>
                </a:cubicBezTo>
                <a:cubicBezTo>
                  <a:pt x="304669" y="77971"/>
                  <a:pt x="307883" y="78985"/>
                  <a:pt x="311774" y="78985"/>
                </a:cubicBezTo>
                <a:cubicBezTo>
                  <a:pt x="315663" y="78985"/>
                  <a:pt x="318708" y="77971"/>
                  <a:pt x="321583" y="75773"/>
                </a:cubicBezTo>
                <a:lnTo>
                  <a:pt x="321752" y="75602"/>
                </a:lnTo>
                <a:cubicBezTo>
                  <a:pt x="324628" y="73404"/>
                  <a:pt x="326827" y="70529"/>
                  <a:pt x="328517" y="66639"/>
                </a:cubicBezTo>
                <a:cubicBezTo>
                  <a:pt x="330209" y="62748"/>
                  <a:pt x="330886" y="58520"/>
                  <a:pt x="330886" y="53616"/>
                </a:cubicBezTo>
                <a:cubicBezTo>
                  <a:pt x="330886" y="48711"/>
                  <a:pt x="330041" y="44482"/>
                  <a:pt x="328517" y="40593"/>
                </a:cubicBezTo>
                <a:cubicBezTo>
                  <a:pt x="326827" y="36871"/>
                  <a:pt x="324628" y="33996"/>
                  <a:pt x="321752" y="31966"/>
                </a:cubicBezTo>
                <a:cubicBezTo>
                  <a:pt x="318877" y="29937"/>
                  <a:pt x="315663" y="28921"/>
                  <a:pt x="311943" y="28921"/>
                </a:cubicBezTo>
                <a:close/>
                <a:moveTo>
                  <a:pt x="236846" y="28921"/>
                </a:moveTo>
                <a:cubicBezTo>
                  <a:pt x="230926" y="28921"/>
                  <a:pt x="226021" y="31119"/>
                  <a:pt x="222470" y="35686"/>
                </a:cubicBezTo>
                <a:cubicBezTo>
                  <a:pt x="218919" y="40254"/>
                  <a:pt x="217058" y="46174"/>
                  <a:pt x="217058" y="53616"/>
                </a:cubicBezTo>
                <a:cubicBezTo>
                  <a:pt x="217058" y="58520"/>
                  <a:pt x="217903" y="62917"/>
                  <a:pt x="219595" y="66807"/>
                </a:cubicBezTo>
                <a:cubicBezTo>
                  <a:pt x="221286" y="70529"/>
                  <a:pt x="223654" y="73573"/>
                  <a:pt x="226529" y="75771"/>
                </a:cubicBezTo>
                <a:cubicBezTo>
                  <a:pt x="229573" y="77971"/>
                  <a:pt x="232956" y="78985"/>
                  <a:pt x="237015" y="78985"/>
                </a:cubicBezTo>
                <a:cubicBezTo>
                  <a:pt x="241074" y="78985"/>
                  <a:pt x="244457" y="77971"/>
                  <a:pt x="247502" y="75771"/>
                </a:cubicBezTo>
                <a:lnTo>
                  <a:pt x="247163" y="75771"/>
                </a:lnTo>
                <a:cubicBezTo>
                  <a:pt x="250208" y="73573"/>
                  <a:pt x="252407" y="70698"/>
                  <a:pt x="254099" y="66807"/>
                </a:cubicBezTo>
                <a:cubicBezTo>
                  <a:pt x="255789" y="63087"/>
                  <a:pt x="256635" y="58689"/>
                  <a:pt x="256635" y="53616"/>
                </a:cubicBezTo>
                <a:cubicBezTo>
                  <a:pt x="256635" y="46174"/>
                  <a:pt x="254776" y="40254"/>
                  <a:pt x="251222" y="35686"/>
                </a:cubicBezTo>
                <a:cubicBezTo>
                  <a:pt x="247671" y="31119"/>
                  <a:pt x="242766" y="28921"/>
                  <a:pt x="236846" y="28921"/>
                </a:cubicBezTo>
                <a:close/>
                <a:moveTo>
                  <a:pt x="515751" y="28752"/>
                </a:moveTo>
                <a:cubicBezTo>
                  <a:pt x="511355" y="28752"/>
                  <a:pt x="507803" y="29768"/>
                  <a:pt x="505097" y="31966"/>
                </a:cubicBezTo>
                <a:cubicBezTo>
                  <a:pt x="502391" y="34165"/>
                  <a:pt x="501038" y="37210"/>
                  <a:pt x="501038" y="41101"/>
                </a:cubicBezTo>
                <a:cubicBezTo>
                  <a:pt x="501038" y="44989"/>
                  <a:pt x="502391" y="48203"/>
                  <a:pt x="505097" y="50233"/>
                </a:cubicBezTo>
                <a:cubicBezTo>
                  <a:pt x="507803" y="52263"/>
                  <a:pt x="511355" y="53447"/>
                  <a:pt x="515751" y="53447"/>
                </a:cubicBezTo>
                <a:cubicBezTo>
                  <a:pt x="520150" y="53447"/>
                  <a:pt x="523701" y="52431"/>
                  <a:pt x="526407" y="50233"/>
                </a:cubicBezTo>
                <a:cubicBezTo>
                  <a:pt x="529113" y="48035"/>
                  <a:pt x="530466" y="44989"/>
                  <a:pt x="530466" y="41101"/>
                </a:cubicBezTo>
                <a:cubicBezTo>
                  <a:pt x="530466" y="37210"/>
                  <a:pt x="529113" y="34165"/>
                  <a:pt x="526407" y="31966"/>
                </a:cubicBezTo>
                <a:cubicBezTo>
                  <a:pt x="523701" y="29768"/>
                  <a:pt x="520150" y="28752"/>
                  <a:pt x="515751" y="28752"/>
                </a:cubicBezTo>
                <a:close/>
                <a:moveTo>
                  <a:pt x="1344857" y="22664"/>
                </a:moveTo>
                <a:lnTo>
                  <a:pt x="1345028" y="22832"/>
                </a:lnTo>
                <a:lnTo>
                  <a:pt x="1345026" y="22832"/>
                </a:lnTo>
                <a:close/>
                <a:moveTo>
                  <a:pt x="39652" y="22115"/>
                </a:moveTo>
                <a:cubicBezTo>
                  <a:pt x="21751" y="22115"/>
                  <a:pt x="8854" y="34819"/>
                  <a:pt x="8854" y="53490"/>
                </a:cubicBezTo>
                <a:cubicBezTo>
                  <a:pt x="8854" y="72162"/>
                  <a:pt x="21943" y="85443"/>
                  <a:pt x="39844" y="85443"/>
                </a:cubicBezTo>
                <a:lnTo>
                  <a:pt x="39652" y="85635"/>
                </a:lnTo>
                <a:cubicBezTo>
                  <a:pt x="57361" y="85635"/>
                  <a:pt x="70642" y="72162"/>
                  <a:pt x="70642" y="53683"/>
                </a:cubicBezTo>
                <a:cubicBezTo>
                  <a:pt x="70642" y="35204"/>
                  <a:pt x="57553" y="22115"/>
                  <a:pt x="39652" y="22115"/>
                </a:cubicBezTo>
                <a:close/>
                <a:moveTo>
                  <a:pt x="461122" y="21312"/>
                </a:moveTo>
                <a:lnTo>
                  <a:pt x="472452" y="21312"/>
                </a:lnTo>
                <a:lnTo>
                  <a:pt x="472452" y="86429"/>
                </a:lnTo>
                <a:lnTo>
                  <a:pt x="461122" y="86429"/>
                </a:lnTo>
                <a:close/>
                <a:moveTo>
                  <a:pt x="1362110" y="21310"/>
                </a:moveTo>
                <a:lnTo>
                  <a:pt x="1374625" y="21310"/>
                </a:lnTo>
                <a:lnTo>
                  <a:pt x="1390186" y="64440"/>
                </a:lnTo>
                <a:cubicBezTo>
                  <a:pt x="1391878" y="68668"/>
                  <a:pt x="1392892" y="72390"/>
                  <a:pt x="1393570" y="75602"/>
                </a:cubicBezTo>
                <a:lnTo>
                  <a:pt x="1393908" y="75602"/>
                </a:lnTo>
                <a:cubicBezTo>
                  <a:pt x="1394584" y="72559"/>
                  <a:pt x="1395769" y="68837"/>
                  <a:pt x="1397290" y="64440"/>
                </a:cubicBezTo>
                <a:lnTo>
                  <a:pt x="1412512" y="21310"/>
                </a:lnTo>
                <a:lnTo>
                  <a:pt x="1424013" y="21310"/>
                </a:lnTo>
                <a:lnTo>
                  <a:pt x="1400504" y="84060"/>
                </a:lnTo>
                <a:cubicBezTo>
                  <a:pt x="1398136" y="90318"/>
                  <a:pt x="1394753" y="95899"/>
                  <a:pt x="1390356" y="100805"/>
                </a:cubicBezTo>
                <a:cubicBezTo>
                  <a:pt x="1385958" y="105709"/>
                  <a:pt x="1380377" y="108076"/>
                  <a:pt x="1373611" y="108076"/>
                </a:cubicBezTo>
                <a:cubicBezTo>
                  <a:pt x="1370568" y="108076"/>
                  <a:pt x="1367860" y="107570"/>
                  <a:pt x="1365662" y="106386"/>
                </a:cubicBezTo>
                <a:lnTo>
                  <a:pt x="1365662" y="97083"/>
                </a:lnTo>
                <a:cubicBezTo>
                  <a:pt x="1368030" y="98436"/>
                  <a:pt x="1370568" y="98944"/>
                  <a:pt x="1373443" y="98944"/>
                </a:cubicBezTo>
                <a:cubicBezTo>
                  <a:pt x="1376994" y="98944"/>
                  <a:pt x="1380038" y="97928"/>
                  <a:pt x="1382575" y="95730"/>
                </a:cubicBezTo>
                <a:cubicBezTo>
                  <a:pt x="1385113" y="93532"/>
                  <a:pt x="1386974" y="90826"/>
                  <a:pt x="1388327" y="87443"/>
                </a:cubicBezTo>
                <a:close/>
                <a:moveTo>
                  <a:pt x="345939" y="21310"/>
                </a:moveTo>
                <a:lnTo>
                  <a:pt x="358455" y="21310"/>
                </a:lnTo>
                <a:lnTo>
                  <a:pt x="374014" y="64440"/>
                </a:lnTo>
                <a:cubicBezTo>
                  <a:pt x="375706" y="68668"/>
                  <a:pt x="376722" y="72390"/>
                  <a:pt x="377399" y="75602"/>
                </a:cubicBezTo>
                <a:lnTo>
                  <a:pt x="377736" y="75602"/>
                </a:lnTo>
                <a:cubicBezTo>
                  <a:pt x="378413" y="72559"/>
                  <a:pt x="379597" y="68837"/>
                  <a:pt x="381119" y="64440"/>
                </a:cubicBezTo>
                <a:lnTo>
                  <a:pt x="396340" y="21310"/>
                </a:lnTo>
                <a:lnTo>
                  <a:pt x="407843" y="21310"/>
                </a:lnTo>
                <a:lnTo>
                  <a:pt x="384333" y="84060"/>
                </a:lnTo>
                <a:cubicBezTo>
                  <a:pt x="381964" y="90318"/>
                  <a:pt x="378581" y="95899"/>
                  <a:pt x="374185" y="100805"/>
                </a:cubicBezTo>
                <a:cubicBezTo>
                  <a:pt x="369786" y="105709"/>
                  <a:pt x="364205" y="108076"/>
                  <a:pt x="357440" y="108076"/>
                </a:cubicBezTo>
                <a:cubicBezTo>
                  <a:pt x="354396" y="108076"/>
                  <a:pt x="351690" y="107570"/>
                  <a:pt x="349490" y="106386"/>
                </a:cubicBezTo>
                <a:lnTo>
                  <a:pt x="349490" y="97083"/>
                </a:lnTo>
                <a:cubicBezTo>
                  <a:pt x="351859" y="98436"/>
                  <a:pt x="354396" y="98944"/>
                  <a:pt x="357271" y="98944"/>
                </a:cubicBezTo>
                <a:cubicBezTo>
                  <a:pt x="360822" y="98944"/>
                  <a:pt x="363868" y="97928"/>
                  <a:pt x="366404" y="95730"/>
                </a:cubicBezTo>
                <a:cubicBezTo>
                  <a:pt x="368941" y="93532"/>
                  <a:pt x="370802" y="90826"/>
                  <a:pt x="372155" y="87443"/>
                </a:cubicBezTo>
                <a:close/>
                <a:moveTo>
                  <a:pt x="1256569" y="20297"/>
                </a:moveTo>
                <a:cubicBezTo>
                  <a:pt x="1265025" y="20297"/>
                  <a:pt x="1271114" y="22157"/>
                  <a:pt x="1275511" y="26046"/>
                </a:cubicBezTo>
                <a:cubicBezTo>
                  <a:pt x="1279909" y="29937"/>
                  <a:pt x="1282107" y="35349"/>
                  <a:pt x="1282107" y="42454"/>
                </a:cubicBezTo>
                <a:lnTo>
                  <a:pt x="1282107" y="72053"/>
                </a:lnTo>
                <a:cubicBezTo>
                  <a:pt x="1282107" y="76789"/>
                  <a:pt x="1283968" y="78987"/>
                  <a:pt x="1287520" y="78987"/>
                </a:cubicBezTo>
                <a:lnTo>
                  <a:pt x="1292087" y="77845"/>
                </a:lnTo>
                <a:lnTo>
                  <a:pt x="1292087" y="85921"/>
                </a:lnTo>
                <a:cubicBezTo>
                  <a:pt x="1289549" y="86766"/>
                  <a:pt x="1286843" y="87274"/>
                  <a:pt x="1284308" y="87274"/>
                </a:cubicBezTo>
                <a:cubicBezTo>
                  <a:pt x="1279740" y="87274"/>
                  <a:pt x="1276526" y="86090"/>
                  <a:pt x="1274328" y="83723"/>
                </a:cubicBezTo>
                <a:cubicBezTo>
                  <a:pt x="1272130" y="81354"/>
                  <a:pt x="1271114" y="78140"/>
                  <a:pt x="1271114" y="74082"/>
                </a:cubicBezTo>
                <a:lnTo>
                  <a:pt x="1271114" y="71882"/>
                </a:lnTo>
                <a:lnTo>
                  <a:pt x="1270606" y="71882"/>
                </a:lnTo>
                <a:cubicBezTo>
                  <a:pt x="1269253" y="76789"/>
                  <a:pt x="1266547" y="80848"/>
                  <a:pt x="1262488" y="83723"/>
                </a:cubicBezTo>
                <a:cubicBezTo>
                  <a:pt x="1258428" y="86598"/>
                  <a:pt x="1253692" y="88119"/>
                  <a:pt x="1247943" y="88119"/>
                </a:cubicBezTo>
                <a:cubicBezTo>
                  <a:pt x="1242191" y="88119"/>
                  <a:pt x="1237118" y="86598"/>
                  <a:pt x="1233396" y="83723"/>
                </a:cubicBezTo>
                <a:cubicBezTo>
                  <a:pt x="1229676" y="80848"/>
                  <a:pt x="1227815" y="76449"/>
                  <a:pt x="1227815" y="70698"/>
                </a:cubicBezTo>
                <a:cubicBezTo>
                  <a:pt x="1227815" y="65964"/>
                  <a:pt x="1229000" y="62411"/>
                  <a:pt x="1231537" y="59875"/>
                </a:cubicBezTo>
                <a:cubicBezTo>
                  <a:pt x="1234073" y="57338"/>
                  <a:pt x="1236949" y="55477"/>
                  <a:pt x="1240330" y="54631"/>
                </a:cubicBezTo>
                <a:cubicBezTo>
                  <a:pt x="1243715" y="53616"/>
                  <a:pt x="1248451" y="52602"/>
                  <a:pt x="1254369" y="51417"/>
                </a:cubicBezTo>
                <a:cubicBezTo>
                  <a:pt x="1260120" y="50404"/>
                  <a:pt x="1264180" y="49050"/>
                  <a:pt x="1266717" y="47527"/>
                </a:cubicBezTo>
                <a:cubicBezTo>
                  <a:pt x="1269253" y="46005"/>
                  <a:pt x="1270606" y="43299"/>
                  <a:pt x="1270606" y="39748"/>
                </a:cubicBezTo>
                <a:cubicBezTo>
                  <a:pt x="1270606" y="36534"/>
                  <a:pt x="1269422" y="33996"/>
                  <a:pt x="1267223" y="31966"/>
                </a:cubicBezTo>
                <a:cubicBezTo>
                  <a:pt x="1264856" y="29937"/>
                  <a:pt x="1261305" y="29092"/>
                  <a:pt x="1256399" y="29092"/>
                </a:cubicBezTo>
                <a:cubicBezTo>
                  <a:pt x="1245913" y="29092"/>
                  <a:pt x="1240838" y="33827"/>
                  <a:pt x="1240838" y="43299"/>
                </a:cubicBezTo>
                <a:lnTo>
                  <a:pt x="1229506" y="43299"/>
                </a:lnTo>
                <a:cubicBezTo>
                  <a:pt x="1229506" y="36026"/>
                  <a:pt x="1232043" y="30445"/>
                  <a:pt x="1236779" y="26385"/>
                </a:cubicBezTo>
                <a:cubicBezTo>
                  <a:pt x="1241515" y="22326"/>
                  <a:pt x="1248112" y="20297"/>
                  <a:pt x="1256569" y="20297"/>
                </a:cubicBezTo>
                <a:close/>
                <a:moveTo>
                  <a:pt x="1002694" y="20126"/>
                </a:moveTo>
                <a:cubicBezTo>
                  <a:pt x="1009121" y="20126"/>
                  <a:pt x="1014533" y="21479"/>
                  <a:pt x="1019439" y="24354"/>
                </a:cubicBezTo>
                <a:cubicBezTo>
                  <a:pt x="1024344" y="27229"/>
                  <a:pt x="1027895" y="31119"/>
                  <a:pt x="1030602" y="36194"/>
                </a:cubicBezTo>
                <a:cubicBezTo>
                  <a:pt x="1033139" y="41268"/>
                  <a:pt x="1034492" y="47188"/>
                  <a:pt x="1034492" y="53784"/>
                </a:cubicBezTo>
                <a:cubicBezTo>
                  <a:pt x="1034492" y="60379"/>
                  <a:pt x="1033139" y="66470"/>
                  <a:pt x="1030602" y="71543"/>
                </a:cubicBezTo>
                <a:cubicBezTo>
                  <a:pt x="1028066" y="76787"/>
                  <a:pt x="1024344" y="80677"/>
                  <a:pt x="1019439" y="83552"/>
                </a:cubicBezTo>
                <a:cubicBezTo>
                  <a:pt x="1014704" y="86427"/>
                  <a:pt x="1009121" y="87949"/>
                  <a:pt x="1002694" y="87949"/>
                </a:cubicBezTo>
                <a:cubicBezTo>
                  <a:pt x="996268" y="87949"/>
                  <a:pt x="990856" y="86596"/>
                  <a:pt x="985950" y="83552"/>
                </a:cubicBezTo>
                <a:cubicBezTo>
                  <a:pt x="981214" y="80677"/>
                  <a:pt x="977494" y="76618"/>
                  <a:pt x="974788" y="71543"/>
                </a:cubicBezTo>
                <a:cubicBezTo>
                  <a:pt x="972250" y="66300"/>
                  <a:pt x="970897" y="60379"/>
                  <a:pt x="970897" y="53784"/>
                </a:cubicBezTo>
                <a:cubicBezTo>
                  <a:pt x="970897" y="47188"/>
                  <a:pt x="972250" y="41268"/>
                  <a:pt x="974788" y="36194"/>
                </a:cubicBezTo>
                <a:cubicBezTo>
                  <a:pt x="977325" y="31119"/>
                  <a:pt x="981045" y="27060"/>
                  <a:pt x="985950" y="24354"/>
                </a:cubicBezTo>
                <a:cubicBezTo>
                  <a:pt x="990856" y="21648"/>
                  <a:pt x="996268" y="20126"/>
                  <a:pt x="1002694" y="20126"/>
                </a:cubicBezTo>
                <a:close/>
                <a:moveTo>
                  <a:pt x="932334" y="20126"/>
                </a:moveTo>
                <a:cubicBezTo>
                  <a:pt x="937746" y="20126"/>
                  <a:pt x="942652" y="21140"/>
                  <a:pt x="946880" y="23340"/>
                </a:cubicBezTo>
                <a:cubicBezTo>
                  <a:pt x="951108" y="25538"/>
                  <a:pt x="954491" y="28413"/>
                  <a:pt x="957197" y="32472"/>
                </a:cubicBezTo>
                <a:cubicBezTo>
                  <a:pt x="959735" y="36363"/>
                  <a:pt x="961257" y="40930"/>
                  <a:pt x="961596" y="46003"/>
                </a:cubicBezTo>
                <a:lnTo>
                  <a:pt x="949755" y="46003"/>
                </a:lnTo>
                <a:cubicBezTo>
                  <a:pt x="949079" y="41099"/>
                  <a:pt x="947218" y="37040"/>
                  <a:pt x="944512" y="33826"/>
                </a:cubicBezTo>
                <a:cubicBezTo>
                  <a:pt x="941637" y="30782"/>
                  <a:pt x="937746" y="29090"/>
                  <a:pt x="932504" y="29090"/>
                </a:cubicBezTo>
                <a:cubicBezTo>
                  <a:pt x="926245" y="29090"/>
                  <a:pt x="921340" y="31459"/>
                  <a:pt x="917620" y="36026"/>
                </a:cubicBezTo>
                <a:cubicBezTo>
                  <a:pt x="914067" y="40591"/>
                  <a:pt x="912208" y="46680"/>
                  <a:pt x="912208" y="54122"/>
                </a:cubicBezTo>
                <a:cubicBezTo>
                  <a:pt x="912208" y="61564"/>
                  <a:pt x="914067" y="67653"/>
                  <a:pt x="917620" y="72220"/>
                </a:cubicBezTo>
                <a:cubicBezTo>
                  <a:pt x="921172" y="76787"/>
                  <a:pt x="926076" y="79154"/>
                  <a:pt x="932165" y="79154"/>
                </a:cubicBezTo>
                <a:cubicBezTo>
                  <a:pt x="937070" y="79154"/>
                  <a:pt x="941129" y="77632"/>
                  <a:pt x="944343" y="74418"/>
                </a:cubicBezTo>
                <a:cubicBezTo>
                  <a:pt x="947557" y="71375"/>
                  <a:pt x="949418" y="66976"/>
                  <a:pt x="949924" y="61564"/>
                </a:cubicBezTo>
                <a:lnTo>
                  <a:pt x="961764" y="61564"/>
                </a:lnTo>
                <a:cubicBezTo>
                  <a:pt x="961425" y="66976"/>
                  <a:pt x="959904" y="71543"/>
                  <a:pt x="957197" y="75602"/>
                </a:cubicBezTo>
                <a:cubicBezTo>
                  <a:pt x="954491" y="79662"/>
                  <a:pt x="951108" y="82707"/>
                  <a:pt x="946712" y="84905"/>
                </a:cubicBezTo>
                <a:cubicBezTo>
                  <a:pt x="942313" y="87104"/>
                  <a:pt x="937409" y="88119"/>
                  <a:pt x="931996" y="88119"/>
                </a:cubicBezTo>
                <a:cubicBezTo>
                  <a:pt x="925739" y="88119"/>
                  <a:pt x="920327" y="86766"/>
                  <a:pt x="915420" y="83721"/>
                </a:cubicBezTo>
                <a:lnTo>
                  <a:pt x="915591" y="83552"/>
                </a:lnTo>
                <a:cubicBezTo>
                  <a:pt x="910855" y="80677"/>
                  <a:pt x="907133" y="76618"/>
                  <a:pt x="904427" y="71543"/>
                </a:cubicBezTo>
                <a:cubicBezTo>
                  <a:pt x="901721" y="66470"/>
                  <a:pt x="900368" y="60550"/>
                  <a:pt x="900368" y="53953"/>
                </a:cubicBezTo>
                <a:cubicBezTo>
                  <a:pt x="900368" y="47356"/>
                  <a:pt x="901721" y="41438"/>
                  <a:pt x="904258" y="36363"/>
                </a:cubicBezTo>
                <a:cubicBezTo>
                  <a:pt x="906964" y="31288"/>
                  <a:pt x="910684" y="27229"/>
                  <a:pt x="915591" y="24354"/>
                </a:cubicBezTo>
                <a:cubicBezTo>
                  <a:pt x="920495" y="21479"/>
                  <a:pt x="926076" y="20126"/>
                  <a:pt x="932334" y="20126"/>
                </a:cubicBezTo>
                <a:close/>
                <a:moveTo>
                  <a:pt x="236846" y="20126"/>
                </a:moveTo>
                <a:cubicBezTo>
                  <a:pt x="243274" y="20126"/>
                  <a:pt x="248687" y="21479"/>
                  <a:pt x="253591" y="24354"/>
                </a:cubicBezTo>
                <a:cubicBezTo>
                  <a:pt x="258496" y="27229"/>
                  <a:pt x="262047" y="31119"/>
                  <a:pt x="264753" y="36194"/>
                </a:cubicBezTo>
                <a:cubicBezTo>
                  <a:pt x="267291" y="41268"/>
                  <a:pt x="268644" y="47188"/>
                  <a:pt x="268644" y="53784"/>
                </a:cubicBezTo>
                <a:cubicBezTo>
                  <a:pt x="268644" y="60379"/>
                  <a:pt x="267291" y="66470"/>
                  <a:pt x="264753" y="71543"/>
                </a:cubicBezTo>
                <a:cubicBezTo>
                  <a:pt x="262217" y="76787"/>
                  <a:pt x="258496" y="80677"/>
                  <a:pt x="253591" y="83552"/>
                </a:cubicBezTo>
                <a:cubicBezTo>
                  <a:pt x="248855" y="86427"/>
                  <a:pt x="243274" y="87949"/>
                  <a:pt x="236846" y="87949"/>
                </a:cubicBezTo>
                <a:cubicBezTo>
                  <a:pt x="230420" y="87949"/>
                  <a:pt x="225008" y="86596"/>
                  <a:pt x="220101" y="83552"/>
                </a:cubicBezTo>
                <a:cubicBezTo>
                  <a:pt x="215365" y="80677"/>
                  <a:pt x="211645" y="76618"/>
                  <a:pt x="208939" y="71543"/>
                </a:cubicBezTo>
                <a:cubicBezTo>
                  <a:pt x="206402" y="66300"/>
                  <a:pt x="205049" y="60379"/>
                  <a:pt x="205049" y="53784"/>
                </a:cubicBezTo>
                <a:cubicBezTo>
                  <a:pt x="205049" y="47188"/>
                  <a:pt x="206402" y="41268"/>
                  <a:pt x="208939" y="36194"/>
                </a:cubicBezTo>
                <a:cubicBezTo>
                  <a:pt x="211477" y="31119"/>
                  <a:pt x="215197" y="27060"/>
                  <a:pt x="220101" y="24354"/>
                </a:cubicBezTo>
                <a:cubicBezTo>
                  <a:pt x="225008" y="21648"/>
                  <a:pt x="230420" y="20126"/>
                  <a:pt x="236846" y="20126"/>
                </a:cubicBezTo>
                <a:close/>
                <a:moveTo>
                  <a:pt x="1333526" y="19957"/>
                </a:moveTo>
                <a:lnTo>
                  <a:pt x="1345026" y="22832"/>
                </a:lnTo>
                <a:lnTo>
                  <a:pt x="1352807" y="30613"/>
                </a:lnTo>
                <a:cubicBezTo>
                  <a:pt x="1354668" y="33996"/>
                  <a:pt x="1355682" y="37887"/>
                  <a:pt x="1355682" y="42283"/>
                </a:cubicBezTo>
                <a:lnTo>
                  <a:pt x="1355682" y="86258"/>
                </a:lnTo>
                <a:lnTo>
                  <a:pt x="1344351" y="86258"/>
                </a:lnTo>
                <a:lnTo>
                  <a:pt x="1344351" y="44313"/>
                </a:lnTo>
                <a:cubicBezTo>
                  <a:pt x="1344351" y="39408"/>
                  <a:pt x="1343167" y="35686"/>
                  <a:pt x="1340629" y="32980"/>
                </a:cubicBezTo>
                <a:cubicBezTo>
                  <a:pt x="1338094" y="30274"/>
                  <a:pt x="1334709" y="28921"/>
                  <a:pt x="1330481" y="28921"/>
                </a:cubicBezTo>
                <a:cubicBezTo>
                  <a:pt x="1325069" y="28921"/>
                  <a:pt x="1320841" y="30951"/>
                  <a:pt x="1317458" y="35180"/>
                </a:cubicBezTo>
                <a:cubicBezTo>
                  <a:pt x="1314075" y="39408"/>
                  <a:pt x="1312554" y="45158"/>
                  <a:pt x="1312554" y="52600"/>
                </a:cubicBezTo>
                <a:lnTo>
                  <a:pt x="1312554" y="86427"/>
                </a:lnTo>
                <a:lnTo>
                  <a:pt x="1301221" y="86427"/>
                </a:lnTo>
                <a:lnTo>
                  <a:pt x="1301221" y="21310"/>
                </a:lnTo>
                <a:lnTo>
                  <a:pt x="1312214" y="21310"/>
                </a:lnTo>
                <a:lnTo>
                  <a:pt x="1312214" y="36194"/>
                </a:lnTo>
                <a:lnTo>
                  <a:pt x="1312554" y="36194"/>
                </a:lnTo>
                <a:cubicBezTo>
                  <a:pt x="1313568" y="31121"/>
                  <a:pt x="1315936" y="27062"/>
                  <a:pt x="1319825" y="24185"/>
                </a:cubicBezTo>
                <a:cubicBezTo>
                  <a:pt x="1323716" y="21310"/>
                  <a:pt x="1328283" y="19957"/>
                  <a:pt x="1333526" y="19957"/>
                </a:cubicBezTo>
                <a:close/>
                <a:moveTo>
                  <a:pt x="1190605" y="19957"/>
                </a:moveTo>
                <a:cubicBezTo>
                  <a:pt x="1196018" y="19957"/>
                  <a:pt x="1200585" y="21310"/>
                  <a:pt x="1204813" y="24185"/>
                </a:cubicBezTo>
                <a:lnTo>
                  <a:pt x="1205152" y="24185"/>
                </a:lnTo>
                <a:cubicBezTo>
                  <a:pt x="1209380" y="27062"/>
                  <a:pt x="1212592" y="30951"/>
                  <a:pt x="1214961" y="36026"/>
                </a:cubicBezTo>
                <a:cubicBezTo>
                  <a:pt x="1217328" y="41099"/>
                  <a:pt x="1218512" y="47019"/>
                  <a:pt x="1218512" y="53447"/>
                </a:cubicBezTo>
                <a:cubicBezTo>
                  <a:pt x="1218512" y="59873"/>
                  <a:pt x="1217328" y="65962"/>
                  <a:pt x="1214792" y="71035"/>
                </a:cubicBezTo>
                <a:cubicBezTo>
                  <a:pt x="1212255" y="76279"/>
                  <a:pt x="1208872" y="80338"/>
                  <a:pt x="1204644" y="83215"/>
                </a:cubicBezTo>
                <a:cubicBezTo>
                  <a:pt x="1200416" y="86090"/>
                  <a:pt x="1195680" y="87612"/>
                  <a:pt x="1190436" y="87612"/>
                </a:cubicBezTo>
                <a:cubicBezTo>
                  <a:pt x="1185193" y="87612"/>
                  <a:pt x="1180796" y="86258"/>
                  <a:pt x="1176737" y="83384"/>
                </a:cubicBezTo>
                <a:cubicBezTo>
                  <a:pt x="1172678" y="80509"/>
                  <a:pt x="1169972" y="76618"/>
                  <a:pt x="1168448" y="71543"/>
                </a:cubicBezTo>
                <a:lnTo>
                  <a:pt x="1168110" y="71543"/>
                </a:lnTo>
                <a:lnTo>
                  <a:pt x="1168110" y="106386"/>
                </a:lnTo>
                <a:lnTo>
                  <a:pt x="1156778" y="106386"/>
                </a:lnTo>
                <a:lnTo>
                  <a:pt x="1156778" y="21310"/>
                </a:lnTo>
                <a:lnTo>
                  <a:pt x="1168110" y="21310"/>
                </a:lnTo>
                <a:lnTo>
                  <a:pt x="1168110" y="36194"/>
                </a:lnTo>
                <a:cubicBezTo>
                  <a:pt x="1169464" y="31121"/>
                  <a:pt x="1172338" y="27062"/>
                  <a:pt x="1176398" y="24185"/>
                </a:cubicBezTo>
                <a:cubicBezTo>
                  <a:pt x="1180626" y="21310"/>
                  <a:pt x="1185193" y="19957"/>
                  <a:pt x="1190605" y="19957"/>
                </a:cubicBezTo>
                <a:close/>
                <a:moveTo>
                  <a:pt x="1078299" y="19957"/>
                </a:moveTo>
                <a:cubicBezTo>
                  <a:pt x="1083203" y="19957"/>
                  <a:pt x="1087600" y="21479"/>
                  <a:pt x="1091490" y="24356"/>
                </a:cubicBezTo>
                <a:cubicBezTo>
                  <a:pt x="1095212" y="27231"/>
                  <a:pt x="1097750" y="31290"/>
                  <a:pt x="1098764" y="36194"/>
                </a:cubicBezTo>
                <a:lnTo>
                  <a:pt x="1098932" y="36194"/>
                </a:lnTo>
                <a:cubicBezTo>
                  <a:pt x="1100286" y="30782"/>
                  <a:pt x="1102823" y="26723"/>
                  <a:pt x="1106545" y="24017"/>
                </a:cubicBezTo>
                <a:cubicBezTo>
                  <a:pt x="1110265" y="21310"/>
                  <a:pt x="1114493" y="19957"/>
                  <a:pt x="1119398" y="19957"/>
                </a:cubicBezTo>
                <a:cubicBezTo>
                  <a:pt x="1123288" y="19957"/>
                  <a:pt x="1127010" y="20803"/>
                  <a:pt x="1130222" y="22664"/>
                </a:cubicBezTo>
                <a:lnTo>
                  <a:pt x="1130393" y="22495"/>
                </a:lnTo>
                <a:cubicBezTo>
                  <a:pt x="1133605" y="24185"/>
                  <a:pt x="1136142" y="26723"/>
                  <a:pt x="1138003" y="30105"/>
                </a:cubicBezTo>
                <a:cubicBezTo>
                  <a:pt x="1139864" y="33488"/>
                  <a:pt x="1140710" y="37210"/>
                  <a:pt x="1140710" y="41775"/>
                </a:cubicBezTo>
                <a:lnTo>
                  <a:pt x="1140710" y="86427"/>
                </a:lnTo>
                <a:lnTo>
                  <a:pt x="1129377" y="86427"/>
                </a:lnTo>
                <a:lnTo>
                  <a:pt x="1129377" y="42960"/>
                </a:lnTo>
                <a:cubicBezTo>
                  <a:pt x="1129377" y="38901"/>
                  <a:pt x="1128193" y="35518"/>
                  <a:pt x="1125657" y="32980"/>
                </a:cubicBezTo>
                <a:cubicBezTo>
                  <a:pt x="1123288" y="30445"/>
                  <a:pt x="1120076" y="29092"/>
                  <a:pt x="1116015" y="29092"/>
                </a:cubicBezTo>
                <a:cubicBezTo>
                  <a:pt x="1110942" y="29092"/>
                  <a:pt x="1106882" y="31290"/>
                  <a:pt x="1103839" y="35518"/>
                </a:cubicBezTo>
                <a:cubicBezTo>
                  <a:pt x="1100793" y="39746"/>
                  <a:pt x="1099272" y="45666"/>
                  <a:pt x="1099272" y="53108"/>
                </a:cubicBezTo>
                <a:lnTo>
                  <a:pt x="1099272" y="86427"/>
                </a:lnTo>
                <a:lnTo>
                  <a:pt x="1087939" y="86427"/>
                </a:lnTo>
                <a:lnTo>
                  <a:pt x="1087939" y="42960"/>
                </a:lnTo>
                <a:cubicBezTo>
                  <a:pt x="1087939" y="38901"/>
                  <a:pt x="1086755" y="35686"/>
                  <a:pt x="1084219" y="32980"/>
                </a:cubicBezTo>
                <a:cubicBezTo>
                  <a:pt x="1081850" y="30445"/>
                  <a:pt x="1078636" y="29092"/>
                  <a:pt x="1074746" y="29092"/>
                </a:cubicBezTo>
                <a:cubicBezTo>
                  <a:pt x="1069672" y="29092"/>
                  <a:pt x="1065613" y="31290"/>
                  <a:pt x="1062568" y="35686"/>
                </a:cubicBezTo>
                <a:cubicBezTo>
                  <a:pt x="1059524" y="40085"/>
                  <a:pt x="1058002" y="45835"/>
                  <a:pt x="1058002" y="53108"/>
                </a:cubicBezTo>
                <a:lnTo>
                  <a:pt x="1058002" y="86427"/>
                </a:lnTo>
                <a:lnTo>
                  <a:pt x="1046670" y="86427"/>
                </a:lnTo>
                <a:lnTo>
                  <a:pt x="1046670" y="21310"/>
                </a:lnTo>
                <a:lnTo>
                  <a:pt x="1057663" y="21310"/>
                </a:lnTo>
                <a:lnTo>
                  <a:pt x="1057663" y="36194"/>
                </a:lnTo>
                <a:lnTo>
                  <a:pt x="1058002" y="36194"/>
                </a:lnTo>
                <a:cubicBezTo>
                  <a:pt x="1058848" y="31121"/>
                  <a:pt x="1061216" y="27062"/>
                  <a:pt x="1065105" y="24185"/>
                </a:cubicBezTo>
                <a:cubicBezTo>
                  <a:pt x="1068996" y="21310"/>
                  <a:pt x="1073394" y="19957"/>
                  <a:pt x="1078299" y="19957"/>
                </a:cubicBezTo>
                <a:close/>
                <a:moveTo>
                  <a:pt x="314817" y="19957"/>
                </a:moveTo>
                <a:cubicBezTo>
                  <a:pt x="320230" y="19957"/>
                  <a:pt x="324797" y="21310"/>
                  <a:pt x="329025" y="24185"/>
                </a:cubicBezTo>
                <a:lnTo>
                  <a:pt x="329364" y="24185"/>
                </a:lnTo>
                <a:cubicBezTo>
                  <a:pt x="333592" y="27062"/>
                  <a:pt x="336806" y="30951"/>
                  <a:pt x="339173" y="36026"/>
                </a:cubicBezTo>
                <a:cubicBezTo>
                  <a:pt x="341542" y="41099"/>
                  <a:pt x="342724" y="47019"/>
                  <a:pt x="342724" y="53447"/>
                </a:cubicBezTo>
                <a:cubicBezTo>
                  <a:pt x="342724" y="59873"/>
                  <a:pt x="341542" y="65962"/>
                  <a:pt x="339004" y="71035"/>
                </a:cubicBezTo>
                <a:cubicBezTo>
                  <a:pt x="336467" y="76279"/>
                  <a:pt x="333084" y="80338"/>
                  <a:pt x="328856" y="83215"/>
                </a:cubicBezTo>
                <a:cubicBezTo>
                  <a:pt x="324628" y="86090"/>
                  <a:pt x="319892" y="87612"/>
                  <a:pt x="314649" y="87612"/>
                </a:cubicBezTo>
                <a:cubicBezTo>
                  <a:pt x="309405" y="87612"/>
                  <a:pt x="305008" y="86258"/>
                  <a:pt x="300949" y="83384"/>
                </a:cubicBezTo>
                <a:cubicBezTo>
                  <a:pt x="296890" y="80509"/>
                  <a:pt x="294184" y="76618"/>
                  <a:pt x="292660" y="71543"/>
                </a:cubicBezTo>
                <a:lnTo>
                  <a:pt x="292323" y="71543"/>
                </a:lnTo>
                <a:lnTo>
                  <a:pt x="292323" y="106386"/>
                </a:lnTo>
                <a:lnTo>
                  <a:pt x="280990" y="106386"/>
                </a:lnTo>
                <a:lnTo>
                  <a:pt x="280990" y="21310"/>
                </a:lnTo>
                <a:lnTo>
                  <a:pt x="292323" y="21310"/>
                </a:lnTo>
                <a:lnTo>
                  <a:pt x="292323" y="36194"/>
                </a:lnTo>
                <a:cubicBezTo>
                  <a:pt x="293676" y="31121"/>
                  <a:pt x="296551" y="27062"/>
                  <a:pt x="300610" y="24185"/>
                </a:cubicBezTo>
                <a:cubicBezTo>
                  <a:pt x="304838" y="21310"/>
                  <a:pt x="309405" y="19957"/>
                  <a:pt x="314817" y="19957"/>
                </a:cubicBezTo>
                <a:close/>
                <a:moveTo>
                  <a:pt x="821043" y="19789"/>
                </a:moveTo>
                <a:cubicBezTo>
                  <a:pt x="830684" y="19789"/>
                  <a:pt x="838126" y="23003"/>
                  <a:pt x="843200" y="29429"/>
                </a:cubicBezTo>
                <a:cubicBezTo>
                  <a:pt x="848444" y="35857"/>
                  <a:pt x="850980" y="44313"/>
                  <a:pt x="850980" y="54631"/>
                </a:cubicBezTo>
                <a:lnTo>
                  <a:pt x="850980" y="56830"/>
                </a:lnTo>
                <a:lnTo>
                  <a:pt x="850811" y="56830"/>
                </a:lnTo>
                <a:lnTo>
                  <a:pt x="801255" y="56830"/>
                </a:lnTo>
                <a:cubicBezTo>
                  <a:pt x="801763" y="63595"/>
                  <a:pt x="803792" y="69008"/>
                  <a:pt x="807344" y="72898"/>
                </a:cubicBezTo>
                <a:cubicBezTo>
                  <a:pt x="810895" y="76787"/>
                  <a:pt x="815462" y="78816"/>
                  <a:pt x="821212" y="78816"/>
                </a:cubicBezTo>
                <a:cubicBezTo>
                  <a:pt x="825610" y="78816"/>
                  <a:pt x="829501" y="77634"/>
                  <a:pt x="832713" y="75434"/>
                </a:cubicBezTo>
                <a:cubicBezTo>
                  <a:pt x="835927" y="73235"/>
                  <a:pt x="837788" y="70192"/>
                  <a:pt x="838296" y="66639"/>
                </a:cubicBezTo>
                <a:lnTo>
                  <a:pt x="849797" y="66639"/>
                </a:lnTo>
                <a:cubicBezTo>
                  <a:pt x="849458" y="71037"/>
                  <a:pt x="847936" y="74757"/>
                  <a:pt x="845230" y="77971"/>
                </a:cubicBezTo>
                <a:cubicBezTo>
                  <a:pt x="842524" y="81185"/>
                  <a:pt x="839141" y="83552"/>
                  <a:pt x="834913" y="85245"/>
                </a:cubicBezTo>
                <a:cubicBezTo>
                  <a:pt x="830684" y="86935"/>
                  <a:pt x="826118" y="87782"/>
                  <a:pt x="821382" y="87782"/>
                </a:cubicBezTo>
                <a:cubicBezTo>
                  <a:pt x="815125" y="87782"/>
                  <a:pt x="809712" y="86429"/>
                  <a:pt x="804806" y="83552"/>
                </a:cubicBezTo>
                <a:cubicBezTo>
                  <a:pt x="800070" y="80846"/>
                  <a:pt x="796350" y="76787"/>
                  <a:pt x="793644" y="71714"/>
                </a:cubicBezTo>
                <a:cubicBezTo>
                  <a:pt x="790938" y="66639"/>
                  <a:pt x="789753" y="60550"/>
                  <a:pt x="789753" y="53784"/>
                </a:cubicBezTo>
                <a:cubicBezTo>
                  <a:pt x="789753" y="47358"/>
                  <a:pt x="790938" y="41438"/>
                  <a:pt x="793474" y="36365"/>
                </a:cubicBezTo>
                <a:cubicBezTo>
                  <a:pt x="796011" y="31290"/>
                  <a:pt x="799562" y="27231"/>
                  <a:pt x="804298" y="24187"/>
                </a:cubicBezTo>
                <a:cubicBezTo>
                  <a:pt x="809034" y="21310"/>
                  <a:pt x="814617" y="19789"/>
                  <a:pt x="821043" y="19789"/>
                </a:cubicBezTo>
                <a:close/>
                <a:moveTo>
                  <a:pt x="447083" y="19789"/>
                </a:moveTo>
                <a:cubicBezTo>
                  <a:pt x="448267" y="19789"/>
                  <a:pt x="449452" y="19789"/>
                  <a:pt x="450634" y="19957"/>
                </a:cubicBezTo>
                <a:lnTo>
                  <a:pt x="450634" y="20128"/>
                </a:lnTo>
                <a:lnTo>
                  <a:pt x="450634" y="30952"/>
                </a:lnTo>
                <a:cubicBezTo>
                  <a:pt x="448944" y="30445"/>
                  <a:pt x="447083" y="30105"/>
                  <a:pt x="444884" y="30105"/>
                </a:cubicBezTo>
                <a:cubicBezTo>
                  <a:pt x="439303" y="30105"/>
                  <a:pt x="435244" y="32135"/>
                  <a:pt x="432538" y="36194"/>
                </a:cubicBezTo>
                <a:cubicBezTo>
                  <a:pt x="429832" y="40254"/>
                  <a:pt x="428479" y="46174"/>
                  <a:pt x="428479" y="53784"/>
                </a:cubicBezTo>
                <a:lnTo>
                  <a:pt x="428479" y="86258"/>
                </a:lnTo>
                <a:lnTo>
                  <a:pt x="417146" y="86258"/>
                </a:lnTo>
                <a:lnTo>
                  <a:pt x="417146" y="21310"/>
                </a:lnTo>
                <a:lnTo>
                  <a:pt x="428140" y="21310"/>
                </a:lnTo>
                <a:lnTo>
                  <a:pt x="428140" y="36871"/>
                </a:lnTo>
                <a:lnTo>
                  <a:pt x="428479" y="36871"/>
                </a:lnTo>
                <a:cubicBezTo>
                  <a:pt x="429155" y="31629"/>
                  <a:pt x="431014" y="27399"/>
                  <a:pt x="434397" y="24356"/>
                </a:cubicBezTo>
                <a:cubicBezTo>
                  <a:pt x="437780" y="21310"/>
                  <a:pt x="441839" y="19789"/>
                  <a:pt x="447083" y="19789"/>
                </a:cubicBezTo>
                <a:close/>
                <a:moveTo>
                  <a:pt x="39652" y="14416"/>
                </a:moveTo>
                <a:cubicBezTo>
                  <a:pt x="62558" y="14416"/>
                  <a:pt x="79304" y="31740"/>
                  <a:pt x="79304" y="53875"/>
                </a:cubicBezTo>
                <a:cubicBezTo>
                  <a:pt x="79304" y="76011"/>
                  <a:pt x="62558" y="93335"/>
                  <a:pt x="39652" y="93335"/>
                </a:cubicBezTo>
                <a:lnTo>
                  <a:pt x="39652" y="93142"/>
                </a:lnTo>
                <a:cubicBezTo>
                  <a:pt x="16939" y="93142"/>
                  <a:pt x="0" y="75819"/>
                  <a:pt x="0" y="53683"/>
                </a:cubicBezTo>
                <a:cubicBezTo>
                  <a:pt x="0" y="31547"/>
                  <a:pt x="16746" y="14416"/>
                  <a:pt x="39652" y="14416"/>
                </a:cubicBezTo>
                <a:close/>
                <a:moveTo>
                  <a:pt x="543490" y="14376"/>
                </a:moveTo>
                <a:cubicBezTo>
                  <a:pt x="544843" y="14376"/>
                  <a:pt x="546366" y="14376"/>
                  <a:pt x="547719" y="14884"/>
                </a:cubicBezTo>
                <a:lnTo>
                  <a:pt x="547719" y="25201"/>
                </a:lnTo>
                <a:cubicBezTo>
                  <a:pt x="546535" y="24864"/>
                  <a:pt x="545013" y="24524"/>
                  <a:pt x="543152" y="24524"/>
                </a:cubicBezTo>
                <a:cubicBezTo>
                  <a:pt x="539769" y="24524"/>
                  <a:pt x="537401" y="25370"/>
                  <a:pt x="535879" y="27231"/>
                </a:cubicBezTo>
                <a:cubicBezTo>
                  <a:pt x="539430" y="30952"/>
                  <a:pt x="541122" y="35518"/>
                  <a:pt x="541122" y="40761"/>
                </a:cubicBezTo>
                <a:cubicBezTo>
                  <a:pt x="541122" y="44821"/>
                  <a:pt x="540107" y="48372"/>
                  <a:pt x="537908" y="51586"/>
                </a:cubicBezTo>
                <a:cubicBezTo>
                  <a:pt x="535879" y="54800"/>
                  <a:pt x="532835" y="57338"/>
                  <a:pt x="528945" y="59197"/>
                </a:cubicBezTo>
                <a:cubicBezTo>
                  <a:pt x="525054" y="61058"/>
                  <a:pt x="520487" y="61903"/>
                  <a:pt x="515245" y="61903"/>
                </a:cubicBezTo>
                <a:cubicBezTo>
                  <a:pt x="509156" y="61903"/>
                  <a:pt x="504081" y="60719"/>
                  <a:pt x="499853" y="58520"/>
                </a:cubicBezTo>
                <a:cubicBezTo>
                  <a:pt x="497147" y="59536"/>
                  <a:pt x="495794" y="61397"/>
                  <a:pt x="495794" y="64103"/>
                </a:cubicBezTo>
                <a:cubicBezTo>
                  <a:pt x="495794" y="65962"/>
                  <a:pt x="496639" y="67315"/>
                  <a:pt x="498161" y="68331"/>
                </a:cubicBezTo>
                <a:cubicBezTo>
                  <a:pt x="499685" y="69345"/>
                  <a:pt x="502220" y="69684"/>
                  <a:pt x="505774" y="69684"/>
                </a:cubicBezTo>
                <a:lnTo>
                  <a:pt x="524209" y="69684"/>
                </a:lnTo>
                <a:cubicBezTo>
                  <a:pt x="530974" y="69684"/>
                  <a:pt x="536724" y="71037"/>
                  <a:pt x="541630" y="73743"/>
                </a:cubicBezTo>
                <a:cubicBezTo>
                  <a:pt x="546366" y="76449"/>
                  <a:pt x="548733" y="81185"/>
                  <a:pt x="548733" y="88119"/>
                </a:cubicBezTo>
                <a:cubicBezTo>
                  <a:pt x="548733" y="101311"/>
                  <a:pt x="537740" y="108078"/>
                  <a:pt x="515922" y="108078"/>
                </a:cubicBezTo>
                <a:cubicBezTo>
                  <a:pt x="505097" y="108078"/>
                  <a:pt x="497147" y="106725"/>
                  <a:pt x="492072" y="104356"/>
                </a:cubicBezTo>
                <a:lnTo>
                  <a:pt x="492580" y="104188"/>
                </a:lnTo>
                <a:cubicBezTo>
                  <a:pt x="487507" y="101650"/>
                  <a:pt x="484969" y="97760"/>
                  <a:pt x="484969" y="92686"/>
                </a:cubicBezTo>
                <a:cubicBezTo>
                  <a:pt x="484969" y="85921"/>
                  <a:pt x="489366" y="81354"/>
                  <a:pt x="498332" y="79156"/>
                </a:cubicBezTo>
                <a:lnTo>
                  <a:pt x="498332" y="78648"/>
                </a:lnTo>
                <a:cubicBezTo>
                  <a:pt x="494102" y="78310"/>
                  <a:pt x="490890" y="77126"/>
                  <a:pt x="488689" y="75096"/>
                </a:cubicBezTo>
                <a:cubicBezTo>
                  <a:pt x="486491" y="73235"/>
                  <a:pt x="485307" y="70698"/>
                  <a:pt x="485307" y="67486"/>
                </a:cubicBezTo>
                <a:cubicBezTo>
                  <a:pt x="485307" y="64272"/>
                  <a:pt x="486491" y="61903"/>
                  <a:pt x="488689" y="60044"/>
                </a:cubicBezTo>
                <a:cubicBezTo>
                  <a:pt x="490890" y="58183"/>
                  <a:pt x="493764" y="56998"/>
                  <a:pt x="497147" y="56322"/>
                </a:cubicBezTo>
                <a:cubicBezTo>
                  <a:pt x="494778" y="54292"/>
                  <a:pt x="492919" y="52094"/>
                  <a:pt x="491735" y="49388"/>
                </a:cubicBezTo>
                <a:cubicBezTo>
                  <a:pt x="490550" y="46682"/>
                  <a:pt x="489874" y="43805"/>
                  <a:pt x="489874" y="40761"/>
                </a:cubicBezTo>
                <a:cubicBezTo>
                  <a:pt x="489874" y="36702"/>
                  <a:pt x="490890" y="33151"/>
                  <a:pt x="492919" y="29937"/>
                </a:cubicBezTo>
                <a:cubicBezTo>
                  <a:pt x="494949" y="26723"/>
                  <a:pt x="497824" y="24356"/>
                  <a:pt x="501714" y="22495"/>
                </a:cubicBezTo>
                <a:cubicBezTo>
                  <a:pt x="505603" y="20634"/>
                  <a:pt x="510170" y="19789"/>
                  <a:pt x="515582" y="19789"/>
                </a:cubicBezTo>
                <a:cubicBezTo>
                  <a:pt x="522687" y="19789"/>
                  <a:pt x="528437" y="21310"/>
                  <a:pt x="533004" y="24524"/>
                </a:cubicBezTo>
                <a:cubicBezTo>
                  <a:pt x="533512" y="17759"/>
                  <a:pt x="537063" y="14376"/>
                  <a:pt x="543490" y="14376"/>
                </a:cubicBezTo>
                <a:close/>
                <a:moveTo>
                  <a:pt x="866540" y="5919"/>
                </a:moveTo>
                <a:lnTo>
                  <a:pt x="877873" y="5919"/>
                </a:lnTo>
                <a:lnTo>
                  <a:pt x="877873" y="21310"/>
                </a:lnTo>
                <a:lnTo>
                  <a:pt x="892249" y="21310"/>
                </a:lnTo>
                <a:lnTo>
                  <a:pt x="892249" y="30274"/>
                </a:lnTo>
                <a:lnTo>
                  <a:pt x="878042" y="30274"/>
                </a:lnTo>
                <a:lnTo>
                  <a:pt x="878042" y="68329"/>
                </a:lnTo>
                <a:cubicBezTo>
                  <a:pt x="878042" y="71882"/>
                  <a:pt x="878718" y="74418"/>
                  <a:pt x="880071" y="76110"/>
                </a:cubicBezTo>
                <a:cubicBezTo>
                  <a:pt x="881424" y="77632"/>
                  <a:pt x="883454" y="78477"/>
                  <a:pt x="885991" y="78477"/>
                </a:cubicBezTo>
                <a:cubicBezTo>
                  <a:pt x="888358" y="78477"/>
                  <a:pt x="890388" y="77971"/>
                  <a:pt x="892418" y="77124"/>
                </a:cubicBezTo>
                <a:lnTo>
                  <a:pt x="892418" y="86427"/>
                </a:lnTo>
                <a:cubicBezTo>
                  <a:pt x="890051" y="87272"/>
                  <a:pt x="887345" y="87780"/>
                  <a:pt x="884299" y="87780"/>
                </a:cubicBezTo>
                <a:cubicBezTo>
                  <a:pt x="878718" y="87780"/>
                  <a:pt x="874490" y="86258"/>
                  <a:pt x="871276" y="83213"/>
                </a:cubicBezTo>
                <a:cubicBezTo>
                  <a:pt x="868062" y="80170"/>
                  <a:pt x="866540" y="75602"/>
                  <a:pt x="866540" y="69682"/>
                </a:cubicBezTo>
                <a:lnTo>
                  <a:pt x="866540" y="30274"/>
                </a:lnTo>
                <a:lnTo>
                  <a:pt x="857237" y="30274"/>
                </a:lnTo>
                <a:lnTo>
                  <a:pt x="857237" y="21310"/>
                </a:lnTo>
                <a:lnTo>
                  <a:pt x="866540" y="21310"/>
                </a:lnTo>
                <a:close/>
                <a:moveTo>
                  <a:pt x="632795" y="5919"/>
                </a:moveTo>
                <a:lnTo>
                  <a:pt x="644128" y="5919"/>
                </a:lnTo>
                <a:lnTo>
                  <a:pt x="644128" y="21310"/>
                </a:lnTo>
                <a:lnTo>
                  <a:pt x="658504" y="21310"/>
                </a:lnTo>
                <a:lnTo>
                  <a:pt x="658504" y="30274"/>
                </a:lnTo>
                <a:lnTo>
                  <a:pt x="644296" y="30274"/>
                </a:lnTo>
                <a:lnTo>
                  <a:pt x="644296" y="68329"/>
                </a:lnTo>
                <a:cubicBezTo>
                  <a:pt x="644296" y="71882"/>
                  <a:pt x="644973" y="74418"/>
                  <a:pt x="646326" y="76110"/>
                </a:cubicBezTo>
                <a:cubicBezTo>
                  <a:pt x="647679" y="77632"/>
                  <a:pt x="649709" y="78477"/>
                  <a:pt x="652246" y="78477"/>
                </a:cubicBezTo>
                <a:cubicBezTo>
                  <a:pt x="654613" y="78477"/>
                  <a:pt x="656643" y="77971"/>
                  <a:pt x="658673" y="77124"/>
                </a:cubicBezTo>
                <a:lnTo>
                  <a:pt x="658673" y="86427"/>
                </a:lnTo>
                <a:cubicBezTo>
                  <a:pt x="656306" y="87272"/>
                  <a:pt x="653599" y="87780"/>
                  <a:pt x="650554" y="87780"/>
                </a:cubicBezTo>
                <a:cubicBezTo>
                  <a:pt x="644973" y="87780"/>
                  <a:pt x="640745" y="86258"/>
                  <a:pt x="637531" y="83213"/>
                </a:cubicBezTo>
                <a:cubicBezTo>
                  <a:pt x="634317" y="80170"/>
                  <a:pt x="632795" y="75602"/>
                  <a:pt x="632795" y="69682"/>
                </a:cubicBezTo>
                <a:lnTo>
                  <a:pt x="632795" y="30274"/>
                </a:lnTo>
                <a:lnTo>
                  <a:pt x="623492" y="30274"/>
                </a:lnTo>
                <a:lnTo>
                  <a:pt x="623492" y="21310"/>
                </a:lnTo>
                <a:lnTo>
                  <a:pt x="632795" y="21310"/>
                </a:lnTo>
                <a:close/>
                <a:moveTo>
                  <a:pt x="706368" y="3552"/>
                </a:moveTo>
                <a:lnTo>
                  <a:pt x="721252" y="3552"/>
                </a:lnTo>
                <a:lnTo>
                  <a:pt x="757617" y="60212"/>
                </a:lnTo>
                <a:cubicBezTo>
                  <a:pt x="759984" y="64103"/>
                  <a:pt x="762352" y="68500"/>
                  <a:pt x="764720" y="73235"/>
                </a:cubicBezTo>
                <a:lnTo>
                  <a:pt x="765227" y="73235"/>
                </a:lnTo>
                <a:cubicBezTo>
                  <a:pt x="764888" y="68668"/>
                  <a:pt x="764720" y="63595"/>
                  <a:pt x="764720" y="58183"/>
                </a:cubicBezTo>
                <a:lnTo>
                  <a:pt x="764720" y="3552"/>
                </a:lnTo>
                <a:lnTo>
                  <a:pt x="776221" y="3552"/>
                </a:lnTo>
                <a:lnTo>
                  <a:pt x="776221" y="86429"/>
                </a:lnTo>
                <a:lnTo>
                  <a:pt x="761337" y="86429"/>
                </a:lnTo>
                <a:lnTo>
                  <a:pt x="724803" y="30105"/>
                </a:lnTo>
                <a:cubicBezTo>
                  <a:pt x="722097" y="25709"/>
                  <a:pt x="719730" y="21310"/>
                  <a:pt x="717869" y="16914"/>
                </a:cubicBezTo>
                <a:lnTo>
                  <a:pt x="717361" y="16914"/>
                </a:lnTo>
                <a:cubicBezTo>
                  <a:pt x="717701" y="21481"/>
                  <a:pt x="717869" y="26385"/>
                  <a:pt x="717869" y="31798"/>
                </a:cubicBezTo>
                <a:lnTo>
                  <a:pt x="717869" y="86429"/>
                </a:lnTo>
                <a:lnTo>
                  <a:pt x="706368" y="86429"/>
                </a:lnTo>
                <a:close/>
                <a:moveTo>
                  <a:pt x="159383" y="2028"/>
                </a:moveTo>
                <a:cubicBezTo>
                  <a:pt x="165979" y="2028"/>
                  <a:pt x="171900" y="3381"/>
                  <a:pt x="177143" y="5750"/>
                </a:cubicBezTo>
                <a:cubicBezTo>
                  <a:pt x="182385" y="8117"/>
                  <a:pt x="186615" y="11839"/>
                  <a:pt x="189659" y="16575"/>
                </a:cubicBezTo>
                <a:cubicBezTo>
                  <a:pt x="192704" y="21310"/>
                  <a:pt x="194394" y="26723"/>
                  <a:pt x="194734" y="32980"/>
                </a:cubicBezTo>
                <a:lnTo>
                  <a:pt x="182556" y="32980"/>
                </a:lnTo>
                <a:cubicBezTo>
                  <a:pt x="182048" y="26552"/>
                  <a:pt x="179510" y="21310"/>
                  <a:pt x="175282" y="17589"/>
                </a:cubicBezTo>
                <a:cubicBezTo>
                  <a:pt x="171054" y="13868"/>
                  <a:pt x="165642" y="11839"/>
                  <a:pt x="159214" y="11839"/>
                </a:cubicBezTo>
                <a:cubicBezTo>
                  <a:pt x="153970" y="11839"/>
                  <a:pt x="149405" y="13190"/>
                  <a:pt x="145346" y="16067"/>
                </a:cubicBezTo>
                <a:cubicBezTo>
                  <a:pt x="141286" y="18942"/>
                  <a:pt x="138241" y="22664"/>
                  <a:pt x="136043" y="27737"/>
                </a:cubicBezTo>
                <a:cubicBezTo>
                  <a:pt x="133843" y="32641"/>
                  <a:pt x="132660" y="38224"/>
                  <a:pt x="132660" y="44650"/>
                </a:cubicBezTo>
                <a:cubicBezTo>
                  <a:pt x="132660" y="51078"/>
                  <a:pt x="133843" y="56828"/>
                  <a:pt x="136043" y="61903"/>
                </a:cubicBezTo>
                <a:cubicBezTo>
                  <a:pt x="138241" y="66976"/>
                  <a:pt x="141455" y="71035"/>
                  <a:pt x="145346" y="73742"/>
                </a:cubicBezTo>
                <a:cubicBezTo>
                  <a:pt x="149235" y="76448"/>
                  <a:pt x="153970" y="77969"/>
                  <a:pt x="159214" y="77969"/>
                </a:cubicBezTo>
                <a:cubicBezTo>
                  <a:pt x="163273" y="77969"/>
                  <a:pt x="166995" y="77124"/>
                  <a:pt x="170547" y="75263"/>
                </a:cubicBezTo>
                <a:cubicBezTo>
                  <a:pt x="173929" y="73404"/>
                  <a:pt x="176635" y="71035"/>
                  <a:pt x="178834" y="67821"/>
                </a:cubicBezTo>
                <a:cubicBezTo>
                  <a:pt x="181032" y="64609"/>
                  <a:pt x="182217" y="60887"/>
                  <a:pt x="182556" y="56828"/>
                </a:cubicBezTo>
                <a:lnTo>
                  <a:pt x="194734" y="56828"/>
                </a:lnTo>
                <a:cubicBezTo>
                  <a:pt x="194394" y="62917"/>
                  <a:pt x="192704" y="68329"/>
                  <a:pt x="189659" y="73065"/>
                </a:cubicBezTo>
                <a:cubicBezTo>
                  <a:pt x="186615" y="77801"/>
                  <a:pt x="182385" y="81352"/>
                  <a:pt x="177143" y="84058"/>
                </a:cubicBezTo>
                <a:cubicBezTo>
                  <a:pt x="171900" y="86596"/>
                  <a:pt x="165979" y="87949"/>
                  <a:pt x="159383" y="87949"/>
                </a:cubicBezTo>
                <a:cubicBezTo>
                  <a:pt x="151772" y="87949"/>
                  <a:pt x="145175" y="86088"/>
                  <a:pt x="139257" y="82368"/>
                </a:cubicBezTo>
                <a:cubicBezTo>
                  <a:pt x="133337" y="78646"/>
                  <a:pt x="128938" y="73573"/>
                  <a:pt x="125556" y="66976"/>
                </a:cubicBezTo>
                <a:cubicBezTo>
                  <a:pt x="122343" y="60379"/>
                  <a:pt x="120651" y="52937"/>
                  <a:pt x="120651" y="44650"/>
                </a:cubicBezTo>
                <a:cubicBezTo>
                  <a:pt x="120651" y="36363"/>
                  <a:pt x="122343" y="28921"/>
                  <a:pt x="125556" y="22493"/>
                </a:cubicBezTo>
                <a:cubicBezTo>
                  <a:pt x="128770" y="16067"/>
                  <a:pt x="133337" y="10992"/>
                  <a:pt x="139257" y="7440"/>
                </a:cubicBezTo>
                <a:cubicBezTo>
                  <a:pt x="145175" y="3889"/>
                  <a:pt x="151772" y="2028"/>
                  <a:pt x="159383" y="2028"/>
                </a:cubicBezTo>
                <a:close/>
                <a:moveTo>
                  <a:pt x="560742" y="0"/>
                </a:moveTo>
                <a:lnTo>
                  <a:pt x="572075" y="0"/>
                </a:lnTo>
                <a:lnTo>
                  <a:pt x="572075" y="26217"/>
                </a:lnTo>
                <a:cubicBezTo>
                  <a:pt x="572075" y="30107"/>
                  <a:pt x="572075" y="33490"/>
                  <a:pt x="571904" y="36365"/>
                </a:cubicBezTo>
                <a:lnTo>
                  <a:pt x="572412" y="36365"/>
                </a:lnTo>
                <a:cubicBezTo>
                  <a:pt x="573428" y="31460"/>
                  <a:pt x="575795" y="27401"/>
                  <a:pt x="579686" y="24524"/>
                </a:cubicBezTo>
                <a:cubicBezTo>
                  <a:pt x="583576" y="21650"/>
                  <a:pt x="587973" y="20128"/>
                  <a:pt x="593048" y="20128"/>
                </a:cubicBezTo>
                <a:cubicBezTo>
                  <a:pt x="597276" y="20128"/>
                  <a:pt x="600996" y="21142"/>
                  <a:pt x="604380" y="23003"/>
                </a:cubicBezTo>
                <a:lnTo>
                  <a:pt x="604380" y="22665"/>
                </a:lnTo>
                <a:cubicBezTo>
                  <a:pt x="607761" y="24524"/>
                  <a:pt x="610299" y="27231"/>
                  <a:pt x="612328" y="30613"/>
                </a:cubicBezTo>
                <a:cubicBezTo>
                  <a:pt x="614189" y="33996"/>
                  <a:pt x="615203" y="37887"/>
                  <a:pt x="615203" y="42285"/>
                </a:cubicBezTo>
                <a:lnTo>
                  <a:pt x="615203" y="86260"/>
                </a:lnTo>
                <a:lnTo>
                  <a:pt x="603872" y="86260"/>
                </a:lnTo>
                <a:lnTo>
                  <a:pt x="603872" y="44483"/>
                </a:lnTo>
                <a:cubicBezTo>
                  <a:pt x="603872" y="39579"/>
                  <a:pt x="602688" y="35688"/>
                  <a:pt x="600151" y="32982"/>
                </a:cubicBezTo>
                <a:cubicBezTo>
                  <a:pt x="597615" y="30276"/>
                  <a:pt x="594230" y="28923"/>
                  <a:pt x="590002" y="28923"/>
                </a:cubicBezTo>
                <a:cubicBezTo>
                  <a:pt x="584590" y="28923"/>
                  <a:pt x="580362" y="30952"/>
                  <a:pt x="576979" y="35180"/>
                </a:cubicBezTo>
                <a:cubicBezTo>
                  <a:pt x="573597" y="39408"/>
                  <a:pt x="572075" y="45160"/>
                  <a:pt x="572075" y="52602"/>
                </a:cubicBezTo>
                <a:lnTo>
                  <a:pt x="572075" y="86429"/>
                </a:lnTo>
                <a:lnTo>
                  <a:pt x="560742" y="86429"/>
                </a:lnTo>
                <a:close/>
                <a:moveTo>
                  <a:pt x="460614" y="0"/>
                </a:moveTo>
                <a:lnTo>
                  <a:pt x="472960" y="0"/>
                </a:lnTo>
                <a:lnTo>
                  <a:pt x="472960" y="12009"/>
                </a:lnTo>
                <a:lnTo>
                  <a:pt x="460614" y="12009"/>
                </a:lnTo>
                <a:close/>
              </a:path>
            </a:pathLst>
          </a:custGeom>
          <a:solidFill>
            <a:schemeClr val="tx1"/>
          </a:solidFill>
          <a:ln w="9525" cap="flat">
            <a:noFill/>
            <a:prstDash val="solid"/>
            <a:miter/>
          </a:ln>
        </p:spPr>
        <p:txBody>
          <a:bodyPr rtlCol="0" anchor="ctr"/>
          <a:lstStyle/>
          <a:p>
            <a:endParaRPr lang="en-GB" dirty="0">
              <a:solidFill>
                <a:schemeClr val="tx1"/>
              </a:solidFill>
            </a:endParaRPr>
          </a:p>
        </p:txBody>
      </p:sp>
      <p:sp>
        <p:nvSpPr>
          <p:cNvPr id="9" name="Logo">
            <a:extLst>
              <a:ext uri="{FF2B5EF4-FFF2-40B4-BE49-F238E27FC236}">
                <a16:creationId xmlns:a16="http://schemas.microsoft.com/office/drawing/2014/main" id="{F065CCFB-AEB8-FC9C-7290-5BFE3F24F2EE}"/>
              </a:ext>
            </a:extLst>
          </p:cNvPr>
          <p:cNvSpPr/>
          <p:nvPr userDrawn="1"/>
        </p:nvSpPr>
        <p:spPr bwMode="white">
          <a:xfrm>
            <a:off x="187325" y="1864444"/>
            <a:ext cx="1679576" cy="255624"/>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solidFill>
                <a:schemeClr val="tx1"/>
              </a:solidFill>
            </a:endParaRPr>
          </a:p>
        </p:txBody>
      </p:sp>
      <p:sp>
        <p:nvSpPr>
          <p:cNvPr id="2" name="Title 1"/>
          <p:cNvSpPr>
            <a:spLocks noGrp="1"/>
          </p:cNvSpPr>
          <p:nvPr>
            <p:ph type="ctrTitle" hasCustomPrompt="1"/>
          </p:nvPr>
        </p:nvSpPr>
        <p:spPr bwMode="white">
          <a:xfrm>
            <a:off x="2973215" y="1666875"/>
            <a:ext cx="9191625" cy="3522662"/>
          </a:xfrm>
        </p:spPr>
        <p:txBody>
          <a:bodyPr lIns="198000" tIns="144000" rIns="180000" bIns="144000" anchor="t"/>
          <a:lstStyle>
            <a:lvl1pPr algn="l">
              <a:lnSpc>
                <a:spcPct val="86000"/>
              </a:lnSpc>
              <a:defRPr sz="6300">
                <a:solidFill>
                  <a:schemeClr val="tx1"/>
                </a:solidFill>
              </a:defRPr>
            </a:lvl1pPr>
          </a:lstStyle>
          <a:p>
            <a:r>
              <a:rPr lang="en-GB" dirty="0"/>
              <a:t>Click to add title</a:t>
            </a:r>
          </a:p>
        </p:txBody>
      </p:sp>
      <p:sp>
        <p:nvSpPr>
          <p:cNvPr id="6" name="Text Placeholder 16">
            <a:extLst>
              <a:ext uri="{FF2B5EF4-FFF2-40B4-BE49-F238E27FC236}">
                <a16:creationId xmlns:a16="http://schemas.microsoft.com/office/drawing/2014/main" id="{C2954703-2753-4E2F-FCA3-D6D9F68EB77C}"/>
              </a:ext>
            </a:extLst>
          </p:cNvPr>
          <p:cNvSpPr>
            <a:spLocks noGrp="1"/>
          </p:cNvSpPr>
          <p:nvPr>
            <p:ph type="body" sz="quarter" idx="23" hasCustomPrompt="1"/>
          </p:nvPr>
        </p:nvSpPr>
        <p:spPr bwMode="white">
          <a:xfrm>
            <a:off x="6206180" y="5171111"/>
            <a:ext cx="2808000" cy="198000"/>
          </a:xfrm>
        </p:spPr>
        <p:txBody>
          <a:bodyPr bIns="0"/>
          <a:lstStyle>
            <a:lvl1pPr marL="0" indent="0">
              <a:lnSpc>
                <a:spcPct val="118000"/>
              </a:lnSpc>
              <a:buFont typeface="Arial" panose="020B0604020202020204" pitchFamily="34" charset="0"/>
              <a:buChar char="​"/>
              <a:defRPr sz="11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dirty="0"/>
              <a:t>Click to insert date / version</a:t>
            </a:r>
          </a:p>
        </p:txBody>
      </p:sp>
      <p:sp>
        <p:nvSpPr>
          <p:cNvPr id="12" name="Text Placeholder 16">
            <a:extLst>
              <a:ext uri="{FF2B5EF4-FFF2-40B4-BE49-F238E27FC236}">
                <a16:creationId xmlns:a16="http://schemas.microsoft.com/office/drawing/2014/main" id="{FAED2660-8C3E-1565-6D1F-B6BB26B00295}"/>
              </a:ext>
            </a:extLst>
          </p:cNvPr>
          <p:cNvSpPr>
            <a:spLocks noGrp="1"/>
          </p:cNvSpPr>
          <p:nvPr>
            <p:ph type="body" sz="quarter" idx="21" hasCustomPrompt="1"/>
          </p:nvPr>
        </p:nvSpPr>
        <p:spPr bwMode="white">
          <a:xfrm>
            <a:off x="3203302" y="5151938"/>
            <a:ext cx="2808000" cy="198000"/>
          </a:xfrm>
        </p:spPr>
        <p:txBody>
          <a:bodyPr bIns="0"/>
          <a:lstStyle>
            <a:lvl1pPr marL="0" indent="0">
              <a:lnSpc>
                <a:spcPct val="118000"/>
              </a:lnSpc>
              <a:buFont typeface="Arial" panose="020B0604020202020204" pitchFamily="34" charset="0"/>
              <a:buNone/>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dirty="0"/>
              <a:t>Click to insert client name</a:t>
            </a:r>
          </a:p>
        </p:txBody>
      </p:sp>
      <p:sp>
        <p:nvSpPr>
          <p:cNvPr id="13" name="Text Placeholder 16">
            <a:extLst>
              <a:ext uri="{FF2B5EF4-FFF2-40B4-BE49-F238E27FC236}">
                <a16:creationId xmlns:a16="http://schemas.microsoft.com/office/drawing/2014/main" id="{CEED010C-A0AB-29BD-DDE2-C564BD980972}"/>
              </a:ext>
            </a:extLst>
          </p:cNvPr>
          <p:cNvSpPr>
            <a:spLocks noGrp="1"/>
          </p:cNvSpPr>
          <p:nvPr>
            <p:ph type="body" sz="quarter" idx="22" hasCustomPrompt="1"/>
          </p:nvPr>
        </p:nvSpPr>
        <p:spPr bwMode="white">
          <a:xfrm>
            <a:off x="3203302" y="5392584"/>
            <a:ext cx="2808000" cy="198000"/>
          </a:xfrm>
        </p:spPr>
        <p:txBody>
          <a:bodyPr bIns="0"/>
          <a:lstStyle>
            <a:lvl1pPr marL="0" indent="0">
              <a:lnSpc>
                <a:spcPct val="118000"/>
              </a:lnSpc>
              <a:buFont typeface="Arial" panose="020B0604020202020204" pitchFamily="34" charset="0"/>
              <a:buNone/>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dirty="0"/>
              <a:t>Click to insert project name</a:t>
            </a:r>
          </a:p>
        </p:txBody>
      </p:sp>
      <p:sp>
        <p:nvSpPr>
          <p:cNvPr id="5" name="Box">
            <a:extLst>
              <a:ext uri="{FF2B5EF4-FFF2-40B4-BE49-F238E27FC236}">
                <a16:creationId xmlns:a16="http://schemas.microsoft.com/office/drawing/2014/main" id="{03A0F438-4088-5AAB-159E-9333B609A02F}"/>
              </a:ext>
            </a:extLst>
          </p:cNvPr>
          <p:cNvSpPr/>
          <p:nvPr userDrawn="1"/>
        </p:nvSpPr>
        <p:spPr bwMode="white">
          <a:xfrm>
            <a:off x="3000375" y="1666874"/>
            <a:ext cx="187501"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7" name="Box">
            <a:extLst>
              <a:ext uri="{FF2B5EF4-FFF2-40B4-BE49-F238E27FC236}">
                <a16:creationId xmlns:a16="http://schemas.microsoft.com/office/drawing/2014/main" id="{56974EA7-F7BD-1941-D933-C92C4666FD27}"/>
              </a:ext>
            </a:extLst>
          </p:cNvPr>
          <p:cNvSpPr/>
          <p:nvPr userDrawn="1"/>
        </p:nvSpPr>
        <p:spPr bwMode="white">
          <a:xfrm>
            <a:off x="3000375" y="5002212"/>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6" name="Box">
            <a:extLst>
              <a:ext uri="{FF2B5EF4-FFF2-40B4-BE49-F238E27FC236}">
                <a16:creationId xmlns:a16="http://schemas.microsoft.com/office/drawing/2014/main" id="{66A3D3DA-0B49-90D3-34F9-7D9680003524}"/>
              </a:ext>
            </a:extLst>
          </p:cNvPr>
          <p:cNvSpPr/>
          <p:nvPr userDrawn="1"/>
        </p:nvSpPr>
        <p:spPr bwMode="white">
          <a:xfrm>
            <a:off x="12004675" y="1666875"/>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8" name="Box">
            <a:extLst>
              <a:ext uri="{FF2B5EF4-FFF2-40B4-BE49-F238E27FC236}">
                <a16:creationId xmlns:a16="http://schemas.microsoft.com/office/drawing/2014/main" id="{9A49D4CB-D021-8272-A5EA-4155D0714E00}"/>
              </a:ext>
            </a:extLst>
          </p:cNvPr>
          <p:cNvSpPr/>
          <p:nvPr userDrawn="1"/>
        </p:nvSpPr>
        <p:spPr bwMode="white">
          <a:xfrm>
            <a:off x="12007056" y="5002213"/>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26699409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userDrawn="1">
          <p15:clr>
            <a:srgbClr val="A4A3A4"/>
          </p15:clr>
        </p15:guide>
        <p15:guide id="2" orient="horz" pos="1168" userDrawn="1">
          <p15:clr>
            <a:srgbClr val="A4A3A4"/>
          </p15:clr>
        </p15:guide>
        <p15:guide id="3" orient="horz" pos="2101" userDrawn="1">
          <p15:clr>
            <a:srgbClr val="A4A3A4"/>
          </p15:clr>
        </p15:guide>
        <p15:guide id="4" orient="horz" pos="2218" userDrawn="1">
          <p15:clr>
            <a:srgbClr val="A4A3A4"/>
          </p15:clr>
        </p15:guide>
        <p15:guide id="5" orient="horz" pos="3151" userDrawn="1">
          <p15:clr>
            <a:srgbClr val="A4A3A4"/>
          </p15:clr>
        </p15:guide>
        <p15:guide id="6" orient="horz" pos="3269"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rontpage - projects grey">
    <p:spTree>
      <p:nvGrpSpPr>
        <p:cNvPr id="1" name=""/>
        <p:cNvGrpSpPr/>
        <p:nvPr/>
      </p:nvGrpSpPr>
      <p:grpSpPr>
        <a:xfrm>
          <a:off x="0" y="0"/>
          <a:ext cx="0" cy="0"/>
          <a:chOff x="0" y="0"/>
          <a:chExt cx="0" cy="0"/>
        </a:xfrm>
      </p:grpSpPr>
      <p:sp>
        <p:nvSpPr>
          <p:cNvPr id="13" name="Date Placeholder 6" hidden="1">
            <a:extLst>
              <a:ext uri="{FF2B5EF4-FFF2-40B4-BE49-F238E27FC236}">
                <a16:creationId xmlns:a16="http://schemas.microsoft.com/office/drawing/2014/main" id="{8341C624-B86A-DA65-DC5C-4F5FB3B7566C}"/>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10" name="Footer Placeholder 8" hidden="1">
            <a:extLst>
              <a:ext uri="{FF2B5EF4-FFF2-40B4-BE49-F238E27FC236}">
                <a16:creationId xmlns:a16="http://schemas.microsoft.com/office/drawing/2014/main" id="{46F0B5FC-D0C1-D42A-7143-9290BE3E9DF7}"/>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11" name="Slide Number Placeholder 10" hidden="1">
            <a:extLst>
              <a:ext uri="{FF2B5EF4-FFF2-40B4-BE49-F238E27FC236}">
                <a16:creationId xmlns:a16="http://schemas.microsoft.com/office/drawing/2014/main" id="{BB9F807B-ECD1-F577-B866-7D7D8703EC98}"/>
              </a:ext>
            </a:extLst>
          </p:cNvPr>
          <p:cNvSpPr>
            <a:spLocks noGrp="1" noRot="1" noMove="1" noResize="1" noEditPoints="1" noAdjustHandles="1" noChangeArrowheads="1" noChangeShapeType="1"/>
          </p:cNvSpPr>
          <p:nvPr>
            <p:ph type="sldNum" sz="quarter" idx="17"/>
          </p:nvPr>
        </p:nvSpPr>
        <p:spPr>
          <a:xfrm>
            <a:off x="0" y="6858000"/>
            <a:ext cx="0" cy="0"/>
          </a:xfrm>
        </p:spPr>
        <p:txBody>
          <a:bodyPr/>
          <a:lstStyle>
            <a:lvl1pPr>
              <a:defRPr sz="100">
                <a:noFill/>
              </a:defRPr>
            </a:lvl1pPr>
          </a:lstStyle>
          <a:p>
            <a:fld id="{23AA811B-2EBD-4900-905E-5BE206449611}" type="slidenum">
              <a:rPr lang="en-GB" smtClean="0"/>
              <a:pPr/>
              <a:t>‹#›</a:t>
            </a:fld>
            <a:endParaRPr lang="en-GB" dirty="0"/>
          </a:p>
        </p:txBody>
      </p:sp>
      <p:sp>
        <p:nvSpPr>
          <p:cNvPr id="4" name="Backgrounds">
            <a:extLst>
              <a:ext uri="{FF2B5EF4-FFF2-40B4-BE49-F238E27FC236}">
                <a16:creationId xmlns:a16="http://schemas.microsoft.com/office/drawing/2014/main" id="{CA0DEA3C-AEE2-C307-5D8E-500705E9AB76}"/>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84" name="Grid">
            <a:extLst>
              <a:ext uri="{FF2B5EF4-FFF2-40B4-BE49-F238E27FC236}">
                <a16:creationId xmlns:a16="http://schemas.microsoft.com/office/drawing/2014/main" id="{6B14ED8E-E195-D0C0-D950-EEEE70133C2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45" name="Copyright">
            <a:extLst>
              <a:ext uri="{FF2B5EF4-FFF2-40B4-BE49-F238E27FC236}">
                <a16:creationId xmlns:a16="http://schemas.microsoft.com/office/drawing/2014/main" id="{1B4530A7-7519-B03C-7267-B48C95AC1677}"/>
              </a:ext>
            </a:extLst>
          </p:cNvPr>
          <p:cNvSpPr/>
          <p:nvPr userDrawn="1"/>
        </p:nvSpPr>
        <p:spPr>
          <a:xfrm>
            <a:off x="9190038" y="6579265"/>
            <a:ext cx="1424013" cy="108078"/>
          </a:xfrm>
          <a:custGeom>
            <a:avLst/>
            <a:gdLst>
              <a:gd name="connsiteX0" fmla="*/ 513045 w 1424013"/>
              <a:gd name="connsiteY0" fmla="*/ 78816 h 108078"/>
              <a:gd name="connsiteX1" fmla="*/ 500530 w 1424013"/>
              <a:gd name="connsiteY1" fmla="*/ 81523 h 108078"/>
              <a:gd name="connsiteX2" fmla="*/ 496639 w 1424013"/>
              <a:gd name="connsiteY2" fmla="*/ 88965 h 108078"/>
              <a:gd name="connsiteX3" fmla="*/ 501714 w 1424013"/>
              <a:gd name="connsiteY3" fmla="*/ 96914 h 108078"/>
              <a:gd name="connsiteX4" fmla="*/ 516428 w 1424013"/>
              <a:gd name="connsiteY4" fmla="*/ 99113 h 108078"/>
              <a:gd name="connsiteX5" fmla="*/ 532665 w 1424013"/>
              <a:gd name="connsiteY5" fmla="*/ 96407 h 108078"/>
              <a:gd name="connsiteX6" fmla="*/ 532665 w 1424013"/>
              <a:gd name="connsiteY6" fmla="*/ 96577 h 108078"/>
              <a:gd name="connsiteX7" fmla="*/ 537571 w 1424013"/>
              <a:gd name="connsiteY7" fmla="*/ 88796 h 108078"/>
              <a:gd name="connsiteX8" fmla="*/ 533512 w 1424013"/>
              <a:gd name="connsiteY8" fmla="*/ 81354 h 108078"/>
              <a:gd name="connsiteX9" fmla="*/ 522687 w 1424013"/>
              <a:gd name="connsiteY9" fmla="*/ 78816 h 108078"/>
              <a:gd name="connsiteX10" fmla="*/ 1292087 w 1424013"/>
              <a:gd name="connsiteY10" fmla="*/ 77463 h 108078"/>
              <a:gd name="connsiteX11" fmla="*/ 1292256 w 1424013"/>
              <a:gd name="connsiteY11" fmla="*/ 77803 h 108078"/>
              <a:gd name="connsiteX12" fmla="*/ 1292087 w 1424013"/>
              <a:gd name="connsiteY12" fmla="*/ 77845 h 108078"/>
              <a:gd name="connsiteX13" fmla="*/ 1270777 w 1424013"/>
              <a:gd name="connsiteY13" fmla="*/ 53955 h 108078"/>
              <a:gd name="connsiteX14" fmla="*/ 1257075 w 1424013"/>
              <a:gd name="connsiteY14" fmla="*/ 59199 h 108078"/>
              <a:gd name="connsiteX15" fmla="*/ 1254708 w 1424013"/>
              <a:gd name="connsiteY15" fmla="*/ 59705 h 108078"/>
              <a:gd name="connsiteX16" fmla="*/ 1246419 w 1424013"/>
              <a:gd name="connsiteY16" fmla="*/ 61734 h 108078"/>
              <a:gd name="connsiteX17" fmla="*/ 1241515 w 1424013"/>
              <a:gd name="connsiteY17" fmla="*/ 64609 h 108078"/>
              <a:gd name="connsiteX18" fmla="*/ 1239485 w 1424013"/>
              <a:gd name="connsiteY18" fmla="*/ 70021 h 108078"/>
              <a:gd name="connsiteX19" fmla="*/ 1242868 w 1424013"/>
              <a:gd name="connsiteY19" fmla="*/ 76789 h 108078"/>
              <a:gd name="connsiteX20" fmla="*/ 1251494 w 1424013"/>
              <a:gd name="connsiteY20" fmla="*/ 78987 h 108078"/>
              <a:gd name="connsiteX21" fmla="*/ 1265702 w 1424013"/>
              <a:gd name="connsiteY21" fmla="*/ 73067 h 108078"/>
              <a:gd name="connsiteX22" fmla="*/ 1265702 w 1424013"/>
              <a:gd name="connsiteY22" fmla="*/ 72898 h 108078"/>
              <a:gd name="connsiteX23" fmla="*/ 1270777 w 1424013"/>
              <a:gd name="connsiteY23" fmla="*/ 56998 h 108078"/>
              <a:gd name="connsiteX24" fmla="*/ 32722 w 1424013"/>
              <a:gd name="connsiteY24" fmla="*/ 38862 h 108078"/>
              <a:gd name="connsiteX25" fmla="*/ 32722 w 1424013"/>
              <a:gd name="connsiteY25" fmla="*/ 51373 h 108078"/>
              <a:gd name="connsiteX26" fmla="*/ 40229 w 1424013"/>
              <a:gd name="connsiteY26" fmla="*/ 51373 h 108078"/>
              <a:gd name="connsiteX27" fmla="*/ 49084 w 1424013"/>
              <a:gd name="connsiteY27" fmla="*/ 44829 h 108078"/>
              <a:gd name="connsiteX28" fmla="*/ 40229 w 1424013"/>
              <a:gd name="connsiteY28" fmla="*/ 38862 h 108078"/>
              <a:gd name="connsiteX29" fmla="*/ 25023 w 1424013"/>
              <a:gd name="connsiteY29" fmla="*/ 32702 h 108078"/>
              <a:gd name="connsiteX30" fmla="*/ 44079 w 1424013"/>
              <a:gd name="connsiteY30" fmla="*/ 32702 h 108078"/>
              <a:gd name="connsiteX31" fmla="*/ 56976 w 1424013"/>
              <a:gd name="connsiteY31" fmla="*/ 43866 h 108078"/>
              <a:gd name="connsiteX32" fmla="*/ 45426 w 1424013"/>
              <a:gd name="connsiteY32" fmla="*/ 54645 h 108078"/>
              <a:gd name="connsiteX33" fmla="*/ 45426 w 1424013"/>
              <a:gd name="connsiteY33" fmla="*/ 55030 h 108078"/>
              <a:gd name="connsiteX34" fmla="*/ 55821 w 1424013"/>
              <a:gd name="connsiteY34" fmla="*/ 64847 h 108078"/>
              <a:gd name="connsiteX35" fmla="*/ 58130 w 1424013"/>
              <a:gd name="connsiteY35" fmla="*/ 73509 h 108078"/>
              <a:gd name="connsiteX36" fmla="*/ 49469 w 1424013"/>
              <a:gd name="connsiteY36" fmla="*/ 73509 h 108078"/>
              <a:gd name="connsiteX37" fmla="*/ 48121 w 1424013"/>
              <a:gd name="connsiteY37" fmla="*/ 66002 h 108078"/>
              <a:gd name="connsiteX38" fmla="*/ 39459 w 1424013"/>
              <a:gd name="connsiteY38" fmla="*/ 57918 h 108078"/>
              <a:gd name="connsiteX39" fmla="*/ 32722 w 1424013"/>
              <a:gd name="connsiteY39" fmla="*/ 57918 h 108078"/>
              <a:gd name="connsiteX40" fmla="*/ 32722 w 1424013"/>
              <a:gd name="connsiteY40" fmla="*/ 73509 h 108078"/>
              <a:gd name="connsiteX41" fmla="*/ 25023 w 1424013"/>
              <a:gd name="connsiteY41" fmla="*/ 73509 h 108078"/>
              <a:gd name="connsiteX42" fmla="*/ 821043 w 1424013"/>
              <a:gd name="connsiteY42" fmla="*/ 28923 h 108078"/>
              <a:gd name="connsiteX43" fmla="*/ 808189 w 1424013"/>
              <a:gd name="connsiteY43" fmla="*/ 33996 h 108078"/>
              <a:gd name="connsiteX44" fmla="*/ 808020 w 1424013"/>
              <a:gd name="connsiteY44" fmla="*/ 33996 h 108078"/>
              <a:gd name="connsiteX45" fmla="*/ 801423 w 1424013"/>
              <a:gd name="connsiteY45" fmla="*/ 48035 h 108078"/>
              <a:gd name="connsiteX46" fmla="*/ 838802 w 1424013"/>
              <a:gd name="connsiteY46" fmla="*/ 48035 h 108078"/>
              <a:gd name="connsiteX47" fmla="*/ 833390 w 1424013"/>
              <a:gd name="connsiteY47" fmla="*/ 33827 h 108078"/>
              <a:gd name="connsiteX48" fmla="*/ 821043 w 1424013"/>
              <a:gd name="connsiteY48" fmla="*/ 28923 h 108078"/>
              <a:gd name="connsiteX49" fmla="*/ 1187730 w 1424013"/>
              <a:gd name="connsiteY49" fmla="*/ 28921 h 108078"/>
              <a:gd name="connsiteX50" fmla="*/ 1177413 w 1424013"/>
              <a:gd name="connsiteY50" fmla="*/ 32304 h 108078"/>
              <a:gd name="connsiteX51" fmla="*/ 1170478 w 1424013"/>
              <a:gd name="connsiteY51" fmla="*/ 41438 h 108078"/>
              <a:gd name="connsiteX52" fmla="*/ 1167940 w 1424013"/>
              <a:gd name="connsiteY52" fmla="*/ 53953 h 108078"/>
              <a:gd name="connsiteX53" fmla="*/ 1170478 w 1424013"/>
              <a:gd name="connsiteY53" fmla="*/ 66470 h 108078"/>
              <a:gd name="connsiteX54" fmla="*/ 1177413 w 1424013"/>
              <a:gd name="connsiteY54" fmla="*/ 75602 h 108078"/>
              <a:gd name="connsiteX55" fmla="*/ 1187562 w 1424013"/>
              <a:gd name="connsiteY55" fmla="*/ 78985 h 108078"/>
              <a:gd name="connsiteX56" fmla="*/ 1197371 w 1424013"/>
              <a:gd name="connsiteY56" fmla="*/ 75773 h 108078"/>
              <a:gd name="connsiteX57" fmla="*/ 1197539 w 1424013"/>
              <a:gd name="connsiteY57" fmla="*/ 75602 h 108078"/>
              <a:gd name="connsiteX58" fmla="*/ 1204305 w 1424013"/>
              <a:gd name="connsiteY58" fmla="*/ 66639 h 108078"/>
              <a:gd name="connsiteX59" fmla="*/ 1206674 w 1424013"/>
              <a:gd name="connsiteY59" fmla="*/ 53616 h 108078"/>
              <a:gd name="connsiteX60" fmla="*/ 1204305 w 1424013"/>
              <a:gd name="connsiteY60" fmla="*/ 40593 h 108078"/>
              <a:gd name="connsiteX61" fmla="*/ 1197539 w 1424013"/>
              <a:gd name="connsiteY61" fmla="*/ 31966 h 108078"/>
              <a:gd name="connsiteX62" fmla="*/ 1187730 w 1424013"/>
              <a:gd name="connsiteY62" fmla="*/ 28921 h 108078"/>
              <a:gd name="connsiteX63" fmla="*/ 1002694 w 1424013"/>
              <a:gd name="connsiteY63" fmla="*/ 28921 h 108078"/>
              <a:gd name="connsiteX64" fmla="*/ 988318 w 1424013"/>
              <a:gd name="connsiteY64" fmla="*/ 35686 h 108078"/>
              <a:gd name="connsiteX65" fmla="*/ 982906 w 1424013"/>
              <a:gd name="connsiteY65" fmla="*/ 53616 h 108078"/>
              <a:gd name="connsiteX66" fmla="*/ 985444 w 1424013"/>
              <a:gd name="connsiteY66" fmla="*/ 66807 h 108078"/>
              <a:gd name="connsiteX67" fmla="*/ 992378 w 1424013"/>
              <a:gd name="connsiteY67" fmla="*/ 75771 h 108078"/>
              <a:gd name="connsiteX68" fmla="*/ 1002863 w 1424013"/>
              <a:gd name="connsiteY68" fmla="*/ 78985 h 108078"/>
              <a:gd name="connsiteX69" fmla="*/ 1013350 w 1424013"/>
              <a:gd name="connsiteY69" fmla="*/ 75771 h 108078"/>
              <a:gd name="connsiteX70" fmla="*/ 1013011 w 1424013"/>
              <a:gd name="connsiteY70" fmla="*/ 75771 h 108078"/>
              <a:gd name="connsiteX71" fmla="*/ 1019946 w 1424013"/>
              <a:gd name="connsiteY71" fmla="*/ 66807 h 108078"/>
              <a:gd name="connsiteX72" fmla="*/ 1022483 w 1424013"/>
              <a:gd name="connsiteY72" fmla="*/ 53616 h 108078"/>
              <a:gd name="connsiteX73" fmla="*/ 1017071 w 1424013"/>
              <a:gd name="connsiteY73" fmla="*/ 35686 h 108078"/>
              <a:gd name="connsiteX74" fmla="*/ 1002694 w 1424013"/>
              <a:gd name="connsiteY74" fmla="*/ 28921 h 108078"/>
              <a:gd name="connsiteX75" fmla="*/ 311943 w 1424013"/>
              <a:gd name="connsiteY75" fmla="*/ 28921 h 108078"/>
              <a:gd name="connsiteX76" fmla="*/ 301626 w 1424013"/>
              <a:gd name="connsiteY76" fmla="*/ 32304 h 108078"/>
              <a:gd name="connsiteX77" fmla="*/ 294690 w 1424013"/>
              <a:gd name="connsiteY77" fmla="*/ 41438 h 108078"/>
              <a:gd name="connsiteX78" fmla="*/ 292154 w 1424013"/>
              <a:gd name="connsiteY78" fmla="*/ 53953 h 108078"/>
              <a:gd name="connsiteX79" fmla="*/ 294690 w 1424013"/>
              <a:gd name="connsiteY79" fmla="*/ 66470 h 108078"/>
              <a:gd name="connsiteX80" fmla="*/ 301626 w 1424013"/>
              <a:gd name="connsiteY80" fmla="*/ 75602 h 108078"/>
              <a:gd name="connsiteX81" fmla="*/ 311774 w 1424013"/>
              <a:gd name="connsiteY81" fmla="*/ 78985 h 108078"/>
              <a:gd name="connsiteX82" fmla="*/ 321583 w 1424013"/>
              <a:gd name="connsiteY82" fmla="*/ 75773 h 108078"/>
              <a:gd name="connsiteX83" fmla="*/ 321752 w 1424013"/>
              <a:gd name="connsiteY83" fmla="*/ 75602 h 108078"/>
              <a:gd name="connsiteX84" fmla="*/ 328517 w 1424013"/>
              <a:gd name="connsiteY84" fmla="*/ 66639 h 108078"/>
              <a:gd name="connsiteX85" fmla="*/ 330886 w 1424013"/>
              <a:gd name="connsiteY85" fmla="*/ 53616 h 108078"/>
              <a:gd name="connsiteX86" fmla="*/ 328517 w 1424013"/>
              <a:gd name="connsiteY86" fmla="*/ 40593 h 108078"/>
              <a:gd name="connsiteX87" fmla="*/ 321752 w 1424013"/>
              <a:gd name="connsiteY87" fmla="*/ 31966 h 108078"/>
              <a:gd name="connsiteX88" fmla="*/ 311943 w 1424013"/>
              <a:gd name="connsiteY88" fmla="*/ 28921 h 108078"/>
              <a:gd name="connsiteX89" fmla="*/ 236846 w 1424013"/>
              <a:gd name="connsiteY89" fmla="*/ 28921 h 108078"/>
              <a:gd name="connsiteX90" fmla="*/ 222470 w 1424013"/>
              <a:gd name="connsiteY90" fmla="*/ 35686 h 108078"/>
              <a:gd name="connsiteX91" fmla="*/ 217058 w 1424013"/>
              <a:gd name="connsiteY91" fmla="*/ 53616 h 108078"/>
              <a:gd name="connsiteX92" fmla="*/ 219595 w 1424013"/>
              <a:gd name="connsiteY92" fmla="*/ 66807 h 108078"/>
              <a:gd name="connsiteX93" fmla="*/ 226529 w 1424013"/>
              <a:gd name="connsiteY93" fmla="*/ 75771 h 108078"/>
              <a:gd name="connsiteX94" fmla="*/ 237015 w 1424013"/>
              <a:gd name="connsiteY94" fmla="*/ 78985 h 108078"/>
              <a:gd name="connsiteX95" fmla="*/ 247502 w 1424013"/>
              <a:gd name="connsiteY95" fmla="*/ 75771 h 108078"/>
              <a:gd name="connsiteX96" fmla="*/ 247163 w 1424013"/>
              <a:gd name="connsiteY96" fmla="*/ 75771 h 108078"/>
              <a:gd name="connsiteX97" fmla="*/ 254099 w 1424013"/>
              <a:gd name="connsiteY97" fmla="*/ 66807 h 108078"/>
              <a:gd name="connsiteX98" fmla="*/ 256635 w 1424013"/>
              <a:gd name="connsiteY98" fmla="*/ 53616 h 108078"/>
              <a:gd name="connsiteX99" fmla="*/ 251222 w 1424013"/>
              <a:gd name="connsiteY99" fmla="*/ 35686 h 108078"/>
              <a:gd name="connsiteX100" fmla="*/ 236846 w 1424013"/>
              <a:gd name="connsiteY100" fmla="*/ 28921 h 108078"/>
              <a:gd name="connsiteX101" fmla="*/ 515751 w 1424013"/>
              <a:gd name="connsiteY101" fmla="*/ 28752 h 108078"/>
              <a:gd name="connsiteX102" fmla="*/ 505097 w 1424013"/>
              <a:gd name="connsiteY102" fmla="*/ 31966 h 108078"/>
              <a:gd name="connsiteX103" fmla="*/ 501038 w 1424013"/>
              <a:gd name="connsiteY103" fmla="*/ 41101 h 108078"/>
              <a:gd name="connsiteX104" fmla="*/ 505097 w 1424013"/>
              <a:gd name="connsiteY104" fmla="*/ 50233 h 108078"/>
              <a:gd name="connsiteX105" fmla="*/ 515751 w 1424013"/>
              <a:gd name="connsiteY105" fmla="*/ 53447 h 108078"/>
              <a:gd name="connsiteX106" fmla="*/ 526407 w 1424013"/>
              <a:gd name="connsiteY106" fmla="*/ 50233 h 108078"/>
              <a:gd name="connsiteX107" fmla="*/ 530466 w 1424013"/>
              <a:gd name="connsiteY107" fmla="*/ 41101 h 108078"/>
              <a:gd name="connsiteX108" fmla="*/ 526407 w 1424013"/>
              <a:gd name="connsiteY108" fmla="*/ 31966 h 108078"/>
              <a:gd name="connsiteX109" fmla="*/ 515751 w 1424013"/>
              <a:gd name="connsiteY109" fmla="*/ 28752 h 108078"/>
              <a:gd name="connsiteX110" fmla="*/ 1344857 w 1424013"/>
              <a:gd name="connsiteY110" fmla="*/ 22664 h 108078"/>
              <a:gd name="connsiteX111" fmla="*/ 1345028 w 1424013"/>
              <a:gd name="connsiteY111" fmla="*/ 22832 h 108078"/>
              <a:gd name="connsiteX112" fmla="*/ 1345026 w 1424013"/>
              <a:gd name="connsiteY112" fmla="*/ 22832 h 108078"/>
              <a:gd name="connsiteX113" fmla="*/ 39652 w 1424013"/>
              <a:gd name="connsiteY113" fmla="*/ 22115 h 108078"/>
              <a:gd name="connsiteX114" fmla="*/ 8854 w 1424013"/>
              <a:gd name="connsiteY114" fmla="*/ 53490 h 108078"/>
              <a:gd name="connsiteX115" fmla="*/ 39844 w 1424013"/>
              <a:gd name="connsiteY115" fmla="*/ 85443 h 108078"/>
              <a:gd name="connsiteX116" fmla="*/ 39652 w 1424013"/>
              <a:gd name="connsiteY116" fmla="*/ 85635 h 108078"/>
              <a:gd name="connsiteX117" fmla="*/ 70642 w 1424013"/>
              <a:gd name="connsiteY117" fmla="*/ 53683 h 108078"/>
              <a:gd name="connsiteX118" fmla="*/ 39652 w 1424013"/>
              <a:gd name="connsiteY118" fmla="*/ 22115 h 108078"/>
              <a:gd name="connsiteX119" fmla="*/ 461122 w 1424013"/>
              <a:gd name="connsiteY119" fmla="*/ 21312 h 108078"/>
              <a:gd name="connsiteX120" fmla="*/ 472452 w 1424013"/>
              <a:gd name="connsiteY120" fmla="*/ 21312 h 108078"/>
              <a:gd name="connsiteX121" fmla="*/ 472452 w 1424013"/>
              <a:gd name="connsiteY121" fmla="*/ 86429 h 108078"/>
              <a:gd name="connsiteX122" fmla="*/ 461122 w 1424013"/>
              <a:gd name="connsiteY122" fmla="*/ 86429 h 108078"/>
              <a:gd name="connsiteX123" fmla="*/ 1362110 w 1424013"/>
              <a:gd name="connsiteY123" fmla="*/ 21310 h 108078"/>
              <a:gd name="connsiteX124" fmla="*/ 1374625 w 1424013"/>
              <a:gd name="connsiteY124" fmla="*/ 21310 h 108078"/>
              <a:gd name="connsiteX125" fmla="*/ 1390186 w 1424013"/>
              <a:gd name="connsiteY125" fmla="*/ 64440 h 108078"/>
              <a:gd name="connsiteX126" fmla="*/ 1393570 w 1424013"/>
              <a:gd name="connsiteY126" fmla="*/ 75602 h 108078"/>
              <a:gd name="connsiteX127" fmla="*/ 1393908 w 1424013"/>
              <a:gd name="connsiteY127" fmla="*/ 75602 h 108078"/>
              <a:gd name="connsiteX128" fmla="*/ 1397290 w 1424013"/>
              <a:gd name="connsiteY128" fmla="*/ 64440 h 108078"/>
              <a:gd name="connsiteX129" fmla="*/ 1412512 w 1424013"/>
              <a:gd name="connsiteY129" fmla="*/ 21310 h 108078"/>
              <a:gd name="connsiteX130" fmla="*/ 1424013 w 1424013"/>
              <a:gd name="connsiteY130" fmla="*/ 21310 h 108078"/>
              <a:gd name="connsiteX131" fmla="*/ 1400504 w 1424013"/>
              <a:gd name="connsiteY131" fmla="*/ 84060 h 108078"/>
              <a:gd name="connsiteX132" fmla="*/ 1390356 w 1424013"/>
              <a:gd name="connsiteY132" fmla="*/ 100805 h 108078"/>
              <a:gd name="connsiteX133" fmla="*/ 1373611 w 1424013"/>
              <a:gd name="connsiteY133" fmla="*/ 108076 h 108078"/>
              <a:gd name="connsiteX134" fmla="*/ 1365662 w 1424013"/>
              <a:gd name="connsiteY134" fmla="*/ 106386 h 108078"/>
              <a:gd name="connsiteX135" fmla="*/ 1365662 w 1424013"/>
              <a:gd name="connsiteY135" fmla="*/ 97083 h 108078"/>
              <a:gd name="connsiteX136" fmla="*/ 1373443 w 1424013"/>
              <a:gd name="connsiteY136" fmla="*/ 98944 h 108078"/>
              <a:gd name="connsiteX137" fmla="*/ 1382575 w 1424013"/>
              <a:gd name="connsiteY137" fmla="*/ 95730 h 108078"/>
              <a:gd name="connsiteX138" fmla="*/ 1388327 w 1424013"/>
              <a:gd name="connsiteY138" fmla="*/ 87443 h 108078"/>
              <a:gd name="connsiteX139" fmla="*/ 345939 w 1424013"/>
              <a:gd name="connsiteY139" fmla="*/ 21310 h 108078"/>
              <a:gd name="connsiteX140" fmla="*/ 358455 w 1424013"/>
              <a:gd name="connsiteY140" fmla="*/ 21310 h 108078"/>
              <a:gd name="connsiteX141" fmla="*/ 374014 w 1424013"/>
              <a:gd name="connsiteY141" fmla="*/ 64440 h 108078"/>
              <a:gd name="connsiteX142" fmla="*/ 377399 w 1424013"/>
              <a:gd name="connsiteY142" fmla="*/ 75602 h 108078"/>
              <a:gd name="connsiteX143" fmla="*/ 377736 w 1424013"/>
              <a:gd name="connsiteY143" fmla="*/ 75602 h 108078"/>
              <a:gd name="connsiteX144" fmla="*/ 381119 w 1424013"/>
              <a:gd name="connsiteY144" fmla="*/ 64440 h 108078"/>
              <a:gd name="connsiteX145" fmla="*/ 396340 w 1424013"/>
              <a:gd name="connsiteY145" fmla="*/ 21310 h 108078"/>
              <a:gd name="connsiteX146" fmla="*/ 407843 w 1424013"/>
              <a:gd name="connsiteY146" fmla="*/ 21310 h 108078"/>
              <a:gd name="connsiteX147" fmla="*/ 384333 w 1424013"/>
              <a:gd name="connsiteY147" fmla="*/ 84060 h 108078"/>
              <a:gd name="connsiteX148" fmla="*/ 374185 w 1424013"/>
              <a:gd name="connsiteY148" fmla="*/ 100805 h 108078"/>
              <a:gd name="connsiteX149" fmla="*/ 357440 w 1424013"/>
              <a:gd name="connsiteY149" fmla="*/ 108076 h 108078"/>
              <a:gd name="connsiteX150" fmla="*/ 349490 w 1424013"/>
              <a:gd name="connsiteY150" fmla="*/ 106386 h 108078"/>
              <a:gd name="connsiteX151" fmla="*/ 349490 w 1424013"/>
              <a:gd name="connsiteY151" fmla="*/ 97083 h 108078"/>
              <a:gd name="connsiteX152" fmla="*/ 357271 w 1424013"/>
              <a:gd name="connsiteY152" fmla="*/ 98944 h 108078"/>
              <a:gd name="connsiteX153" fmla="*/ 366404 w 1424013"/>
              <a:gd name="connsiteY153" fmla="*/ 95730 h 108078"/>
              <a:gd name="connsiteX154" fmla="*/ 372155 w 1424013"/>
              <a:gd name="connsiteY154" fmla="*/ 87443 h 108078"/>
              <a:gd name="connsiteX155" fmla="*/ 1256569 w 1424013"/>
              <a:gd name="connsiteY155" fmla="*/ 20297 h 108078"/>
              <a:gd name="connsiteX156" fmla="*/ 1275511 w 1424013"/>
              <a:gd name="connsiteY156" fmla="*/ 26046 h 108078"/>
              <a:gd name="connsiteX157" fmla="*/ 1282107 w 1424013"/>
              <a:gd name="connsiteY157" fmla="*/ 42454 h 108078"/>
              <a:gd name="connsiteX158" fmla="*/ 1282107 w 1424013"/>
              <a:gd name="connsiteY158" fmla="*/ 72053 h 108078"/>
              <a:gd name="connsiteX159" fmla="*/ 1287520 w 1424013"/>
              <a:gd name="connsiteY159" fmla="*/ 78987 h 108078"/>
              <a:gd name="connsiteX160" fmla="*/ 1292087 w 1424013"/>
              <a:gd name="connsiteY160" fmla="*/ 77845 h 108078"/>
              <a:gd name="connsiteX161" fmla="*/ 1292087 w 1424013"/>
              <a:gd name="connsiteY161" fmla="*/ 85921 h 108078"/>
              <a:gd name="connsiteX162" fmla="*/ 1284308 w 1424013"/>
              <a:gd name="connsiteY162" fmla="*/ 87274 h 108078"/>
              <a:gd name="connsiteX163" fmla="*/ 1274328 w 1424013"/>
              <a:gd name="connsiteY163" fmla="*/ 83723 h 108078"/>
              <a:gd name="connsiteX164" fmla="*/ 1271114 w 1424013"/>
              <a:gd name="connsiteY164" fmla="*/ 74082 h 108078"/>
              <a:gd name="connsiteX165" fmla="*/ 1271114 w 1424013"/>
              <a:gd name="connsiteY165" fmla="*/ 71882 h 108078"/>
              <a:gd name="connsiteX166" fmla="*/ 1270606 w 1424013"/>
              <a:gd name="connsiteY166" fmla="*/ 71882 h 108078"/>
              <a:gd name="connsiteX167" fmla="*/ 1262488 w 1424013"/>
              <a:gd name="connsiteY167" fmla="*/ 83723 h 108078"/>
              <a:gd name="connsiteX168" fmla="*/ 1247943 w 1424013"/>
              <a:gd name="connsiteY168" fmla="*/ 88119 h 108078"/>
              <a:gd name="connsiteX169" fmla="*/ 1233396 w 1424013"/>
              <a:gd name="connsiteY169" fmla="*/ 83723 h 108078"/>
              <a:gd name="connsiteX170" fmla="*/ 1227815 w 1424013"/>
              <a:gd name="connsiteY170" fmla="*/ 70698 h 108078"/>
              <a:gd name="connsiteX171" fmla="*/ 1231537 w 1424013"/>
              <a:gd name="connsiteY171" fmla="*/ 59875 h 108078"/>
              <a:gd name="connsiteX172" fmla="*/ 1240330 w 1424013"/>
              <a:gd name="connsiteY172" fmla="*/ 54631 h 108078"/>
              <a:gd name="connsiteX173" fmla="*/ 1254369 w 1424013"/>
              <a:gd name="connsiteY173" fmla="*/ 51417 h 108078"/>
              <a:gd name="connsiteX174" fmla="*/ 1266717 w 1424013"/>
              <a:gd name="connsiteY174" fmla="*/ 47527 h 108078"/>
              <a:gd name="connsiteX175" fmla="*/ 1270606 w 1424013"/>
              <a:gd name="connsiteY175" fmla="*/ 39748 h 108078"/>
              <a:gd name="connsiteX176" fmla="*/ 1267223 w 1424013"/>
              <a:gd name="connsiteY176" fmla="*/ 31966 h 108078"/>
              <a:gd name="connsiteX177" fmla="*/ 1256399 w 1424013"/>
              <a:gd name="connsiteY177" fmla="*/ 29092 h 108078"/>
              <a:gd name="connsiteX178" fmla="*/ 1240838 w 1424013"/>
              <a:gd name="connsiteY178" fmla="*/ 43299 h 108078"/>
              <a:gd name="connsiteX179" fmla="*/ 1229506 w 1424013"/>
              <a:gd name="connsiteY179" fmla="*/ 43299 h 108078"/>
              <a:gd name="connsiteX180" fmla="*/ 1236779 w 1424013"/>
              <a:gd name="connsiteY180" fmla="*/ 26385 h 108078"/>
              <a:gd name="connsiteX181" fmla="*/ 1256569 w 1424013"/>
              <a:gd name="connsiteY181" fmla="*/ 20297 h 108078"/>
              <a:gd name="connsiteX182" fmla="*/ 1002694 w 1424013"/>
              <a:gd name="connsiteY182" fmla="*/ 20126 h 108078"/>
              <a:gd name="connsiteX183" fmla="*/ 1019439 w 1424013"/>
              <a:gd name="connsiteY183" fmla="*/ 24354 h 108078"/>
              <a:gd name="connsiteX184" fmla="*/ 1030602 w 1424013"/>
              <a:gd name="connsiteY184" fmla="*/ 36194 h 108078"/>
              <a:gd name="connsiteX185" fmla="*/ 1034492 w 1424013"/>
              <a:gd name="connsiteY185" fmla="*/ 53784 h 108078"/>
              <a:gd name="connsiteX186" fmla="*/ 1030602 w 1424013"/>
              <a:gd name="connsiteY186" fmla="*/ 71543 h 108078"/>
              <a:gd name="connsiteX187" fmla="*/ 1019439 w 1424013"/>
              <a:gd name="connsiteY187" fmla="*/ 83552 h 108078"/>
              <a:gd name="connsiteX188" fmla="*/ 1002694 w 1424013"/>
              <a:gd name="connsiteY188" fmla="*/ 87949 h 108078"/>
              <a:gd name="connsiteX189" fmla="*/ 985950 w 1424013"/>
              <a:gd name="connsiteY189" fmla="*/ 83552 h 108078"/>
              <a:gd name="connsiteX190" fmla="*/ 974788 w 1424013"/>
              <a:gd name="connsiteY190" fmla="*/ 71543 h 108078"/>
              <a:gd name="connsiteX191" fmla="*/ 970897 w 1424013"/>
              <a:gd name="connsiteY191" fmla="*/ 53784 h 108078"/>
              <a:gd name="connsiteX192" fmla="*/ 974788 w 1424013"/>
              <a:gd name="connsiteY192" fmla="*/ 36194 h 108078"/>
              <a:gd name="connsiteX193" fmla="*/ 985950 w 1424013"/>
              <a:gd name="connsiteY193" fmla="*/ 24354 h 108078"/>
              <a:gd name="connsiteX194" fmla="*/ 1002694 w 1424013"/>
              <a:gd name="connsiteY194" fmla="*/ 20126 h 108078"/>
              <a:gd name="connsiteX195" fmla="*/ 932334 w 1424013"/>
              <a:gd name="connsiteY195" fmla="*/ 20126 h 108078"/>
              <a:gd name="connsiteX196" fmla="*/ 946880 w 1424013"/>
              <a:gd name="connsiteY196" fmla="*/ 23340 h 108078"/>
              <a:gd name="connsiteX197" fmla="*/ 957197 w 1424013"/>
              <a:gd name="connsiteY197" fmla="*/ 32472 h 108078"/>
              <a:gd name="connsiteX198" fmla="*/ 961596 w 1424013"/>
              <a:gd name="connsiteY198" fmla="*/ 46003 h 108078"/>
              <a:gd name="connsiteX199" fmla="*/ 949755 w 1424013"/>
              <a:gd name="connsiteY199" fmla="*/ 46003 h 108078"/>
              <a:gd name="connsiteX200" fmla="*/ 944512 w 1424013"/>
              <a:gd name="connsiteY200" fmla="*/ 33826 h 108078"/>
              <a:gd name="connsiteX201" fmla="*/ 932504 w 1424013"/>
              <a:gd name="connsiteY201" fmla="*/ 29090 h 108078"/>
              <a:gd name="connsiteX202" fmla="*/ 917620 w 1424013"/>
              <a:gd name="connsiteY202" fmla="*/ 36026 h 108078"/>
              <a:gd name="connsiteX203" fmla="*/ 912208 w 1424013"/>
              <a:gd name="connsiteY203" fmla="*/ 54122 h 108078"/>
              <a:gd name="connsiteX204" fmla="*/ 917620 w 1424013"/>
              <a:gd name="connsiteY204" fmla="*/ 72220 h 108078"/>
              <a:gd name="connsiteX205" fmla="*/ 932165 w 1424013"/>
              <a:gd name="connsiteY205" fmla="*/ 79154 h 108078"/>
              <a:gd name="connsiteX206" fmla="*/ 944343 w 1424013"/>
              <a:gd name="connsiteY206" fmla="*/ 74418 h 108078"/>
              <a:gd name="connsiteX207" fmla="*/ 949924 w 1424013"/>
              <a:gd name="connsiteY207" fmla="*/ 61564 h 108078"/>
              <a:gd name="connsiteX208" fmla="*/ 961764 w 1424013"/>
              <a:gd name="connsiteY208" fmla="*/ 61564 h 108078"/>
              <a:gd name="connsiteX209" fmla="*/ 957197 w 1424013"/>
              <a:gd name="connsiteY209" fmla="*/ 75602 h 108078"/>
              <a:gd name="connsiteX210" fmla="*/ 946712 w 1424013"/>
              <a:gd name="connsiteY210" fmla="*/ 84905 h 108078"/>
              <a:gd name="connsiteX211" fmla="*/ 931996 w 1424013"/>
              <a:gd name="connsiteY211" fmla="*/ 88119 h 108078"/>
              <a:gd name="connsiteX212" fmla="*/ 915420 w 1424013"/>
              <a:gd name="connsiteY212" fmla="*/ 83721 h 108078"/>
              <a:gd name="connsiteX213" fmla="*/ 915591 w 1424013"/>
              <a:gd name="connsiteY213" fmla="*/ 83552 h 108078"/>
              <a:gd name="connsiteX214" fmla="*/ 904427 w 1424013"/>
              <a:gd name="connsiteY214" fmla="*/ 71543 h 108078"/>
              <a:gd name="connsiteX215" fmla="*/ 900368 w 1424013"/>
              <a:gd name="connsiteY215" fmla="*/ 53953 h 108078"/>
              <a:gd name="connsiteX216" fmla="*/ 904258 w 1424013"/>
              <a:gd name="connsiteY216" fmla="*/ 36363 h 108078"/>
              <a:gd name="connsiteX217" fmla="*/ 915591 w 1424013"/>
              <a:gd name="connsiteY217" fmla="*/ 24354 h 108078"/>
              <a:gd name="connsiteX218" fmla="*/ 932334 w 1424013"/>
              <a:gd name="connsiteY218" fmla="*/ 20126 h 108078"/>
              <a:gd name="connsiteX219" fmla="*/ 236846 w 1424013"/>
              <a:gd name="connsiteY219" fmla="*/ 20126 h 108078"/>
              <a:gd name="connsiteX220" fmla="*/ 253591 w 1424013"/>
              <a:gd name="connsiteY220" fmla="*/ 24354 h 108078"/>
              <a:gd name="connsiteX221" fmla="*/ 264753 w 1424013"/>
              <a:gd name="connsiteY221" fmla="*/ 36194 h 108078"/>
              <a:gd name="connsiteX222" fmla="*/ 268644 w 1424013"/>
              <a:gd name="connsiteY222" fmla="*/ 53784 h 108078"/>
              <a:gd name="connsiteX223" fmla="*/ 264753 w 1424013"/>
              <a:gd name="connsiteY223" fmla="*/ 71543 h 108078"/>
              <a:gd name="connsiteX224" fmla="*/ 253591 w 1424013"/>
              <a:gd name="connsiteY224" fmla="*/ 83552 h 108078"/>
              <a:gd name="connsiteX225" fmla="*/ 236846 w 1424013"/>
              <a:gd name="connsiteY225" fmla="*/ 87949 h 108078"/>
              <a:gd name="connsiteX226" fmla="*/ 220101 w 1424013"/>
              <a:gd name="connsiteY226" fmla="*/ 83552 h 108078"/>
              <a:gd name="connsiteX227" fmla="*/ 208939 w 1424013"/>
              <a:gd name="connsiteY227" fmla="*/ 71543 h 108078"/>
              <a:gd name="connsiteX228" fmla="*/ 205049 w 1424013"/>
              <a:gd name="connsiteY228" fmla="*/ 53784 h 108078"/>
              <a:gd name="connsiteX229" fmla="*/ 208939 w 1424013"/>
              <a:gd name="connsiteY229" fmla="*/ 36194 h 108078"/>
              <a:gd name="connsiteX230" fmla="*/ 220101 w 1424013"/>
              <a:gd name="connsiteY230" fmla="*/ 24354 h 108078"/>
              <a:gd name="connsiteX231" fmla="*/ 236846 w 1424013"/>
              <a:gd name="connsiteY231" fmla="*/ 20126 h 108078"/>
              <a:gd name="connsiteX232" fmla="*/ 1333526 w 1424013"/>
              <a:gd name="connsiteY232" fmla="*/ 19957 h 108078"/>
              <a:gd name="connsiteX233" fmla="*/ 1345026 w 1424013"/>
              <a:gd name="connsiteY233" fmla="*/ 22832 h 108078"/>
              <a:gd name="connsiteX234" fmla="*/ 1352807 w 1424013"/>
              <a:gd name="connsiteY234" fmla="*/ 30613 h 108078"/>
              <a:gd name="connsiteX235" fmla="*/ 1355682 w 1424013"/>
              <a:gd name="connsiteY235" fmla="*/ 42283 h 108078"/>
              <a:gd name="connsiteX236" fmla="*/ 1355682 w 1424013"/>
              <a:gd name="connsiteY236" fmla="*/ 86258 h 108078"/>
              <a:gd name="connsiteX237" fmla="*/ 1344351 w 1424013"/>
              <a:gd name="connsiteY237" fmla="*/ 86258 h 108078"/>
              <a:gd name="connsiteX238" fmla="*/ 1344351 w 1424013"/>
              <a:gd name="connsiteY238" fmla="*/ 44313 h 108078"/>
              <a:gd name="connsiteX239" fmla="*/ 1340629 w 1424013"/>
              <a:gd name="connsiteY239" fmla="*/ 32980 h 108078"/>
              <a:gd name="connsiteX240" fmla="*/ 1330481 w 1424013"/>
              <a:gd name="connsiteY240" fmla="*/ 28921 h 108078"/>
              <a:gd name="connsiteX241" fmla="*/ 1317458 w 1424013"/>
              <a:gd name="connsiteY241" fmla="*/ 35180 h 108078"/>
              <a:gd name="connsiteX242" fmla="*/ 1312554 w 1424013"/>
              <a:gd name="connsiteY242" fmla="*/ 52600 h 108078"/>
              <a:gd name="connsiteX243" fmla="*/ 1312554 w 1424013"/>
              <a:gd name="connsiteY243" fmla="*/ 86427 h 108078"/>
              <a:gd name="connsiteX244" fmla="*/ 1301221 w 1424013"/>
              <a:gd name="connsiteY244" fmla="*/ 86427 h 108078"/>
              <a:gd name="connsiteX245" fmla="*/ 1301221 w 1424013"/>
              <a:gd name="connsiteY245" fmla="*/ 21310 h 108078"/>
              <a:gd name="connsiteX246" fmla="*/ 1312214 w 1424013"/>
              <a:gd name="connsiteY246" fmla="*/ 21310 h 108078"/>
              <a:gd name="connsiteX247" fmla="*/ 1312214 w 1424013"/>
              <a:gd name="connsiteY247" fmla="*/ 36194 h 108078"/>
              <a:gd name="connsiteX248" fmla="*/ 1312554 w 1424013"/>
              <a:gd name="connsiteY248" fmla="*/ 36194 h 108078"/>
              <a:gd name="connsiteX249" fmla="*/ 1319825 w 1424013"/>
              <a:gd name="connsiteY249" fmla="*/ 24185 h 108078"/>
              <a:gd name="connsiteX250" fmla="*/ 1333526 w 1424013"/>
              <a:gd name="connsiteY250" fmla="*/ 19957 h 108078"/>
              <a:gd name="connsiteX251" fmla="*/ 1190605 w 1424013"/>
              <a:gd name="connsiteY251" fmla="*/ 19957 h 108078"/>
              <a:gd name="connsiteX252" fmla="*/ 1204813 w 1424013"/>
              <a:gd name="connsiteY252" fmla="*/ 24185 h 108078"/>
              <a:gd name="connsiteX253" fmla="*/ 1205152 w 1424013"/>
              <a:gd name="connsiteY253" fmla="*/ 24185 h 108078"/>
              <a:gd name="connsiteX254" fmla="*/ 1214961 w 1424013"/>
              <a:gd name="connsiteY254" fmla="*/ 36026 h 108078"/>
              <a:gd name="connsiteX255" fmla="*/ 1218512 w 1424013"/>
              <a:gd name="connsiteY255" fmla="*/ 53447 h 108078"/>
              <a:gd name="connsiteX256" fmla="*/ 1214792 w 1424013"/>
              <a:gd name="connsiteY256" fmla="*/ 71035 h 108078"/>
              <a:gd name="connsiteX257" fmla="*/ 1204644 w 1424013"/>
              <a:gd name="connsiteY257" fmla="*/ 83215 h 108078"/>
              <a:gd name="connsiteX258" fmla="*/ 1190436 w 1424013"/>
              <a:gd name="connsiteY258" fmla="*/ 87612 h 108078"/>
              <a:gd name="connsiteX259" fmla="*/ 1176737 w 1424013"/>
              <a:gd name="connsiteY259" fmla="*/ 83384 h 108078"/>
              <a:gd name="connsiteX260" fmla="*/ 1168448 w 1424013"/>
              <a:gd name="connsiteY260" fmla="*/ 71543 h 108078"/>
              <a:gd name="connsiteX261" fmla="*/ 1168110 w 1424013"/>
              <a:gd name="connsiteY261" fmla="*/ 71543 h 108078"/>
              <a:gd name="connsiteX262" fmla="*/ 1168110 w 1424013"/>
              <a:gd name="connsiteY262" fmla="*/ 106386 h 108078"/>
              <a:gd name="connsiteX263" fmla="*/ 1156778 w 1424013"/>
              <a:gd name="connsiteY263" fmla="*/ 106386 h 108078"/>
              <a:gd name="connsiteX264" fmla="*/ 1156778 w 1424013"/>
              <a:gd name="connsiteY264" fmla="*/ 21310 h 108078"/>
              <a:gd name="connsiteX265" fmla="*/ 1168110 w 1424013"/>
              <a:gd name="connsiteY265" fmla="*/ 21310 h 108078"/>
              <a:gd name="connsiteX266" fmla="*/ 1168110 w 1424013"/>
              <a:gd name="connsiteY266" fmla="*/ 36194 h 108078"/>
              <a:gd name="connsiteX267" fmla="*/ 1176398 w 1424013"/>
              <a:gd name="connsiteY267" fmla="*/ 24185 h 108078"/>
              <a:gd name="connsiteX268" fmla="*/ 1190605 w 1424013"/>
              <a:gd name="connsiteY268" fmla="*/ 19957 h 108078"/>
              <a:gd name="connsiteX269" fmla="*/ 1078299 w 1424013"/>
              <a:gd name="connsiteY269" fmla="*/ 19957 h 108078"/>
              <a:gd name="connsiteX270" fmla="*/ 1091490 w 1424013"/>
              <a:gd name="connsiteY270" fmla="*/ 24356 h 108078"/>
              <a:gd name="connsiteX271" fmla="*/ 1098764 w 1424013"/>
              <a:gd name="connsiteY271" fmla="*/ 36194 h 108078"/>
              <a:gd name="connsiteX272" fmla="*/ 1098932 w 1424013"/>
              <a:gd name="connsiteY272" fmla="*/ 36194 h 108078"/>
              <a:gd name="connsiteX273" fmla="*/ 1106545 w 1424013"/>
              <a:gd name="connsiteY273" fmla="*/ 24017 h 108078"/>
              <a:gd name="connsiteX274" fmla="*/ 1119398 w 1424013"/>
              <a:gd name="connsiteY274" fmla="*/ 19957 h 108078"/>
              <a:gd name="connsiteX275" fmla="*/ 1130222 w 1424013"/>
              <a:gd name="connsiteY275" fmla="*/ 22664 h 108078"/>
              <a:gd name="connsiteX276" fmla="*/ 1130393 w 1424013"/>
              <a:gd name="connsiteY276" fmla="*/ 22495 h 108078"/>
              <a:gd name="connsiteX277" fmla="*/ 1138003 w 1424013"/>
              <a:gd name="connsiteY277" fmla="*/ 30105 h 108078"/>
              <a:gd name="connsiteX278" fmla="*/ 1140710 w 1424013"/>
              <a:gd name="connsiteY278" fmla="*/ 41775 h 108078"/>
              <a:gd name="connsiteX279" fmla="*/ 1140710 w 1424013"/>
              <a:gd name="connsiteY279" fmla="*/ 86427 h 108078"/>
              <a:gd name="connsiteX280" fmla="*/ 1129377 w 1424013"/>
              <a:gd name="connsiteY280" fmla="*/ 86427 h 108078"/>
              <a:gd name="connsiteX281" fmla="*/ 1129377 w 1424013"/>
              <a:gd name="connsiteY281" fmla="*/ 42960 h 108078"/>
              <a:gd name="connsiteX282" fmla="*/ 1125657 w 1424013"/>
              <a:gd name="connsiteY282" fmla="*/ 32980 h 108078"/>
              <a:gd name="connsiteX283" fmla="*/ 1116015 w 1424013"/>
              <a:gd name="connsiteY283" fmla="*/ 29092 h 108078"/>
              <a:gd name="connsiteX284" fmla="*/ 1103839 w 1424013"/>
              <a:gd name="connsiteY284" fmla="*/ 35518 h 108078"/>
              <a:gd name="connsiteX285" fmla="*/ 1099272 w 1424013"/>
              <a:gd name="connsiteY285" fmla="*/ 53108 h 108078"/>
              <a:gd name="connsiteX286" fmla="*/ 1099272 w 1424013"/>
              <a:gd name="connsiteY286" fmla="*/ 86427 h 108078"/>
              <a:gd name="connsiteX287" fmla="*/ 1087939 w 1424013"/>
              <a:gd name="connsiteY287" fmla="*/ 86427 h 108078"/>
              <a:gd name="connsiteX288" fmla="*/ 1087939 w 1424013"/>
              <a:gd name="connsiteY288" fmla="*/ 42960 h 108078"/>
              <a:gd name="connsiteX289" fmla="*/ 1084219 w 1424013"/>
              <a:gd name="connsiteY289" fmla="*/ 32980 h 108078"/>
              <a:gd name="connsiteX290" fmla="*/ 1074746 w 1424013"/>
              <a:gd name="connsiteY290" fmla="*/ 29092 h 108078"/>
              <a:gd name="connsiteX291" fmla="*/ 1062568 w 1424013"/>
              <a:gd name="connsiteY291" fmla="*/ 35686 h 108078"/>
              <a:gd name="connsiteX292" fmla="*/ 1058002 w 1424013"/>
              <a:gd name="connsiteY292" fmla="*/ 53108 h 108078"/>
              <a:gd name="connsiteX293" fmla="*/ 1058002 w 1424013"/>
              <a:gd name="connsiteY293" fmla="*/ 86427 h 108078"/>
              <a:gd name="connsiteX294" fmla="*/ 1046670 w 1424013"/>
              <a:gd name="connsiteY294" fmla="*/ 86427 h 108078"/>
              <a:gd name="connsiteX295" fmla="*/ 1046670 w 1424013"/>
              <a:gd name="connsiteY295" fmla="*/ 21310 h 108078"/>
              <a:gd name="connsiteX296" fmla="*/ 1057663 w 1424013"/>
              <a:gd name="connsiteY296" fmla="*/ 21310 h 108078"/>
              <a:gd name="connsiteX297" fmla="*/ 1057663 w 1424013"/>
              <a:gd name="connsiteY297" fmla="*/ 36194 h 108078"/>
              <a:gd name="connsiteX298" fmla="*/ 1058002 w 1424013"/>
              <a:gd name="connsiteY298" fmla="*/ 36194 h 108078"/>
              <a:gd name="connsiteX299" fmla="*/ 1065105 w 1424013"/>
              <a:gd name="connsiteY299" fmla="*/ 24185 h 108078"/>
              <a:gd name="connsiteX300" fmla="*/ 1078299 w 1424013"/>
              <a:gd name="connsiteY300" fmla="*/ 19957 h 108078"/>
              <a:gd name="connsiteX301" fmla="*/ 314817 w 1424013"/>
              <a:gd name="connsiteY301" fmla="*/ 19957 h 108078"/>
              <a:gd name="connsiteX302" fmla="*/ 329025 w 1424013"/>
              <a:gd name="connsiteY302" fmla="*/ 24185 h 108078"/>
              <a:gd name="connsiteX303" fmla="*/ 329364 w 1424013"/>
              <a:gd name="connsiteY303" fmla="*/ 24185 h 108078"/>
              <a:gd name="connsiteX304" fmla="*/ 339173 w 1424013"/>
              <a:gd name="connsiteY304" fmla="*/ 36026 h 108078"/>
              <a:gd name="connsiteX305" fmla="*/ 342724 w 1424013"/>
              <a:gd name="connsiteY305" fmla="*/ 53447 h 108078"/>
              <a:gd name="connsiteX306" fmla="*/ 339004 w 1424013"/>
              <a:gd name="connsiteY306" fmla="*/ 71035 h 108078"/>
              <a:gd name="connsiteX307" fmla="*/ 328856 w 1424013"/>
              <a:gd name="connsiteY307" fmla="*/ 83215 h 108078"/>
              <a:gd name="connsiteX308" fmla="*/ 314649 w 1424013"/>
              <a:gd name="connsiteY308" fmla="*/ 87612 h 108078"/>
              <a:gd name="connsiteX309" fmla="*/ 300949 w 1424013"/>
              <a:gd name="connsiteY309" fmla="*/ 83384 h 108078"/>
              <a:gd name="connsiteX310" fmla="*/ 292660 w 1424013"/>
              <a:gd name="connsiteY310" fmla="*/ 71543 h 108078"/>
              <a:gd name="connsiteX311" fmla="*/ 292323 w 1424013"/>
              <a:gd name="connsiteY311" fmla="*/ 71543 h 108078"/>
              <a:gd name="connsiteX312" fmla="*/ 292323 w 1424013"/>
              <a:gd name="connsiteY312" fmla="*/ 106386 h 108078"/>
              <a:gd name="connsiteX313" fmla="*/ 280990 w 1424013"/>
              <a:gd name="connsiteY313" fmla="*/ 106386 h 108078"/>
              <a:gd name="connsiteX314" fmla="*/ 280990 w 1424013"/>
              <a:gd name="connsiteY314" fmla="*/ 21310 h 108078"/>
              <a:gd name="connsiteX315" fmla="*/ 292323 w 1424013"/>
              <a:gd name="connsiteY315" fmla="*/ 21310 h 108078"/>
              <a:gd name="connsiteX316" fmla="*/ 292323 w 1424013"/>
              <a:gd name="connsiteY316" fmla="*/ 36194 h 108078"/>
              <a:gd name="connsiteX317" fmla="*/ 300610 w 1424013"/>
              <a:gd name="connsiteY317" fmla="*/ 24185 h 108078"/>
              <a:gd name="connsiteX318" fmla="*/ 314817 w 1424013"/>
              <a:gd name="connsiteY318" fmla="*/ 19957 h 108078"/>
              <a:gd name="connsiteX319" fmla="*/ 821043 w 1424013"/>
              <a:gd name="connsiteY319" fmla="*/ 19789 h 108078"/>
              <a:gd name="connsiteX320" fmla="*/ 843200 w 1424013"/>
              <a:gd name="connsiteY320" fmla="*/ 29429 h 108078"/>
              <a:gd name="connsiteX321" fmla="*/ 850980 w 1424013"/>
              <a:gd name="connsiteY321" fmla="*/ 54631 h 108078"/>
              <a:gd name="connsiteX322" fmla="*/ 850980 w 1424013"/>
              <a:gd name="connsiteY322" fmla="*/ 56830 h 108078"/>
              <a:gd name="connsiteX323" fmla="*/ 850811 w 1424013"/>
              <a:gd name="connsiteY323" fmla="*/ 56830 h 108078"/>
              <a:gd name="connsiteX324" fmla="*/ 801255 w 1424013"/>
              <a:gd name="connsiteY324" fmla="*/ 56830 h 108078"/>
              <a:gd name="connsiteX325" fmla="*/ 807344 w 1424013"/>
              <a:gd name="connsiteY325" fmla="*/ 72898 h 108078"/>
              <a:gd name="connsiteX326" fmla="*/ 821212 w 1424013"/>
              <a:gd name="connsiteY326" fmla="*/ 78816 h 108078"/>
              <a:gd name="connsiteX327" fmla="*/ 832713 w 1424013"/>
              <a:gd name="connsiteY327" fmla="*/ 75434 h 108078"/>
              <a:gd name="connsiteX328" fmla="*/ 838296 w 1424013"/>
              <a:gd name="connsiteY328" fmla="*/ 66639 h 108078"/>
              <a:gd name="connsiteX329" fmla="*/ 849797 w 1424013"/>
              <a:gd name="connsiteY329" fmla="*/ 66639 h 108078"/>
              <a:gd name="connsiteX330" fmla="*/ 845230 w 1424013"/>
              <a:gd name="connsiteY330" fmla="*/ 77971 h 108078"/>
              <a:gd name="connsiteX331" fmla="*/ 834913 w 1424013"/>
              <a:gd name="connsiteY331" fmla="*/ 85245 h 108078"/>
              <a:gd name="connsiteX332" fmla="*/ 821382 w 1424013"/>
              <a:gd name="connsiteY332" fmla="*/ 87782 h 108078"/>
              <a:gd name="connsiteX333" fmla="*/ 804806 w 1424013"/>
              <a:gd name="connsiteY333" fmla="*/ 83552 h 108078"/>
              <a:gd name="connsiteX334" fmla="*/ 793644 w 1424013"/>
              <a:gd name="connsiteY334" fmla="*/ 71714 h 108078"/>
              <a:gd name="connsiteX335" fmla="*/ 789753 w 1424013"/>
              <a:gd name="connsiteY335" fmla="*/ 53784 h 108078"/>
              <a:gd name="connsiteX336" fmla="*/ 793474 w 1424013"/>
              <a:gd name="connsiteY336" fmla="*/ 36365 h 108078"/>
              <a:gd name="connsiteX337" fmla="*/ 804298 w 1424013"/>
              <a:gd name="connsiteY337" fmla="*/ 24187 h 108078"/>
              <a:gd name="connsiteX338" fmla="*/ 821043 w 1424013"/>
              <a:gd name="connsiteY338" fmla="*/ 19789 h 108078"/>
              <a:gd name="connsiteX339" fmla="*/ 447083 w 1424013"/>
              <a:gd name="connsiteY339" fmla="*/ 19789 h 108078"/>
              <a:gd name="connsiteX340" fmla="*/ 450634 w 1424013"/>
              <a:gd name="connsiteY340" fmla="*/ 19957 h 108078"/>
              <a:gd name="connsiteX341" fmla="*/ 450634 w 1424013"/>
              <a:gd name="connsiteY341" fmla="*/ 20128 h 108078"/>
              <a:gd name="connsiteX342" fmla="*/ 450634 w 1424013"/>
              <a:gd name="connsiteY342" fmla="*/ 30952 h 108078"/>
              <a:gd name="connsiteX343" fmla="*/ 444884 w 1424013"/>
              <a:gd name="connsiteY343" fmla="*/ 30105 h 108078"/>
              <a:gd name="connsiteX344" fmla="*/ 432538 w 1424013"/>
              <a:gd name="connsiteY344" fmla="*/ 36194 h 108078"/>
              <a:gd name="connsiteX345" fmla="*/ 428479 w 1424013"/>
              <a:gd name="connsiteY345" fmla="*/ 53784 h 108078"/>
              <a:gd name="connsiteX346" fmla="*/ 428479 w 1424013"/>
              <a:gd name="connsiteY346" fmla="*/ 86258 h 108078"/>
              <a:gd name="connsiteX347" fmla="*/ 417146 w 1424013"/>
              <a:gd name="connsiteY347" fmla="*/ 86258 h 108078"/>
              <a:gd name="connsiteX348" fmla="*/ 417146 w 1424013"/>
              <a:gd name="connsiteY348" fmla="*/ 21310 h 108078"/>
              <a:gd name="connsiteX349" fmla="*/ 428140 w 1424013"/>
              <a:gd name="connsiteY349" fmla="*/ 21310 h 108078"/>
              <a:gd name="connsiteX350" fmla="*/ 428140 w 1424013"/>
              <a:gd name="connsiteY350" fmla="*/ 36871 h 108078"/>
              <a:gd name="connsiteX351" fmla="*/ 428479 w 1424013"/>
              <a:gd name="connsiteY351" fmla="*/ 36871 h 108078"/>
              <a:gd name="connsiteX352" fmla="*/ 434397 w 1424013"/>
              <a:gd name="connsiteY352" fmla="*/ 24356 h 108078"/>
              <a:gd name="connsiteX353" fmla="*/ 447083 w 1424013"/>
              <a:gd name="connsiteY353" fmla="*/ 19789 h 108078"/>
              <a:gd name="connsiteX354" fmla="*/ 39652 w 1424013"/>
              <a:gd name="connsiteY354" fmla="*/ 14416 h 108078"/>
              <a:gd name="connsiteX355" fmla="*/ 79304 w 1424013"/>
              <a:gd name="connsiteY355" fmla="*/ 53875 h 108078"/>
              <a:gd name="connsiteX356" fmla="*/ 39652 w 1424013"/>
              <a:gd name="connsiteY356" fmla="*/ 93335 h 108078"/>
              <a:gd name="connsiteX357" fmla="*/ 39652 w 1424013"/>
              <a:gd name="connsiteY357" fmla="*/ 93142 h 108078"/>
              <a:gd name="connsiteX358" fmla="*/ 0 w 1424013"/>
              <a:gd name="connsiteY358" fmla="*/ 53683 h 108078"/>
              <a:gd name="connsiteX359" fmla="*/ 39652 w 1424013"/>
              <a:gd name="connsiteY359" fmla="*/ 14416 h 108078"/>
              <a:gd name="connsiteX360" fmla="*/ 543490 w 1424013"/>
              <a:gd name="connsiteY360" fmla="*/ 14376 h 108078"/>
              <a:gd name="connsiteX361" fmla="*/ 547719 w 1424013"/>
              <a:gd name="connsiteY361" fmla="*/ 14884 h 108078"/>
              <a:gd name="connsiteX362" fmla="*/ 547719 w 1424013"/>
              <a:gd name="connsiteY362" fmla="*/ 25201 h 108078"/>
              <a:gd name="connsiteX363" fmla="*/ 543152 w 1424013"/>
              <a:gd name="connsiteY363" fmla="*/ 24524 h 108078"/>
              <a:gd name="connsiteX364" fmla="*/ 535879 w 1424013"/>
              <a:gd name="connsiteY364" fmla="*/ 27231 h 108078"/>
              <a:gd name="connsiteX365" fmla="*/ 541122 w 1424013"/>
              <a:gd name="connsiteY365" fmla="*/ 40761 h 108078"/>
              <a:gd name="connsiteX366" fmla="*/ 537908 w 1424013"/>
              <a:gd name="connsiteY366" fmla="*/ 51586 h 108078"/>
              <a:gd name="connsiteX367" fmla="*/ 528945 w 1424013"/>
              <a:gd name="connsiteY367" fmla="*/ 59197 h 108078"/>
              <a:gd name="connsiteX368" fmla="*/ 515245 w 1424013"/>
              <a:gd name="connsiteY368" fmla="*/ 61903 h 108078"/>
              <a:gd name="connsiteX369" fmla="*/ 499853 w 1424013"/>
              <a:gd name="connsiteY369" fmla="*/ 58520 h 108078"/>
              <a:gd name="connsiteX370" fmla="*/ 495794 w 1424013"/>
              <a:gd name="connsiteY370" fmla="*/ 64103 h 108078"/>
              <a:gd name="connsiteX371" fmla="*/ 498161 w 1424013"/>
              <a:gd name="connsiteY371" fmla="*/ 68331 h 108078"/>
              <a:gd name="connsiteX372" fmla="*/ 505774 w 1424013"/>
              <a:gd name="connsiteY372" fmla="*/ 69684 h 108078"/>
              <a:gd name="connsiteX373" fmla="*/ 524209 w 1424013"/>
              <a:gd name="connsiteY373" fmla="*/ 69684 h 108078"/>
              <a:gd name="connsiteX374" fmla="*/ 541630 w 1424013"/>
              <a:gd name="connsiteY374" fmla="*/ 73743 h 108078"/>
              <a:gd name="connsiteX375" fmla="*/ 548733 w 1424013"/>
              <a:gd name="connsiteY375" fmla="*/ 88119 h 108078"/>
              <a:gd name="connsiteX376" fmla="*/ 515922 w 1424013"/>
              <a:gd name="connsiteY376" fmla="*/ 108078 h 108078"/>
              <a:gd name="connsiteX377" fmla="*/ 492072 w 1424013"/>
              <a:gd name="connsiteY377" fmla="*/ 104356 h 108078"/>
              <a:gd name="connsiteX378" fmla="*/ 492580 w 1424013"/>
              <a:gd name="connsiteY378" fmla="*/ 104188 h 108078"/>
              <a:gd name="connsiteX379" fmla="*/ 484969 w 1424013"/>
              <a:gd name="connsiteY379" fmla="*/ 92686 h 108078"/>
              <a:gd name="connsiteX380" fmla="*/ 498332 w 1424013"/>
              <a:gd name="connsiteY380" fmla="*/ 79156 h 108078"/>
              <a:gd name="connsiteX381" fmla="*/ 498332 w 1424013"/>
              <a:gd name="connsiteY381" fmla="*/ 78648 h 108078"/>
              <a:gd name="connsiteX382" fmla="*/ 488689 w 1424013"/>
              <a:gd name="connsiteY382" fmla="*/ 75096 h 108078"/>
              <a:gd name="connsiteX383" fmla="*/ 485307 w 1424013"/>
              <a:gd name="connsiteY383" fmla="*/ 67486 h 108078"/>
              <a:gd name="connsiteX384" fmla="*/ 488689 w 1424013"/>
              <a:gd name="connsiteY384" fmla="*/ 60044 h 108078"/>
              <a:gd name="connsiteX385" fmla="*/ 497147 w 1424013"/>
              <a:gd name="connsiteY385" fmla="*/ 56322 h 108078"/>
              <a:gd name="connsiteX386" fmla="*/ 491735 w 1424013"/>
              <a:gd name="connsiteY386" fmla="*/ 49388 h 108078"/>
              <a:gd name="connsiteX387" fmla="*/ 489874 w 1424013"/>
              <a:gd name="connsiteY387" fmla="*/ 40761 h 108078"/>
              <a:gd name="connsiteX388" fmla="*/ 492919 w 1424013"/>
              <a:gd name="connsiteY388" fmla="*/ 29937 h 108078"/>
              <a:gd name="connsiteX389" fmla="*/ 501714 w 1424013"/>
              <a:gd name="connsiteY389" fmla="*/ 22495 h 108078"/>
              <a:gd name="connsiteX390" fmla="*/ 515582 w 1424013"/>
              <a:gd name="connsiteY390" fmla="*/ 19789 h 108078"/>
              <a:gd name="connsiteX391" fmla="*/ 533004 w 1424013"/>
              <a:gd name="connsiteY391" fmla="*/ 24524 h 108078"/>
              <a:gd name="connsiteX392" fmla="*/ 543490 w 1424013"/>
              <a:gd name="connsiteY392" fmla="*/ 14376 h 108078"/>
              <a:gd name="connsiteX393" fmla="*/ 866540 w 1424013"/>
              <a:gd name="connsiteY393" fmla="*/ 5919 h 108078"/>
              <a:gd name="connsiteX394" fmla="*/ 877873 w 1424013"/>
              <a:gd name="connsiteY394" fmla="*/ 5919 h 108078"/>
              <a:gd name="connsiteX395" fmla="*/ 877873 w 1424013"/>
              <a:gd name="connsiteY395" fmla="*/ 21310 h 108078"/>
              <a:gd name="connsiteX396" fmla="*/ 892249 w 1424013"/>
              <a:gd name="connsiteY396" fmla="*/ 21310 h 108078"/>
              <a:gd name="connsiteX397" fmla="*/ 892249 w 1424013"/>
              <a:gd name="connsiteY397" fmla="*/ 30274 h 108078"/>
              <a:gd name="connsiteX398" fmla="*/ 878042 w 1424013"/>
              <a:gd name="connsiteY398" fmla="*/ 30274 h 108078"/>
              <a:gd name="connsiteX399" fmla="*/ 878042 w 1424013"/>
              <a:gd name="connsiteY399" fmla="*/ 68329 h 108078"/>
              <a:gd name="connsiteX400" fmla="*/ 880071 w 1424013"/>
              <a:gd name="connsiteY400" fmla="*/ 76110 h 108078"/>
              <a:gd name="connsiteX401" fmla="*/ 885991 w 1424013"/>
              <a:gd name="connsiteY401" fmla="*/ 78477 h 108078"/>
              <a:gd name="connsiteX402" fmla="*/ 892418 w 1424013"/>
              <a:gd name="connsiteY402" fmla="*/ 77124 h 108078"/>
              <a:gd name="connsiteX403" fmla="*/ 892418 w 1424013"/>
              <a:gd name="connsiteY403" fmla="*/ 86427 h 108078"/>
              <a:gd name="connsiteX404" fmla="*/ 884299 w 1424013"/>
              <a:gd name="connsiteY404" fmla="*/ 87780 h 108078"/>
              <a:gd name="connsiteX405" fmla="*/ 871276 w 1424013"/>
              <a:gd name="connsiteY405" fmla="*/ 83213 h 108078"/>
              <a:gd name="connsiteX406" fmla="*/ 866540 w 1424013"/>
              <a:gd name="connsiteY406" fmla="*/ 69682 h 108078"/>
              <a:gd name="connsiteX407" fmla="*/ 866540 w 1424013"/>
              <a:gd name="connsiteY407" fmla="*/ 30274 h 108078"/>
              <a:gd name="connsiteX408" fmla="*/ 857237 w 1424013"/>
              <a:gd name="connsiteY408" fmla="*/ 30274 h 108078"/>
              <a:gd name="connsiteX409" fmla="*/ 857237 w 1424013"/>
              <a:gd name="connsiteY409" fmla="*/ 21310 h 108078"/>
              <a:gd name="connsiteX410" fmla="*/ 866540 w 1424013"/>
              <a:gd name="connsiteY410" fmla="*/ 21310 h 108078"/>
              <a:gd name="connsiteX411" fmla="*/ 632795 w 1424013"/>
              <a:gd name="connsiteY411" fmla="*/ 5919 h 108078"/>
              <a:gd name="connsiteX412" fmla="*/ 644128 w 1424013"/>
              <a:gd name="connsiteY412" fmla="*/ 5919 h 108078"/>
              <a:gd name="connsiteX413" fmla="*/ 644128 w 1424013"/>
              <a:gd name="connsiteY413" fmla="*/ 21310 h 108078"/>
              <a:gd name="connsiteX414" fmla="*/ 658504 w 1424013"/>
              <a:gd name="connsiteY414" fmla="*/ 21310 h 108078"/>
              <a:gd name="connsiteX415" fmla="*/ 658504 w 1424013"/>
              <a:gd name="connsiteY415" fmla="*/ 30274 h 108078"/>
              <a:gd name="connsiteX416" fmla="*/ 644296 w 1424013"/>
              <a:gd name="connsiteY416" fmla="*/ 30274 h 108078"/>
              <a:gd name="connsiteX417" fmla="*/ 644296 w 1424013"/>
              <a:gd name="connsiteY417" fmla="*/ 68329 h 108078"/>
              <a:gd name="connsiteX418" fmla="*/ 646326 w 1424013"/>
              <a:gd name="connsiteY418" fmla="*/ 76110 h 108078"/>
              <a:gd name="connsiteX419" fmla="*/ 652246 w 1424013"/>
              <a:gd name="connsiteY419" fmla="*/ 78477 h 108078"/>
              <a:gd name="connsiteX420" fmla="*/ 658673 w 1424013"/>
              <a:gd name="connsiteY420" fmla="*/ 77124 h 108078"/>
              <a:gd name="connsiteX421" fmla="*/ 658673 w 1424013"/>
              <a:gd name="connsiteY421" fmla="*/ 86427 h 108078"/>
              <a:gd name="connsiteX422" fmla="*/ 650554 w 1424013"/>
              <a:gd name="connsiteY422" fmla="*/ 87780 h 108078"/>
              <a:gd name="connsiteX423" fmla="*/ 637531 w 1424013"/>
              <a:gd name="connsiteY423" fmla="*/ 83213 h 108078"/>
              <a:gd name="connsiteX424" fmla="*/ 632795 w 1424013"/>
              <a:gd name="connsiteY424" fmla="*/ 69682 h 108078"/>
              <a:gd name="connsiteX425" fmla="*/ 632795 w 1424013"/>
              <a:gd name="connsiteY425" fmla="*/ 30274 h 108078"/>
              <a:gd name="connsiteX426" fmla="*/ 623492 w 1424013"/>
              <a:gd name="connsiteY426" fmla="*/ 30274 h 108078"/>
              <a:gd name="connsiteX427" fmla="*/ 623492 w 1424013"/>
              <a:gd name="connsiteY427" fmla="*/ 21310 h 108078"/>
              <a:gd name="connsiteX428" fmla="*/ 632795 w 1424013"/>
              <a:gd name="connsiteY428" fmla="*/ 21310 h 108078"/>
              <a:gd name="connsiteX429" fmla="*/ 706368 w 1424013"/>
              <a:gd name="connsiteY429" fmla="*/ 3552 h 108078"/>
              <a:gd name="connsiteX430" fmla="*/ 721252 w 1424013"/>
              <a:gd name="connsiteY430" fmla="*/ 3552 h 108078"/>
              <a:gd name="connsiteX431" fmla="*/ 757617 w 1424013"/>
              <a:gd name="connsiteY431" fmla="*/ 60212 h 108078"/>
              <a:gd name="connsiteX432" fmla="*/ 764720 w 1424013"/>
              <a:gd name="connsiteY432" fmla="*/ 73235 h 108078"/>
              <a:gd name="connsiteX433" fmla="*/ 765227 w 1424013"/>
              <a:gd name="connsiteY433" fmla="*/ 73235 h 108078"/>
              <a:gd name="connsiteX434" fmla="*/ 764720 w 1424013"/>
              <a:gd name="connsiteY434" fmla="*/ 58183 h 108078"/>
              <a:gd name="connsiteX435" fmla="*/ 764720 w 1424013"/>
              <a:gd name="connsiteY435" fmla="*/ 3552 h 108078"/>
              <a:gd name="connsiteX436" fmla="*/ 776221 w 1424013"/>
              <a:gd name="connsiteY436" fmla="*/ 3552 h 108078"/>
              <a:gd name="connsiteX437" fmla="*/ 776221 w 1424013"/>
              <a:gd name="connsiteY437" fmla="*/ 86429 h 108078"/>
              <a:gd name="connsiteX438" fmla="*/ 761337 w 1424013"/>
              <a:gd name="connsiteY438" fmla="*/ 86429 h 108078"/>
              <a:gd name="connsiteX439" fmla="*/ 724803 w 1424013"/>
              <a:gd name="connsiteY439" fmla="*/ 30105 h 108078"/>
              <a:gd name="connsiteX440" fmla="*/ 717869 w 1424013"/>
              <a:gd name="connsiteY440" fmla="*/ 16914 h 108078"/>
              <a:gd name="connsiteX441" fmla="*/ 717361 w 1424013"/>
              <a:gd name="connsiteY441" fmla="*/ 16914 h 108078"/>
              <a:gd name="connsiteX442" fmla="*/ 717869 w 1424013"/>
              <a:gd name="connsiteY442" fmla="*/ 31798 h 108078"/>
              <a:gd name="connsiteX443" fmla="*/ 717869 w 1424013"/>
              <a:gd name="connsiteY443" fmla="*/ 86429 h 108078"/>
              <a:gd name="connsiteX444" fmla="*/ 706368 w 1424013"/>
              <a:gd name="connsiteY444" fmla="*/ 86429 h 108078"/>
              <a:gd name="connsiteX445" fmla="*/ 159383 w 1424013"/>
              <a:gd name="connsiteY445" fmla="*/ 2028 h 108078"/>
              <a:gd name="connsiteX446" fmla="*/ 177143 w 1424013"/>
              <a:gd name="connsiteY446" fmla="*/ 5750 h 108078"/>
              <a:gd name="connsiteX447" fmla="*/ 189659 w 1424013"/>
              <a:gd name="connsiteY447" fmla="*/ 16575 h 108078"/>
              <a:gd name="connsiteX448" fmla="*/ 194734 w 1424013"/>
              <a:gd name="connsiteY448" fmla="*/ 32980 h 108078"/>
              <a:gd name="connsiteX449" fmla="*/ 182556 w 1424013"/>
              <a:gd name="connsiteY449" fmla="*/ 32980 h 108078"/>
              <a:gd name="connsiteX450" fmla="*/ 175282 w 1424013"/>
              <a:gd name="connsiteY450" fmla="*/ 17589 h 108078"/>
              <a:gd name="connsiteX451" fmla="*/ 159214 w 1424013"/>
              <a:gd name="connsiteY451" fmla="*/ 11839 h 108078"/>
              <a:gd name="connsiteX452" fmla="*/ 145346 w 1424013"/>
              <a:gd name="connsiteY452" fmla="*/ 16067 h 108078"/>
              <a:gd name="connsiteX453" fmla="*/ 136043 w 1424013"/>
              <a:gd name="connsiteY453" fmla="*/ 27737 h 108078"/>
              <a:gd name="connsiteX454" fmla="*/ 132660 w 1424013"/>
              <a:gd name="connsiteY454" fmla="*/ 44650 h 108078"/>
              <a:gd name="connsiteX455" fmla="*/ 136043 w 1424013"/>
              <a:gd name="connsiteY455" fmla="*/ 61903 h 108078"/>
              <a:gd name="connsiteX456" fmla="*/ 145346 w 1424013"/>
              <a:gd name="connsiteY456" fmla="*/ 73742 h 108078"/>
              <a:gd name="connsiteX457" fmla="*/ 159214 w 1424013"/>
              <a:gd name="connsiteY457" fmla="*/ 77969 h 108078"/>
              <a:gd name="connsiteX458" fmla="*/ 170547 w 1424013"/>
              <a:gd name="connsiteY458" fmla="*/ 75263 h 108078"/>
              <a:gd name="connsiteX459" fmla="*/ 178834 w 1424013"/>
              <a:gd name="connsiteY459" fmla="*/ 67821 h 108078"/>
              <a:gd name="connsiteX460" fmla="*/ 182556 w 1424013"/>
              <a:gd name="connsiteY460" fmla="*/ 56828 h 108078"/>
              <a:gd name="connsiteX461" fmla="*/ 194734 w 1424013"/>
              <a:gd name="connsiteY461" fmla="*/ 56828 h 108078"/>
              <a:gd name="connsiteX462" fmla="*/ 189659 w 1424013"/>
              <a:gd name="connsiteY462" fmla="*/ 73065 h 108078"/>
              <a:gd name="connsiteX463" fmla="*/ 177143 w 1424013"/>
              <a:gd name="connsiteY463" fmla="*/ 84058 h 108078"/>
              <a:gd name="connsiteX464" fmla="*/ 159383 w 1424013"/>
              <a:gd name="connsiteY464" fmla="*/ 87949 h 108078"/>
              <a:gd name="connsiteX465" fmla="*/ 139257 w 1424013"/>
              <a:gd name="connsiteY465" fmla="*/ 82368 h 108078"/>
              <a:gd name="connsiteX466" fmla="*/ 125556 w 1424013"/>
              <a:gd name="connsiteY466" fmla="*/ 66976 h 108078"/>
              <a:gd name="connsiteX467" fmla="*/ 120651 w 1424013"/>
              <a:gd name="connsiteY467" fmla="*/ 44650 h 108078"/>
              <a:gd name="connsiteX468" fmla="*/ 125556 w 1424013"/>
              <a:gd name="connsiteY468" fmla="*/ 22493 h 108078"/>
              <a:gd name="connsiteX469" fmla="*/ 139257 w 1424013"/>
              <a:gd name="connsiteY469" fmla="*/ 7440 h 108078"/>
              <a:gd name="connsiteX470" fmla="*/ 159383 w 1424013"/>
              <a:gd name="connsiteY470" fmla="*/ 2028 h 108078"/>
              <a:gd name="connsiteX471" fmla="*/ 560742 w 1424013"/>
              <a:gd name="connsiteY471" fmla="*/ 0 h 108078"/>
              <a:gd name="connsiteX472" fmla="*/ 572075 w 1424013"/>
              <a:gd name="connsiteY472" fmla="*/ 0 h 108078"/>
              <a:gd name="connsiteX473" fmla="*/ 572075 w 1424013"/>
              <a:gd name="connsiteY473" fmla="*/ 26217 h 108078"/>
              <a:gd name="connsiteX474" fmla="*/ 571904 w 1424013"/>
              <a:gd name="connsiteY474" fmla="*/ 36365 h 108078"/>
              <a:gd name="connsiteX475" fmla="*/ 572412 w 1424013"/>
              <a:gd name="connsiteY475" fmla="*/ 36365 h 108078"/>
              <a:gd name="connsiteX476" fmla="*/ 579686 w 1424013"/>
              <a:gd name="connsiteY476" fmla="*/ 24524 h 108078"/>
              <a:gd name="connsiteX477" fmla="*/ 593048 w 1424013"/>
              <a:gd name="connsiteY477" fmla="*/ 20128 h 108078"/>
              <a:gd name="connsiteX478" fmla="*/ 604380 w 1424013"/>
              <a:gd name="connsiteY478" fmla="*/ 23003 h 108078"/>
              <a:gd name="connsiteX479" fmla="*/ 604380 w 1424013"/>
              <a:gd name="connsiteY479" fmla="*/ 22665 h 108078"/>
              <a:gd name="connsiteX480" fmla="*/ 612328 w 1424013"/>
              <a:gd name="connsiteY480" fmla="*/ 30613 h 108078"/>
              <a:gd name="connsiteX481" fmla="*/ 615203 w 1424013"/>
              <a:gd name="connsiteY481" fmla="*/ 42285 h 108078"/>
              <a:gd name="connsiteX482" fmla="*/ 615203 w 1424013"/>
              <a:gd name="connsiteY482" fmla="*/ 86260 h 108078"/>
              <a:gd name="connsiteX483" fmla="*/ 603872 w 1424013"/>
              <a:gd name="connsiteY483" fmla="*/ 86260 h 108078"/>
              <a:gd name="connsiteX484" fmla="*/ 603872 w 1424013"/>
              <a:gd name="connsiteY484" fmla="*/ 44483 h 108078"/>
              <a:gd name="connsiteX485" fmla="*/ 600151 w 1424013"/>
              <a:gd name="connsiteY485" fmla="*/ 32982 h 108078"/>
              <a:gd name="connsiteX486" fmla="*/ 590002 w 1424013"/>
              <a:gd name="connsiteY486" fmla="*/ 28923 h 108078"/>
              <a:gd name="connsiteX487" fmla="*/ 576979 w 1424013"/>
              <a:gd name="connsiteY487" fmla="*/ 35180 h 108078"/>
              <a:gd name="connsiteX488" fmla="*/ 572075 w 1424013"/>
              <a:gd name="connsiteY488" fmla="*/ 52602 h 108078"/>
              <a:gd name="connsiteX489" fmla="*/ 572075 w 1424013"/>
              <a:gd name="connsiteY489" fmla="*/ 86429 h 108078"/>
              <a:gd name="connsiteX490" fmla="*/ 560742 w 1424013"/>
              <a:gd name="connsiteY490" fmla="*/ 86429 h 108078"/>
              <a:gd name="connsiteX491" fmla="*/ 460614 w 1424013"/>
              <a:gd name="connsiteY491" fmla="*/ 0 h 108078"/>
              <a:gd name="connsiteX492" fmla="*/ 472960 w 1424013"/>
              <a:gd name="connsiteY492" fmla="*/ 0 h 108078"/>
              <a:gd name="connsiteX493" fmla="*/ 472960 w 1424013"/>
              <a:gd name="connsiteY493" fmla="*/ 12009 h 108078"/>
              <a:gd name="connsiteX494" fmla="*/ 460614 w 1424013"/>
              <a:gd name="connsiteY494" fmla="*/ 12009 h 10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Lst>
            <a:rect l="l" t="t" r="r" b="b"/>
            <a:pathLst>
              <a:path w="1424013" h="108078">
                <a:moveTo>
                  <a:pt x="513045" y="78816"/>
                </a:moveTo>
                <a:cubicBezTo>
                  <a:pt x="507295" y="78816"/>
                  <a:pt x="503236" y="79663"/>
                  <a:pt x="500530" y="81523"/>
                </a:cubicBezTo>
                <a:cubicBezTo>
                  <a:pt x="497824" y="83384"/>
                  <a:pt x="496639" y="85752"/>
                  <a:pt x="496639" y="88965"/>
                </a:cubicBezTo>
                <a:cubicBezTo>
                  <a:pt x="496639" y="92686"/>
                  <a:pt x="498332" y="95393"/>
                  <a:pt x="501714" y="96914"/>
                </a:cubicBezTo>
                <a:cubicBezTo>
                  <a:pt x="505097" y="98436"/>
                  <a:pt x="510001" y="99113"/>
                  <a:pt x="516428" y="99113"/>
                </a:cubicBezTo>
                <a:cubicBezTo>
                  <a:pt x="524040" y="99113"/>
                  <a:pt x="529453" y="98268"/>
                  <a:pt x="532665" y="96407"/>
                </a:cubicBezTo>
                <a:lnTo>
                  <a:pt x="532665" y="96577"/>
                </a:lnTo>
                <a:cubicBezTo>
                  <a:pt x="535879" y="94716"/>
                  <a:pt x="537571" y="92179"/>
                  <a:pt x="537571" y="88796"/>
                </a:cubicBezTo>
                <a:cubicBezTo>
                  <a:pt x="537571" y="85413"/>
                  <a:pt x="536218" y="83046"/>
                  <a:pt x="533512" y="81354"/>
                </a:cubicBezTo>
                <a:cubicBezTo>
                  <a:pt x="530806" y="79663"/>
                  <a:pt x="527254" y="78816"/>
                  <a:pt x="522687" y="78816"/>
                </a:cubicBezTo>
                <a:close/>
                <a:moveTo>
                  <a:pt x="1292087" y="77463"/>
                </a:moveTo>
                <a:lnTo>
                  <a:pt x="1292256" y="77803"/>
                </a:lnTo>
                <a:lnTo>
                  <a:pt x="1292087" y="77845"/>
                </a:lnTo>
                <a:close/>
                <a:moveTo>
                  <a:pt x="1270777" y="53955"/>
                </a:moveTo>
                <a:cubicBezTo>
                  <a:pt x="1267731" y="56153"/>
                  <a:pt x="1263164" y="58014"/>
                  <a:pt x="1257075" y="59199"/>
                </a:cubicBezTo>
                <a:lnTo>
                  <a:pt x="1254708" y="59705"/>
                </a:lnTo>
                <a:cubicBezTo>
                  <a:pt x="1251155" y="60381"/>
                  <a:pt x="1248451" y="61058"/>
                  <a:pt x="1246419" y="61734"/>
                </a:cubicBezTo>
                <a:cubicBezTo>
                  <a:pt x="1244391" y="62411"/>
                  <a:pt x="1242868" y="63258"/>
                  <a:pt x="1241515" y="64609"/>
                </a:cubicBezTo>
                <a:cubicBezTo>
                  <a:pt x="1240162" y="65964"/>
                  <a:pt x="1239485" y="67654"/>
                  <a:pt x="1239485" y="70021"/>
                </a:cubicBezTo>
                <a:cubicBezTo>
                  <a:pt x="1239485" y="73067"/>
                  <a:pt x="1240670" y="75265"/>
                  <a:pt x="1242868" y="76789"/>
                </a:cubicBezTo>
                <a:cubicBezTo>
                  <a:pt x="1245068" y="78310"/>
                  <a:pt x="1247943" y="78987"/>
                  <a:pt x="1251494" y="78987"/>
                </a:cubicBezTo>
                <a:cubicBezTo>
                  <a:pt x="1257583" y="78987"/>
                  <a:pt x="1262319" y="76957"/>
                  <a:pt x="1265702" y="73067"/>
                </a:cubicBezTo>
                <a:lnTo>
                  <a:pt x="1265702" y="72898"/>
                </a:lnTo>
                <a:cubicBezTo>
                  <a:pt x="1269084" y="68839"/>
                  <a:pt x="1270777" y="63595"/>
                  <a:pt x="1270777" y="56998"/>
                </a:cubicBezTo>
                <a:close/>
                <a:moveTo>
                  <a:pt x="32722" y="38862"/>
                </a:moveTo>
                <a:lnTo>
                  <a:pt x="32722" y="51373"/>
                </a:lnTo>
                <a:lnTo>
                  <a:pt x="40229" y="51373"/>
                </a:lnTo>
                <a:cubicBezTo>
                  <a:pt x="46004" y="51373"/>
                  <a:pt x="49084" y="49063"/>
                  <a:pt x="49084" y="44829"/>
                </a:cubicBezTo>
                <a:cubicBezTo>
                  <a:pt x="49084" y="40594"/>
                  <a:pt x="46004" y="38862"/>
                  <a:pt x="40229" y="38862"/>
                </a:cubicBezTo>
                <a:close/>
                <a:moveTo>
                  <a:pt x="25023" y="32702"/>
                </a:moveTo>
                <a:lnTo>
                  <a:pt x="44079" y="32702"/>
                </a:lnTo>
                <a:cubicBezTo>
                  <a:pt x="51778" y="32702"/>
                  <a:pt x="56976" y="37322"/>
                  <a:pt x="56976" y="43866"/>
                </a:cubicBezTo>
                <a:cubicBezTo>
                  <a:pt x="56976" y="50026"/>
                  <a:pt x="52356" y="53875"/>
                  <a:pt x="45426" y="54645"/>
                </a:cubicBezTo>
                <a:lnTo>
                  <a:pt x="45426" y="55030"/>
                </a:lnTo>
                <a:cubicBezTo>
                  <a:pt x="51971" y="55608"/>
                  <a:pt x="55051" y="58688"/>
                  <a:pt x="55821" y="64847"/>
                </a:cubicBezTo>
                <a:cubicBezTo>
                  <a:pt x="56206" y="67157"/>
                  <a:pt x="57168" y="72162"/>
                  <a:pt x="58130" y="73509"/>
                </a:cubicBezTo>
                <a:lnTo>
                  <a:pt x="49469" y="73509"/>
                </a:lnTo>
                <a:cubicBezTo>
                  <a:pt x="48891" y="72162"/>
                  <a:pt x="48506" y="69274"/>
                  <a:pt x="48121" y="66002"/>
                </a:cubicBezTo>
                <a:cubicBezTo>
                  <a:pt x="47544" y="59842"/>
                  <a:pt x="46581" y="57918"/>
                  <a:pt x="39459" y="57918"/>
                </a:cubicBezTo>
                <a:lnTo>
                  <a:pt x="32722" y="57918"/>
                </a:lnTo>
                <a:lnTo>
                  <a:pt x="32722" y="73509"/>
                </a:lnTo>
                <a:lnTo>
                  <a:pt x="25023" y="73509"/>
                </a:lnTo>
                <a:close/>
                <a:moveTo>
                  <a:pt x="821043" y="28923"/>
                </a:moveTo>
                <a:cubicBezTo>
                  <a:pt x="816139" y="28923"/>
                  <a:pt x="811572" y="30613"/>
                  <a:pt x="808189" y="33996"/>
                </a:cubicBezTo>
                <a:lnTo>
                  <a:pt x="808020" y="33996"/>
                </a:lnTo>
                <a:cubicBezTo>
                  <a:pt x="804469" y="37379"/>
                  <a:pt x="802439" y="42115"/>
                  <a:pt x="801423" y="48035"/>
                </a:cubicBezTo>
                <a:lnTo>
                  <a:pt x="838802" y="48035"/>
                </a:lnTo>
                <a:cubicBezTo>
                  <a:pt x="838465" y="41946"/>
                  <a:pt x="836604" y="37210"/>
                  <a:pt x="833390" y="33827"/>
                </a:cubicBezTo>
                <a:cubicBezTo>
                  <a:pt x="830177" y="30445"/>
                  <a:pt x="825948" y="28923"/>
                  <a:pt x="821043" y="28923"/>
                </a:cubicBezTo>
                <a:close/>
                <a:moveTo>
                  <a:pt x="1187730" y="28921"/>
                </a:moveTo>
                <a:cubicBezTo>
                  <a:pt x="1183840" y="28921"/>
                  <a:pt x="1180457" y="30105"/>
                  <a:pt x="1177413" y="32304"/>
                </a:cubicBezTo>
                <a:cubicBezTo>
                  <a:pt x="1174368" y="34504"/>
                  <a:pt x="1172170" y="37547"/>
                  <a:pt x="1170478" y="41438"/>
                </a:cubicBezTo>
                <a:cubicBezTo>
                  <a:pt x="1168787" y="45158"/>
                  <a:pt x="1167940" y="49388"/>
                  <a:pt x="1167940" y="53953"/>
                </a:cubicBezTo>
                <a:cubicBezTo>
                  <a:pt x="1167940" y="58520"/>
                  <a:pt x="1168787" y="62748"/>
                  <a:pt x="1170478" y="66470"/>
                </a:cubicBezTo>
                <a:cubicBezTo>
                  <a:pt x="1172170" y="70190"/>
                  <a:pt x="1174368" y="73235"/>
                  <a:pt x="1177413" y="75602"/>
                </a:cubicBezTo>
                <a:cubicBezTo>
                  <a:pt x="1180457" y="77971"/>
                  <a:pt x="1183671" y="78985"/>
                  <a:pt x="1187562" y="78985"/>
                </a:cubicBezTo>
                <a:cubicBezTo>
                  <a:pt x="1191450" y="78985"/>
                  <a:pt x="1194496" y="77971"/>
                  <a:pt x="1197371" y="75773"/>
                </a:cubicBezTo>
                <a:lnTo>
                  <a:pt x="1197539" y="75602"/>
                </a:lnTo>
                <a:cubicBezTo>
                  <a:pt x="1200416" y="73404"/>
                  <a:pt x="1202614" y="70529"/>
                  <a:pt x="1204305" y="66639"/>
                </a:cubicBezTo>
                <a:cubicBezTo>
                  <a:pt x="1205997" y="62748"/>
                  <a:pt x="1206674" y="58520"/>
                  <a:pt x="1206674" y="53616"/>
                </a:cubicBezTo>
                <a:cubicBezTo>
                  <a:pt x="1206674" y="48711"/>
                  <a:pt x="1205828" y="44482"/>
                  <a:pt x="1204305" y="40593"/>
                </a:cubicBezTo>
                <a:cubicBezTo>
                  <a:pt x="1202614" y="36871"/>
                  <a:pt x="1200416" y="33996"/>
                  <a:pt x="1197539" y="31966"/>
                </a:cubicBezTo>
                <a:cubicBezTo>
                  <a:pt x="1194664" y="29937"/>
                  <a:pt x="1191450" y="28921"/>
                  <a:pt x="1187730" y="28921"/>
                </a:cubicBezTo>
                <a:close/>
                <a:moveTo>
                  <a:pt x="1002694" y="28921"/>
                </a:moveTo>
                <a:cubicBezTo>
                  <a:pt x="996774" y="28921"/>
                  <a:pt x="991870" y="31119"/>
                  <a:pt x="988318" y="35686"/>
                </a:cubicBezTo>
                <a:cubicBezTo>
                  <a:pt x="984765" y="40254"/>
                  <a:pt x="982906" y="46174"/>
                  <a:pt x="982906" y="53616"/>
                </a:cubicBezTo>
                <a:cubicBezTo>
                  <a:pt x="982906" y="58520"/>
                  <a:pt x="983751" y="62917"/>
                  <a:pt x="985444" y="66807"/>
                </a:cubicBezTo>
                <a:cubicBezTo>
                  <a:pt x="987134" y="70529"/>
                  <a:pt x="989501" y="73573"/>
                  <a:pt x="992378" y="75771"/>
                </a:cubicBezTo>
                <a:cubicBezTo>
                  <a:pt x="995421" y="77971"/>
                  <a:pt x="998804" y="78985"/>
                  <a:pt x="1002863" y="78985"/>
                </a:cubicBezTo>
                <a:cubicBezTo>
                  <a:pt x="1006922" y="78985"/>
                  <a:pt x="1010305" y="77971"/>
                  <a:pt x="1013350" y="75771"/>
                </a:cubicBezTo>
                <a:lnTo>
                  <a:pt x="1013011" y="75771"/>
                </a:lnTo>
                <a:cubicBezTo>
                  <a:pt x="1016057" y="73573"/>
                  <a:pt x="1018255" y="70698"/>
                  <a:pt x="1019946" y="66807"/>
                </a:cubicBezTo>
                <a:cubicBezTo>
                  <a:pt x="1021638" y="63087"/>
                  <a:pt x="1022483" y="58689"/>
                  <a:pt x="1022483" y="53616"/>
                </a:cubicBezTo>
                <a:cubicBezTo>
                  <a:pt x="1022483" y="46174"/>
                  <a:pt x="1020622" y="40254"/>
                  <a:pt x="1017071" y="35686"/>
                </a:cubicBezTo>
                <a:cubicBezTo>
                  <a:pt x="1013519" y="31119"/>
                  <a:pt x="1008615" y="28921"/>
                  <a:pt x="1002694" y="28921"/>
                </a:cubicBezTo>
                <a:close/>
                <a:moveTo>
                  <a:pt x="311943" y="28921"/>
                </a:moveTo>
                <a:cubicBezTo>
                  <a:pt x="308052" y="28921"/>
                  <a:pt x="304669" y="30105"/>
                  <a:pt x="301626" y="32304"/>
                </a:cubicBezTo>
                <a:cubicBezTo>
                  <a:pt x="298580" y="34504"/>
                  <a:pt x="296382" y="37547"/>
                  <a:pt x="294690" y="41438"/>
                </a:cubicBezTo>
                <a:cubicBezTo>
                  <a:pt x="292999" y="45158"/>
                  <a:pt x="292154" y="49388"/>
                  <a:pt x="292154" y="53953"/>
                </a:cubicBezTo>
                <a:cubicBezTo>
                  <a:pt x="292154" y="58520"/>
                  <a:pt x="292999" y="62748"/>
                  <a:pt x="294690" y="66470"/>
                </a:cubicBezTo>
                <a:cubicBezTo>
                  <a:pt x="296382" y="70190"/>
                  <a:pt x="298580" y="73235"/>
                  <a:pt x="301626" y="75602"/>
                </a:cubicBezTo>
                <a:cubicBezTo>
                  <a:pt x="304669" y="77971"/>
                  <a:pt x="307883" y="78985"/>
                  <a:pt x="311774" y="78985"/>
                </a:cubicBezTo>
                <a:cubicBezTo>
                  <a:pt x="315663" y="78985"/>
                  <a:pt x="318708" y="77971"/>
                  <a:pt x="321583" y="75773"/>
                </a:cubicBezTo>
                <a:lnTo>
                  <a:pt x="321752" y="75602"/>
                </a:lnTo>
                <a:cubicBezTo>
                  <a:pt x="324628" y="73404"/>
                  <a:pt x="326827" y="70529"/>
                  <a:pt x="328517" y="66639"/>
                </a:cubicBezTo>
                <a:cubicBezTo>
                  <a:pt x="330209" y="62748"/>
                  <a:pt x="330886" y="58520"/>
                  <a:pt x="330886" y="53616"/>
                </a:cubicBezTo>
                <a:cubicBezTo>
                  <a:pt x="330886" y="48711"/>
                  <a:pt x="330041" y="44482"/>
                  <a:pt x="328517" y="40593"/>
                </a:cubicBezTo>
                <a:cubicBezTo>
                  <a:pt x="326827" y="36871"/>
                  <a:pt x="324628" y="33996"/>
                  <a:pt x="321752" y="31966"/>
                </a:cubicBezTo>
                <a:cubicBezTo>
                  <a:pt x="318877" y="29937"/>
                  <a:pt x="315663" y="28921"/>
                  <a:pt x="311943" y="28921"/>
                </a:cubicBezTo>
                <a:close/>
                <a:moveTo>
                  <a:pt x="236846" y="28921"/>
                </a:moveTo>
                <a:cubicBezTo>
                  <a:pt x="230926" y="28921"/>
                  <a:pt x="226021" y="31119"/>
                  <a:pt x="222470" y="35686"/>
                </a:cubicBezTo>
                <a:cubicBezTo>
                  <a:pt x="218919" y="40254"/>
                  <a:pt x="217058" y="46174"/>
                  <a:pt x="217058" y="53616"/>
                </a:cubicBezTo>
                <a:cubicBezTo>
                  <a:pt x="217058" y="58520"/>
                  <a:pt x="217903" y="62917"/>
                  <a:pt x="219595" y="66807"/>
                </a:cubicBezTo>
                <a:cubicBezTo>
                  <a:pt x="221286" y="70529"/>
                  <a:pt x="223654" y="73573"/>
                  <a:pt x="226529" y="75771"/>
                </a:cubicBezTo>
                <a:cubicBezTo>
                  <a:pt x="229573" y="77971"/>
                  <a:pt x="232956" y="78985"/>
                  <a:pt x="237015" y="78985"/>
                </a:cubicBezTo>
                <a:cubicBezTo>
                  <a:pt x="241074" y="78985"/>
                  <a:pt x="244457" y="77971"/>
                  <a:pt x="247502" y="75771"/>
                </a:cubicBezTo>
                <a:lnTo>
                  <a:pt x="247163" y="75771"/>
                </a:lnTo>
                <a:cubicBezTo>
                  <a:pt x="250208" y="73573"/>
                  <a:pt x="252407" y="70698"/>
                  <a:pt x="254099" y="66807"/>
                </a:cubicBezTo>
                <a:cubicBezTo>
                  <a:pt x="255789" y="63087"/>
                  <a:pt x="256635" y="58689"/>
                  <a:pt x="256635" y="53616"/>
                </a:cubicBezTo>
                <a:cubicBezTo>
                  <a:pt x="256635" y="46174"/>
                  <a:pt x="254776" y="40254"/>
                  <a:pt x="251222" y="35686"/>
                </a:cubicBezTo>
                <a:cubicBezTo>
                  <a:pt x="247671" y="31119"/>
                  <a:pt x="242766" y="28921"/>
                  <a:pt x="236846" y="28921"/>
                </a:cubicBezTo>
                <a:close/>
                <a:moveTo>
                  <a:pt x="515751" y="28752"/>
                </a:moveTo>
                <a:cubicBezTo>
                  <a:pt x="511355" y="28752"/>
                  <a:pt x="507803" y="29768"/>
                  <a:pt x="505097" y="31966"/>
                </a:cubicBezTo>
                <a:cubicBezTo>
                  <a:pt x="502391" y="34165"/>
                  <a:pt x="501038" y="37210"/>
                  <a:pt x="501038" y="41101"/>
                </a:cubicBezTo>
                <a:cubicBezTo>
                  <a:pt x="501038" y="44989"/>
                  <a:pt x="502391" y="48203"/>
                  <a:pt x="505097" y="50233"/>
                </a:cubicBezTo>
                <a:cubicBezTo>
                  <a:pt x="507803" y="52263"/>
                  <a:pt x="511355" y="53447"/>
                  <a:pt x="515751" y="53447"/>
                </a:cubicBezTo>
                <a:cubicBezTo>
                  <a:pt x="520150" y="53447"/>
                  <a:pt x="523701" y="52431"/>
                  <a:pt x="526407" y="50233"/>
                </a:cubicBezTo>
                <a:cubicBezTo>
                  <a:pt x="529113" y="48035"/>
                  <a:pt x="530466" y="44989"/>
                  <a:pt x="530466" y="41101"/>
                </a:cubicBezTo>
                <a:cubicBezTo>
                  <a:pt x="530466" y="37210"/>
                  <a:pt x="529113" y="34165"/>
                  <a:pt x="526407" y="31966"/>
                </a:cubicBezTo>
                <a:cubicBezTo>
                  <a:pt x="523701" y="29768"/>
                  <a:pt x="520150" y="28752"/>
                  <a:pt x="515751" y="28752"/>
                </a:cubicBezTo>
                <a:close/>
                <a:moveTo>
                  <a:pt x="1344857" y="22664"/>
                </a:moveTo>
                <a:lnTo>
                  <a:pt x="1345028" y="22832"/>
                </a:lnTo>
                <a:lnTo>
                  <a:pt x="1345026" y="22832"/>
                </a:lnTo>
                <a:close/>
                <a:moveTo>
                  <a:pt x="39652" y="22115"/>
                </a:moveTo>
                <a:cubicBezTo>
                  <a:pt x="21751" y="22115"/>
                  <a:pt x="8854" y="34819"/>
                  <a:pt x="8854" y="53490"/>
                </a:cubicBezTo>
                <a:cubicBezTo>
                  <a:pt x="8854" y="72162"/>
                  <a:pt x="21943" y="85443"/>
                  <a:pt x="39844" y="85443"/>
                </a:cubicBezTo>
                <a:lnTo>
                  <a:pt x="39652" y="85635"/>
                </a:lnTo>
                <a:cubicBezTo>
                  <a:pt x="57361" y="85635"/>
                  <a:pt x="70642" y="72162"/>
                  <a:pt x="70642" y="53683"/>
                </a:cubicBezTo>
                <a:cubicBezTo>
                  <a:pt x="70642" y="35204"/>
                  <a:pt x="57553" y="22115"/>
                  <a:pt x="39652" y="22115"/>
                </a:cubicBezTo>
                <a:close/>
                <a:moveTo>
                  <a:pt x="461122" y="21312"/>
                </a:moveTo>
                <a:lnTo>
                  <a:pt x="472452" y="21312"/>
                </a:lnTo>
                <a:lnTo>
                  <a:pt x="472452" y="86429"/>
                </a:lnTo>
                <a:lnTo>
                  <a:pt x="461122" y="86429"/>
                </a:lnTo>
                <a:close/>
                <a:moveTo>
                  <a:pt x="1362110" y="21310"/>
                </a:moveTo>
                <a:lnTo>
                  <a:pt x="1374625" y="21310"/>
                </a:lnTo>
                <a:lnTo>
                  <a:pt x="1390186" y="64440"/>
                </a:lnTo>
                <a:cubicBezTo>
                  <a:pt x="1391878" y="68668"/>
                  <a:pt x="1392892" y="72390"/>
                  <a:pt x="1393570" y="75602"/>
                </a:cubicBezTo>
                <a:lnTo>
                  <a:pt x="1393908" y="75602"/>
                </a:lnTo>
                <a:cubicBezTo>
                  <a:pt x="1394584" y="72559"/>
                  <a:pt x="1395769" y="68837"/>
                  <a:pt x="1397290" y="64440"/>
                </a:cubicBezTo>
                <a:lnTo>
                  <a:pt x="1412512" y="21310"/>
                </a:lnTo>
                <a:lnTo>
                  <a:pt x="1424013" y="21310"/>
                </a:lnTo>
                <a:lnTo>
                  <a:pt x="1400504" y="84060"/>
                </a:lnTo>
                <a:cubicBezTo>
                  <a:pt x="1398136" y="90318"/>
                  <a:pt x="1394753" y="95899"/>
                  <a:pt x="1390356" y="100805"/>
                </a:cubicBezTo>
                <a:cubicBezTo>
                  <a:pt x="1385958" y="105709"/>
                  <a:pt x="1380377" y="108076"/>
                  <a:pt x="1373611" y="108076"/>
                </a:cubicBezTo>
                <a:cubicBezTo>
                  <a:pt x="1370568" y="108076"/>
                  <a:pt x="1367860" y="107570"/>
                  <a:pt x="1365662" y="106386"/>
                </a:cubicBezTo>
                <a:lnTo>
                  <a:pt x="1365662" y="97083"/>
                </a:lnTo>
                <a:cubicBezTo>
                  <a:pt x="1368030" y="98436"/>
                  <a:pt x="1370568" y="98944"/>
                  <a:pt x="1373443" y="98944"/>
                </a:cubicBezTo>
                <a:cubicBezTo>
                  <a:pt x="1376994" y="98944"/>
                  <a:pt x="1380038" y="97928"/>
                  <a:pt x="1382575" y="95730"/>
                </a:cubicBezTo>
                <a:cubicBezTo>
                  <a:pt x="1385113" y="93532"/>
                  <a:pt x="1386974" y="90826"/>
                  <a:pt x="1388327" y="87443"/>
                </a:cubicBezTo>
                <a:close/>
                <a:moveTo>
                  <a:pt x="345939" y="21310"/>
                </a:moveTo>
                <a:lnTo>
                  <a:pt x="358455" y="21310"/>
                </a:lnTo>
                <a:lnTo>
                  <a:pt x="374014" y="64440"/>
                </a:lnTo>
                <a:cubicBezTo>
                  <a:pt x="375706" y="68668"/>
                  <a:pt x="376722" y="72390"/>
                  <a:pt x="377399" y="75602"/>
                </a:cubicBezTo>
                <a:lnTo>
                  <a:pt x="377736" y="75602"/>
                </a:lnTo>
                <a:cubicBezTo>
                  <a:pt x="378413" y="72559"/>
                  <a:pt x="379597" y="68837"/>
                  <a:pt x="381119" y="64440"/>
                </a:cubicBezTo>
                <a:lnTo>
                  <a:pt x="396340" y="21310"/>
                </a:lnTo>
                <a:lnTo>
                  <a:pt x="407843" y="21310"/>
                </a:lnTo>
                <a:lnTo>
                  <a:pt x="384333" y="84060"/>
                </a:lnTo>
                <a:cubicBezTo>
                  <a:pt x="381964" y="90318"/>
                  <a:pt x="378581" y="95899"/>
                  <a:pt x="374185" y="100805"/>
                </a:cubicBezTo>
                <a:cubicBezTo>
                  <a:pt x="369786" y="105709"/>
                  <a:pt x="364205" y="108076"/>
                  <a:pt x="357440" y="108076"/>
                </a:cubicBezTo>
                <a:cubicBezTo>
                  <a:pt x="354396" y="108076"/>
                  <a:pt x="351690" y="107570"/>
                  <a:pt x="349490" y="106386"/>
                </a:cubicBezTo>
                <a:lnTo>
                  <a:pt x="349490" y="97083"/>
                </a:lnTo>
                <a:cubicBezTo>
                  <a:pt x="351859" y="98436"/>
                  <a:pt x="354396" y="98944"/>
                  <a:pt x="357271" y="98944"/>
                </a:cubicBezTo>
                <a:cubicBezTo>
                  <a:pt x="360822" y="98944"/>
                  <a:pt x="363868" y="97928"/>
                  <a:pt x="366404" y="95730"/>
                </a:cubicBezTo>
                <a:cubicBezTo>
                  <a:pt x="368941" y="93532"/>
                  <a:pt x="370802" y="90826"/>
                  <a:pt x="372155" y="87443"/>
                </a:cubicBezTo>
                <a:close/>
                <a:moveTo>
                  <a:pt x="1256569" y="20297"/>
                </a:moveTo>
                <a:cubicBezTo>
                  <a:pt x="1265025" y="20297"/>
                  <a:pt x="1271114" y="22157"/>
                  <a:pt x="1275511" y="26046"/>
                </a:cubicBezTo>
                <a:cubicBezTo>
                  <a:pt x="1279909" y="29937"/>
                  <a:pt x="1282107" y="35349"/>
                  <a:pt x="1282107" y="42454"/>
                </a:cubicBezTo>
                <a:lnTo>
                  <a:pt x="1282107" y="72053"/>
                </a:lnTo>
                <a:cubicBezTo>
                  <a:pt x="1282107" y="76789"/>
                  <a:pt x="1283968" y="78987"/>
                  <a:pt x="1287520" y="78987"/>
                </a:cubicBezTo>
                <a:lnTo>
                  <a:pt x="1292087" y="77845"/>
                </a:lnTo>
                <a:lnTo>
                  <a:pt x="1292087" y="85921"/>
                </a:lnTo>
                <a:cubicBezTo>
                  <a:pt x="1289549" y="86766"/>
                  <a:pt x="1286843" y="87274"/>
                  <a:pt x="1284308" y="87274"/>
                </a:cubicBezTo>
                <a:cubicBezTo>
                  <a:pt x="1279740" y="87274"/>
                  <a:pt x="1276526" y="86090"/>
                  <a:pt x="1274328" y="83723"/>
                </a:cubicBezTo>
                <a:cubicBezTo>
                  <a:pt x="1272130" y="81354"/>
                  <a:pt x="1271114" y="78140"/>
                  <a:pt x="1271114" y="74082"/>
                </a:cubicBezTo>
                <a:lnTo>
                  <a:pt x="1271114" y="71882"/>
                </a:lnTo>
                <a:lnTo>
                  <a:pt x="1270606" y="71882"/>
                </a:lnTo>
                <a:cubicBezTo>
                  <a:pt x="1269253" y="76789"/>
                  <a:pt x="1266547" y="80848"/>
                  <a:pt x="1262488" y="83723"/>
                </a:cubicBezTo>
                <a:cubicBezTo>
                  <a:pt x="1258428" y="86598"/>
                  <a:pt x="1253692" y="88119"/>
                  <a:pt x="1247943" y="88119"/>
                </a:cubicBezTo>
                <a:cubicBezTo>
                  <a:pt x="1242191" y="88119"/>
                  <a:pt x="1237118" y="86598"/>
                  <a:pt x="1233396" y="83723"/>
                </a:cubicBezTo>
                <a:cubicBezTo>
                  <a:pt x="1229676" y="80848"/>
                  <a:pt x="1227815" y="76449"/>
                  <a:pt x="1227815" y="70698"/>
                </a:cubicBezTo>
                <a:cubicBezTo>
                  <a:pt x="1227815" y="65964"/>
                  <a:pt x="1229000" y="62411"/>
                  <a:pt x="1231537" y="59875"/>
                </a:cubicBezTo>
                <a:cubicBezTo>
                  <a:pt x="1234073" y="57338"/>
                  <a:pt x="1236949" y="55477"/>
                  <a:pt x="1240330" y="54631"/>
                </a:cubicBezTo>
                <a:cubicBezTo>
                  <a:pt x="1243715" y="53616"/>
                  <a:pt x="1248451" y="52602"/>
                  <a:pt x="1254369" y="51417"/>
                </a:cubicBezTo>
                <a:cubicBezTo>
                  <a:pt x="1260120" y="50404"/>
                  <a:pt x="1264180" y="49050"/>
                  <a:pt x="1266717" y="47527"/>
                </a:cubicBezTo>
                <a:cubicBezTo>
                  <a:pt x="1269253" y="46005"/>
                  <a:pt x="1270606" y="43299"/>
                  <a:pt x="1270606" y="39748"/>
                </a:cubicBezTo>
                <a:cubicBezTo>
                  <a:pt x="1270606" y="36534"/>
                  <a:pt x="1269422" y="33996"/>
                  <a:pt x="1267223" y="31966"/>
                </a:cubicBezTo>
                <a:cubicBezTo>
                  <a:pt x="1264856" y="29937"/>
                  <a:pt x="1261305" y="29092"/>
                  <a:pt x="1256399" y="29092"/>
                </a:cubicBezTo>
                <a:cubicBezTo>
                  <a:pt x="1245913" y="29092"/>
                  <a:pt x="1240838" y="33827"/>
                  <a:pt x="1240838" y="43299"/>
                </a:cubicBezTo>
                <a:lnTo>
                  <a:pt x="1229506" y="43299"/>
                </a:lnTo>
                <a:cubicBezTo>
                  <a:pt x="1229506" y="36026"/>
                  <a:pt x="1232043" y="30445"/>
                  <a:pt x="1236779" y="26385"/>
                </a:cubicBezTo>
                <a:cubicBezTo>
                  <a:pt x="1241515" y="22326"/>
                  <a:pt x="1248112" y="20297"/>
                  <a:pt x="1256569" y="20297"/>
                </a:cubicBezTo>
                <a:close/>
                <a:moveTo>
                  <a:pt x="1002694" y="20126"/>
                </a:moveTo>
                <a:cubicBezTo>
                  <a:pt x="1009121" y="20126"/>
                  <a:pt x="1014533" y="21479"/>
                  <a:pt x="1019439" y="24354"/>
                </a:cubicBezTo>
                <a:cubicBezTo>
                  <a:pt x="1024344" y="27229"/>
                  <a:pt x="1027895" y="31119"/>
                  <a:pt x="1030602" y="36194"/>
                </a:cubicBezTo>
                <a:cubicBezTo>
                  <a:pt x="1033139" y="41268"/>
                  <a:pt x="1034492" y="47188"/>
                  <a:pt x="1034492" y="53784"/>
                </a:cubicBezTo>
                <a:cubicBezTo>
                  <a:pt x="1034492" y="60379"/>
                  <a:pt x="1033139" y="66470"/>
                  <a:pt x="1030602" y="71543"/>
                </a:cubicBezTo>
                <a:cubicBezTo>
                  <a:pt x="1028066" y="76787"/>
                  <a:pt x="1024344" y="80677"/>
                  <a:pt x="1019439" y="83552"/>
                </a:cubicBezTo>
                <a:cubicBezTo>
                  <a:pt x="1014704" y="86427"/>
                  <a:pt x="1009121" y="87949"/>
                  <a:pt x="1002694" y="87949"/>
                </a:cubicBezTo>
                <a:cubicBezTo>
                  <a:pt x="996268" y="87949"/>
                  <a:pt x="990856" y="86596"/>
                  <a:pt x="985950" y="83552"/>
                </a:cubicBezTo>
                <a:cubicBezTo>
                  <a:pt x="981214" y="80677"/>
                  <a:pt x="977494" y="76618"/>
                  <a:pt x="974788" y="71543"/>
                </a:cubicBezTo>
                <a:cubicBezTo>
                  <a:pt x="972250" y="66300"/>
                  <a:pt x="970897" y="60379"/>
                  <a:pt x="970897" y="53784"/>
                </a:cubicBezTo>
                <a:cubicBezTo>
                  <a:pt x="970897" y="47188"/>
                  <a:pt x="972250" y="41268"/>
                  <a:pt x="974788" y="36194"/>
                </a:cubicBezTo>
                <a:cubicBezTo>
                  <a:pt x="977325" y="31119"/>
                  <a:pt x="981045" y="27060"/>
                  <a:pt x="985950" y="24354"/>
                </a:cubicBezTo>
                <a:cubicBezTo>
                  <a:pt x="990856" y="21648"/>
                  <a:pt x="996268" y="20126"/>
                  <a:pt x="1002694" y="20126"/>
                </a:cubicBezTo>
                <a:close/>
                <a:moveTo>
                  <a:pt x="932334" y="20126"/>
                </a:moveTo>
                <a:cubicBezTo>
                  <a:pt x="937746" y="20126"/>
                  <a:pt x="942652" y="21140"/>
                  <a:pt x="946880" y="23340"/>
                </a:cubicBezTo>
                <a:cubicBezTo>
                  <a:pt x="951108" y="25538"/>
                  <a:pt x="954491" y="28413"/>
                  <a:pt x="957197" y="32472"/>
                </a:cubicBezTo>
                <a:cubicBezTo>
                  <a:pt x="959735" y="36363"/>
                  <a:pt x="961257" y="40930"/>
                  <a:pt x="961596" y="46003"/>
                </a:cubicBezTo>
                <a:lnTo>
                  <a:pt x="949755" y="46003"/>
                </a:lnTo>
                <a:cubicBezTo>
                  <a:pt x="949079" y="41099"/>
                  <a:pt x="947218" y="37040"/>
                  <a:pt x="944512" y="33826"/>
                </a:cubicBezTo>
                <a:cubicBezTo>
                  <a:pt x="941637" y="30782"/>
                  <a:pt x="937746" y="29090"/>
                  <a:pt x="932504" y="29090"/>
                </a:cubicBezTo>
                <a:cubicBezTo>
                  <a:pt x="926245" y="29090"/>
                  <a:pt x="921340" y="31459"/>
                  <a:pt x="917620" y="36026"/>
                </a:cubicBezTo>
                <a:cubicBezTo>
                  <a:pt x="914067" y="40591"/>
                  <a:pt x="912208" y="46680"/>
                  <a:pt x="912208" y="54122"/>
                </a:cubicBezTo>
                <a:cubicBezTo>
                  <a:pt x="912208" y="61564"/>
                  <a:pt x="914067" y="67653"/>
                  <a:pt x="917620" y="72220"/>
                </a:cubicBezTo>
                <a:cubicBezTo>
                  <a:pt x="921172" y="76787"/>
                  <a:pt x="926076" y="79154"/>
                  <a:pt x="932165" y="79154"/>
                </a:cubicBezTo>
                <a:cubicBezTo>
                  <a:pt x="937070" y="79154"/>
                  <a:pt x="941129" y="77632"/>
                  <a:pt x="944343" y="74418"/>
                </a:cubicBezTo>
                <a:cubicBezTo>
                  <a:pt x="947557" y="71375"/>
                  <a:pt x="949418" y="66976"/>
                  <a:pt x="949924" y="61564"/>
                </a:cubicBezTo>
                <a:lnTo>
                  <a:pt x="961764" y="61564"/>
                </a:lnTo>
                <a:cubicBezTo>
                  <a:pt x="961425" y="66976"/>
                  <a:pt x="959904" y="71543"/>
                  <a:pt x="957197" y="75602"/>
                </a:cubicBezTo>
                <a:cubicBezTo>
                  <a:pt x="954491" y="79662"/>
                  <a:pt x="951108" y="82707"/>
                  <a:pt x="946712" y="84905"/>
                </a:cubicBezTo>
                <a:cubicBezTo>
                  <a:pt x="942313" y="87104"/>
                  <a:pt x="937409" y="88119"/>
                  <a:pt x="931996" y="88119"/>
                </a:cubicBezTo>
                <a:cubicBezTo>
                  <a:pt x="925739" y="88119"/>
                  <a:pt x="920327" y="86766"/>
                  <a:pt x="915420" y="83721"/>
                </a:cubicBezTo>
                <a:lnTo>
                  <a:pt x="915591" y="83552"/>
                </a:lnTo>
                <a:cubicBezTo>
                  <a:pt x="910855" y="80677"/>
                  <a:pt x="907133" y="76618"/>
                  <a:pt x="904427" y="71543"/>
                </a:cubicBezTo>
                <a:cubicBezTo>
                  <a:pt x="901721" y="66470"/>
                  <a:pt x="900368" y="60550"/>
                  <a:pt x="900368" y="53953"/>
                </a:cubicBezTo>
                <a:cubicBezTo>
                  <a:pt x="900368" y="47356"/>
                  <a:pt x="901721" y="41438"/>
                  <a:pt x="904258" y="36363"/>
                </a:cubicBezTo>
                <a:cubicBezTo>
                  <a:pt x="906964" y="31288"/>
                  <a:pt x="910684" y="27229"/>
                  <a:pt x="915591" y="24354"/>
                </a:cubicBezTo>
                <a:cubicBezTo>
                  <a:pt x="920495" y="21479"/>
                  <a:pt x="926076" y="20126"/>
                  <a:pt x="932334" y="20126"/>
                </a:cubicBezTo>
                <a:close/>
                <a:moveTo>
                  <a:pt x="236846" y="20126"/>
                </a:moveTo>
                <a:cubicBezTo>
                  <a:pt x="243274" y="20126"/>
                  <a:pt x="248687" y="21479"/>
                  <a:pt x="253591" y="24354"/>
                </a:cubicBezTo>
                <a:cubicBezTo>
                  <a:pt x="258496" y="27229"/>
                  <a:pt x="262047" y="31119"/>
                  <a:pt x="264753" y="36194"/>
                </a:cubicBezTo>
                <a:cubicBezTo>
                  <a:pt x="267291" y="41268"/>
                  <a:pt x="268644" y="47188"/>
                  <a:pt x="268644" y="53784"/>
                </a:cubicBezTo>
                <a:cubicBezTo>
                  <a:pt x="268644" y="60379"/>
                  <a:pt x="267291" y="66470"/>
                  <a:pt x="264753" y="71543"/>
                </a:cubicBezTo>
                <a:cubicBezTo>
                  <a:pt x="262217" y="76787"/>
                  <a:pt x="258496" y="80677"/>
                  <a:pt x="253591" y="83552"/>
                </a:cubicBezTo>
                <a:cubicBezTo>
                  <a:pt x="248855" y="86427"/>
                  <a:pt x="243274" y="87949"/>
                  <a:pt x="236846" y="87949"/>
                </a:cubicBezTo>
                <a:cubicBezTo>
                  <a:pt x="230420" y="87949"/>
                  <a:pt x="225008" y="86596"/>
                  <a:pt x="220101" y="83552"/>
                </a:cubicBezTo>
                <a:cubicBezTo>
                  <a:pt x="215365" y="80677"/>
                  <a:pt x="211645" y="76618"/>
                  <a:pt x="208939" y="71543"/>
                </a:cubicBezTo>
                <a:cubicBezTo>
                  <a:pt x="206402" y="66300"/>
                  <a:pt x="205049" y="60379"/>
                  <a:pt x="205049" y="53784"/>
                </a:cubicBezTo>
                <a:cubicBezTo>
                  <a:pt x="205049" y="47188"/>
                  <a:pt x="206402" y="41268"/>
                  <a:pt x="208939" y="36194"/>
                </a:cubicBezTo>
                <a:cubicBezTo>
                  <a:pt x="211477" y="31119"/>
                  <a:pt x="215197" y="27060"/>
                  <a:pt x="220101" y="24354"/>
                </a:cubicBezTo>
                <a:cubicBezTo>
                  <a:pt x="225008" y="21648"/>
                  <a:pt x="230420" y="20126"/>
                  <a:pt x="236846" y="20126"/>
                </a:cubicBezTo>
                <a:close/>
                <a:moveTo>
                  <a:pt x="1333526" y="19957"/>
                </a:moveTo>
                <a:lnTo>
                  <a:pt x="1345026" y="22832"/>
                </a:lnTo>
                <a:lnTo>
                  <a:pt x="1352807" y="30613"/>
                </a:lnTo>
                <a:cubicBezTo>
                  <a:pt x="1354668" y="33996"/>
                  <a:pt x="1355682" y="37887"/>
                  <a:pt x="1355682" y="42283"/>
                </a:cubicBezTo>
                <a:lnTo>
                  <a:pt x="1355682" y="86258"/>
                </a:lnTo>
                <a:lnTo>
                  <a:pt x="1344351" y="86258"/>
                </a:lnTo>
                <a:lnTo>
                  <a:pt x="1344351" y="44313"/>
                </a:lnTo>
                <a:cubicBezTo>
                  <a:pt x="1344351" y="39408"/>
                  <a:pt x="1343167" y="35686"/>
                  <a:pt x="1340629" y="32980"/>
                </a:cubicBezTo>
                <a:cubicBezTo>
                  <a:pt x="1338094" y="30274"/>
                  <a:pt x="1334709" y="28921"/>
                  <a:pt x="1330481" y="28921"/>
                </a:cubicBezTo>
                <a:cubicBezTo>
                  <a:pt x="1325069" y="28921"/>
                  <a:pt x="1320841" y="30951"/>
                  <a:pt x="1317458" y="35180"/>
                </a:cubicBezTo>
                <a:cubicBezTo>
                  <a:pt x="1314075" y="39408"/>
                  <a:pt x="1312554" y="45158"/>
                  <a:pt x="1312554" y="52600"/>
                </a:cubicBezTo>
                <a:lnTo>
                  <a:pt x="1312554" y="86427"/>
                </a:lnTo>
                <a:lnTo>
                  <a:pt x="1301221" y="86427"/>
                </a:lnTo>
                <a:lnTo>
                  <a:pt x="1301221" y="21310"/>
                </a:lnTo>
                <a:lnTo>
                  <a:pt x="1312214" y="21310"/>
                </a:lnTo>
                <a:lnTo>
                  <a:pt x="1312214" y="36194"/>
                </a:lnTo>
                <a:lnTo>
                  <a:pt x="1312554" y="36194"/>
                </a:lnTo>
                <a:cubicBezTo>
                  <a:pt x="1313568" y="31121"/>
                  <a:pt x="1315936" y="27062"/>
                  <a:pt x="1319825" y="24185"/>
                </a:cubicBezTo>
                <a:cubicBezTo>
                  <a:pt x="1323716" y="21310"/>
                  <a:pt x="1328283" y="19957"/>
                  <a:pt x="1333526" y="19957"/>
                </a:cubicBezTo>
                <a:close/>
                <a:moveTo>
                  <a:pt x="1190605" y="19957"/>
                </a:moveTo>
                <a:cubicBezTo>
                  <a:pt x="1196018" y="19957"/>
                  <a:pt x="1200585" y="21310"/>
                  <a:pt x="1204813" y="24185"/>
                </a:cubicBezTo>
                <a:lnTo>
                  <a:pt x="1205152" y="24185"/>
                </a:lnTo>
                <a:cubicBezTo>
                  <a:pt x="1209380" y="27062"/>
                  <a:pt x="1212592" y="30951"/>
                  <a:pt x="1214961" y="36026"/>
                </a:cubicBezTo>
                <a:cubicBezTo>
                  <a:pt x="1217328" y="41099"/>
                  <a:pt x="1218512" y="47019"/>
                  <a:pt x="1218512" y="53447"/>
                </a:cubicBezTo>
                <a:cubicBezTo>
                  <a:pt x="1218512" y="59873"/>
                  <a:pt x="1217328" y="65962"/>
                  <a:pt x="1214792" y="71035"/>
                </a:cubicBezTo>
                <a:cubicBezTo>
                  <a:pt x="1212255" y="76279"/>
                  <a:pt x="1208872" y="80338"/>
                  <a:pt x="1204644" y="83215"/>
                </a:cubicBezTo>
                <a:cubicBezTo>
                  <a:pt x="1200416" y="86090"/>
                  <a:pt x="1195680" y="87612"/>
                  <a:pt x="1190436" y="87612"/>
                </a:cubicBezTo>
                <a:cubicBezTo>
                  <a:pt x="1185193" y="87612"/>
                  <a:pt x="1180796" y="86258"/>
                  <a:pt x="1176737" y="83384"/>
                </a:cubicBezTo>
                <a:cubicBezTo>
                  <a:pt x="1172678" y="80509"/>
                  <a:pt x="1169972" y="76618"/>
                  <a:pt x="1168448" y="71543"/>
                </a:cubicBezTo>
                <a:lnTo>
                  <a:pt x="1168110" y="71543"/>
                </a:lnTo>
                <a:lnTo>
                  <a:pt x="1168110" y="106386"/>
                </a:lnTo>
                <a:lnTo>
                  <a:pt x="1156778" y="106386"/>
                </a:lnTo>
                <a:lnTo>
                  <a:pt x="1156778" y="21310"/>
                </a:lnTo>
                <a:lnTo>
                  <a:pt x="1168110" y="21310"/>
                </a:lnTo>
                <a:lnTo>
                  <a:pt x="1168110" y="36194"/>
                </a:lnTo>
                <a:cubicBezTo>
                  <a:pt x="1169464" y="31121"/>
                  <a:pt x="1172338" y="27062"/>
                  <a:pt x="1176398" y="24185"/>
                </a:cubicBezTo>
                <a:cubicBezTo>
                  <a:pt x="1180626" y="21310"/>
                  <a:pt x="1185193" y="19957"/>
                  <a:pt x="1190605" y="19957"/>
                </a:cubicBezTo>
                <a:close/>
                <a:moveTo>
                  <a:pt x="1078299" y="19957"/>
                </a:moveTo>
                <a:cubicBezTo>
                  <a:pt x="1083203" y="19957"/>
                  <a:pt x="1087600" y="21479"/>
                  <a:pt x="1091490" y="24356"/>
                </a:cubicBezTo>
                <a:cubicBezTo>
                  <a:pt x="1095212" y="27231"/>
                  <a:pt x="1097750" y="31290"/>
                  <a:pt x="1098764" y="36194"/>
                </a:cubicBezTo>
                <a:lnTo>
                  <a:pt x="1098932" y="36194"/>
                </a:lnTo>
                <a:cubicBezTo>
                  <a:pt x="1100286" y="30782"/>
                  <a:pt x="1102823" y="26723"/>
                  <a:pt x="1106545" y="24017"/>
                </a:cubicBezTo>
                <a:cubicBezTo>
                  <a:pt x="1110265" y="21310"/>
                  <a:pt x="1114493" y="19957"/>
                  <a:pt x="1119398" y="19957"/>
                </a:cubicBezTo>
                <a:cubicBezTo>
                  <a:pt x="1123288" y="19957"/>
                  <a:pt x="1127010" y="20803"/>
                  <a:pt x="1130222" y="22664"/>
                </a:cubicBezTo>
                <a:lnTo>
                  <a:pt x="1130393" y="22495"/>
                </a:lnTo>
                <a:cubicBezTo>
                  <a:pt x="1133605" y="24185"/>
                  <a:pt x="1136142" y="26723"/>
                  <a:pt x="1138003" y="30105"/>
                </a:cubicBezTo>
                <a:cubicBezTo>
                  <a:pt x="1139864" y="33488"/>
                  <a:pt x="1140710" y="37210"/>
                  <a:pt x="1140710" y="41775"/>
                </a:cubicBezTo>
                <a:lnTo>
                  <a:pt x="1140710" y="86427"/>
                </a:lnTo>
                <a:lnTo>
                  <a:pt x="1129377" y="86427"/>
                </a:lnTo>
                <a:lnTo>
                  <a:pt x="1129377" y="42960"/>
                </a:lnTo>
                <a:cubicBezTo>
                  <a:pt x="1129377" y="38901"/>
                  <a:pt x="1128193" y="35518"/>
                  <a:pt x="1125657" y="32980"/>
                </a:cubicBezTo>
                <a:cubicBezTo>
                  <a:pt x="1123288" y="30445"/>
                  <a:pt x="1120076" y="29092"/>
                  <a:pt x="1116015" y="29092"/>
                </a:cubicBezTo>
                <a:cubicBezTo>
                  <a:pt x="1110942" y="29092"/>
                  <a:pt x="1106882" y="31290"/>
                  <a:pt x="1103839" y="35518"/>
                </a:cubicBezTo>
                <a:cubicBezTo>
                  <a:pt x="1100793" y="39746"/>
                  <a:pt x="1099272" y="45666"/>
                  <a:pt x="1099272" y="53108"/>
                </a:cubicBezTo>
                <a:lnTo>
                  <a:pt x="1099272" y="86427"/>
                </a:lnTo>
                <a:lnTo>
                  <a:pt x="1087939" y="86427"/>
                </a:lnTo>
                <a:lnTo>
                  <a:pt x="1087939" y="42960"/>
                </a:lnTo>
                <a:cubicBezTo>
                  <a:pt x="1087939" y="38901"/>
                  <a:pt x="1086755" y="35686"/>
                  <a:pt x="1084219" y="32980"/>
                </a:cubicBezTo>
                <a:cubicBezTo>
                  <a:pt x="1081850" y="30445"/>
                  <a:pt x="1078636" y="29092"/>
                  <a:pt x="1074746" y="29092"/>
                </a:cubicBezTo>
                <a:cubicBezTo>
                  <a:pt x="1069672" y="29092"/>
                  <a:pt x="1065613" y="31290"/>
                  <a:pt x="1062568" y="35686"/>
                </a:cubicBezTo>
                <a:cubicBezTo>
                  <a:pt x="1059524" y="40085"/>
                  <a:pt x="1058002" y="45835"/>
                  <a:pt x="1058002" y="53108"/>
                </a:cubicBezTo>
                <a:lnTo>
                  <a:pt x="1058002" y="86427"/>
                </a:lnTo>
                <a:lnTo>
                  <a:pt x="1046670" y="86427"/>
                </a:lnTo>
                <a:lnTo>
                  <a:pt x="1046670" y="21310"/>
                </a:lnTo>
                <a:lnTo>
                  <a:pt x="1057663" y="21310"/>
                </a:lnTo>
                <a:lnTo>
                  <a:pt x="1057663" y="36194"/>
                </a:lnTo>
                <a:lnTo>
                  <a:pt x="1058002" y="36194"/>
                </a:lnTo>
                <a:cubicBezTo>
                  <a:pt x="1058848" y="31121"/>
                  <a:pt x="1061216" y="27062"/>
                  <a:pt x="1065105" y="24185"/>
                </a:cubicBezTo>
                <a:cubicBezTo>
                  <a:pt x="1068996" y="21310"/>
                  <a:pt x="1073394" y="19957"/>
                  <a:pt x="1078299" y="19957"/>
                </a:cubicBezTo>
                <a:close/>
                <a:moveTo>
                  <a:pt x="314817" y="19957"/>
                </a:moveTo>
                <a:cubicBezTo>
                  <a:pt x="320230" y="19957"/>
                  <a:pt x="324797" y="21310"/>
                  <a:pt x="329025" y="24185"/>
                </a:cubicBezTo>
                <a:lnTo>
                  <a:pt x="329364" y="24185"/>
                </a:lnTo>
                <a:cubicBezTo>
                  <a:pt x="333592" y="27062"/>
                  <a:pt x="336806" y="30951"/>
                  <a:pt x="339173" y="36026"/>
                </a:cubicBezTo>
                <a:cubicBezTo>
                  <a:pt x="341542" y="41099"/>
                  <a:pt x="342724" y="47019"/>
                  <a:pt x="342724" y="53447"/>
                </a:cubicBezTo>
                <a:cubicBezTo>
                  <a:pt x="342724" y="59873"/>
                  <a:pt x="341542" y="65962"/>
                  <a:pt x="339004" y="71035"/>
                </a:cubicBezTo>
                <a:cubicBezTo>
                  <a:pt x="336467" y="76279"/>
                  <a:pt x="333084" y="80338"/>
                  <a:pt x="328856" y="83215"/>
                </a:cubicBezTo>
                <a:cubicBezTo>
                  <a:pt x="324628" y="86090"/>
                  <a:pt x="319892" y="87612"/>
                  <a:pt x="314649" y="87612"/>
                </a:cubicBezTo>
                <a:cubicBezTo>
                  <a:pt x="309405" y="87612"/>
                  <a:pt x="305008" y="86258"/>
                  <a:pt x="300949" y="83384"/>
                </a:cubicBezTo>
                <a:cubicBezTo>
                  <a:pt x="296890" y="80509"/>
                  <a:pt x="294184" y="76618"/>
                  <a:pt x="292660" y="71543"/>
                </a:cubicBezTo>
                <a:lnTo>
                  <a:pt x="292323" y="71543"/>
                </a:lnTo>
                <a:lnTo>
                  <a:pt x="292323" y="106386"/>
                </a:lnTo>
                <a:lnTo>
                  <a:pt x="280990" y="106386"/>
                </a:lnTo>
                <a:lnTo>
                  <a:pt x="280990" y="21310"/>
                </a:lnTo>
                <a:lnTo>
                  <a:pt x="292323" y="21310"/>
                </a:lnTo>
                <a:lnTo>
                  <a:pt x="292323" y="36194"/>
                </a:lnTo>
                <a:cubicBezTo>
                  <a:pt x="293676" y="31121"/>
                  <a:pt x="296551" y="27062"/>
                  <a:pt x="300610" y="24185"/>
                </a:cubicBezTo>
                <a:cubicBezTo>
                  <a:pt x="304838" y="21310"/>
                  <a:pt x="309405" y="19957"/>
                  <a:pt x="314817" y="19957"/>
                </a:cubicBezTo>
                <a:close/>
                <a:moveTo>
                  <a:pt x="821043" y="19789"/>
                </a:moveTo>
                <a:cubicBezTo>
                  <a:pt x="830684" y="19789"/>
                  <a:pt x="838126" y="23003"/>
                  <a:pt x="843200" y="29429"/>
                </a:cubicBezTo>
                <a:cubicBezTo>
                  <a:pt x="848444" y="35857"/>
                  <a:pt x="850980" y="44313"/>
                  <a:pt x="850980" y="54631"/>
                </a:cubicBezTo>
                <a:lnTo>
                  <a:pt x="850980" y="56830"/>
                </a:lnTo>
                <a:lnTo>
                  <a:pt x="850811" y="56830"/>
                </a:lnTo>
                <a:lnTo>
                  <a:pt x="801255" y="56830"/>
                </a:lnTo>
                <a:cubicBezTo>
                  <a:pt x="801763" y="63595"/>
                  <a:pt x="803792" y="69008"/>
                  <a:pt x="807344" y="72898"/>
                </a:cubicBezTo>
                <a:cubicBezTo>
                  <a:pt x="810895" y="76787"/>
                  <a:pt x="815462" y="78816"/>
                  <a:pt x="821212" y="78816"/>
                </a:cubicBezTo>
                <a:cubicBezTo>
                  <a:pt x="825610" y="78816"/>
                  <a:pt x="829501" y="77634"/>
                  <a:pt x="832713" y="75434"/>
                </a:cubicBezTo>
                <a:cubicBezTo>
                  <a:pt x="835927" y="73235"/>
                  <a:pt x="837788" y="70192"/>
                  <a:pt x="838296" y="66639"/>
                </a:cubicBezTo>
                <a:lnTo>
                  <a:pt x="849797" y="66639"/>
                </a:lnTo>
                <a:cubicBezTo>
                  <a:pt x="849458" y="71037"/>
                  <a:pt x="847936" y="74757"/>
                  <a:pt x="845230" y="77971"/>
                </a:cubicBezTo>
                <a:cubicBezTo>
                  <a:pt x="842524" y="81185"/>
                  <a:pt x="839141" y="83552"/>
                  <a:pt x="834913" y="85245"/>
                </a:cubicBezTo>
                <a:cubicBezTo>
                  <a:pt x="830684" y="86935"/>
                  <a:pt x="826118" y="87782"/>
                  <a:pt x="821382" y="87782"/>
                </a:cubicBezTo>
                <a:cubicBezTo>
                  <a:pt x="815125" y="87782"/>
                  <a:pt x="809712" y="86429"/>
                  <a:pt x="804806" y="83552"/>
                </a:cubicBezTo>
                <a:cubicBezTo>
                  <a:pt x="800070" y="80846"/>
                  <a:pt x="796350" y="76787"/>
                  <a:pt x="793644" y="71714"/>
                </a:cubicBezTo>
                <a:cubicBezTo>
                  <a:pt x="790938" y="66639"/>
                  <a:pt x="789753" y="60550"/>
                  <a:pt x="789753" y="53784"/>
                </a:cubicBezTo>
                <a:cubicBezTo>
                  <a:pt x="789753" y="47358"/>
                  <a:pt x="790938" y="41438"/>
                  <a:pt x="793474" y="36365"/>
                </a:cubicBezTo>
                <a:cubicBezTo>
                  <a:pt x="796011" y="31290"/>
                  <a:pt x="799562" y="27231"/>
                  <a:pt x="804298" y="24187"/>
                </a:cubicBezTo>
                <a:cubicBezTo>
                  <a:pt x="809034" y="21310"/>
                  <a:pt x="814617" y="19789"/>
                  <a:pt x="821043" y="19789"/>
                </a:cubicBezTo>
                <a:close/>
                <a:moveTo>
                  <a:pt x="447083" y="19789"/>
                </a:moveTo>
                <a:cubicBezTo>
                  <a:pt x="448267" y="19789"/>
                  <a:pt x="449452" y="19789"/>
                  <a:pt x="450634" y="19957"/>
                </a:cubicBezTo>
                <a:lnTo>
                  <a:pt x="450634" y="20128"/>
                </a:lnTo>
                <a:lnTo>
                  <a:pt x="450634" y="30952"/>
                </a:lnTo>
                <a:cubicBezTo>
                  <a:pt x="448944" y="30445"/>
                  <a:pt x="447083" y="30105"/>
                  <a:pt x="444884" y="30105"/>
                </a:cubicBezTo>
                <a:cubicBezTo>
                  <a:pt x="439303" y="30105"/>
                  <a:pt x="435244" y="32135"/>
                  <a:pt x="432538" y="36194"/>
                </a:cubicBezTo>
                <a:cubicBezTo>
                  <a:pt x="429832" y="40254"/>
                  <a:pt x="428479" y="46174"/>
                  <a:pt x="428479" y="53784"/>
                </a:cubicBezTo>
                <a:lnTo>
                  <a:pt x="428479" y="86258"/>
                </a:lnTo>
                <a:lnTo>
                  <a:pt x="417146" y="86258"/>
                </a:lnTo>
                <a:lnTo>
                  <a:pt x="417146" y="21310"/>
                </a:lnTo>
                <a:lnTo>
                  <a:pt x="428140" y="21310"/>
                </a:lnTo>
                <a:lnTo>
                  <a:pt x="428140" y="36871"/>
                </a:lnTo>
                <a:lnTo>
                  <a:pt x="428479" y="36871"/>
                </a:lnTo>
                <a:cubicBezTo>
                  <a:pt x="429155" y="31629"/>
                  <a:pt x="431014" y="27399"/>
                  <a:pt x="434397" y="24356"/>
                </a:cubicBezTo>
                <a:cubicBezTo>
                  <a:pt x="437780" y="21310"/>
                  <a:pt x="441839" y="19789"/>
                  <a:pt x="447083" y="19789"/>
                </a:cubicBezTo>
                <a:close/>
                <a:moveTo>
                  <a:pt x="39652" y="14416"/>
                </a:moveTo>
                <a:cubicBezTo>
                  <a:pt x="62558" y="14416"/>
                  <a:pt x="79304" y="31740"/>
                  <a:pt x="79304" y="53875"/>
                </a:cubicBezTo>
                <a:cubicBezTo>
                  <a:pt x="79304" y="76011"/>
                  <a:pt x="62558" y="93335"/>
                  <a:pt x="39652" y="93335"/>
                </a:cubicBezTo>
                <a:lnTo>
                  <a:pt x="39652" y="93142"/>
                </a:lnTo>
                <a:cubicBezTo>
                  <a:pt x="16939" y="93142"/>
                  <a:pt x="0" y="75819"/>
                  <a:pt x="0" y="53683"/>
                </a:cubicBezTo>
                <a:cubicBezTo>
                  <a:pt x="0" y="31547"/>
                  <a:pt x="16746" y="14416"/>
                  <a:pt x="39652" y="14416"/>
                </a:cubicBezTo>
                <a:close/>
                <a:moveTo>
                  <a:pt x="543490" y="14376"/>
                </a:moveTo>
                <a:cubicBezTo>
                  <a:pt x="544843" y="14376"/>
                  <a:pt x="546366" y="14376"/>
                  <a:pt x="547719" y="14884"/>
                </a:cubicBezTo>
                <a:lnTo>
                  <a:pt x="547719" y="25201"/>
                </a:lnTo>
                <a:cubicBezTo>
                  <a:pt x="546535" y="24864"/>
                  <a:pt x="545013" y="24524"/>
                  <a:pt x="543152" y="24524"/>
                </a:cubicBezTo>
                <a:cubicBezTo>
                  <a:pt x="539769" y="24524"/>
                  <a:pt x="537401" y="25370"/>
                  <a:pt x="535879" y="27231"/>
                </a:cubicBezTo>
                <a:cubicBezTo>
                  <a:pt x="539430" y="30952"/>
                  <a:pt x="541122" y="35518"/>
                  <a:pt x="541122" y="40761"/>
                </a:cubicBezTo>
                <a:cubicBezTo>
                  <a:pt x="541122" y="44821"/>
                  <a:pt x="540107" y="48372"/>
                  <a:pt x="537908" y="51586"/>
                </a:cubicBezTo>
                <a:cubicBezTo>
                  <a:pt x="535879" y="54800"/>
                  <a:pt x="532835" y="57338"/>
                  <a:pt x="528945" y="59197"/>
                </a:cubicBezTo>
                <a:cubicBezTo>
                  <a:pt x="525054" y="61058"/>
                  <a:pt x="520487" y="61903"/>
                  <a:pt x="515245" y="61903"/>
                </a:cubicBezTo>
                <a:cubicBezTo>
                  <a:pt x="509156" y="61903"/>
                  <a:pt x="504081" y="60719"/>
                  <a:pt x="499853" y="58520"/>
                </a:cubicBezTo>
                <a:cubicBezTo>
                  <a:pt x="497147" y="59536"/>
                  <a:pt x="495794" y="61397"/>
                  <a:pt x="495794" y="64103"/>
                </a:cubicBezTo>
                <a:cubicBezTo>
                  <a:pt x="495794" y="65962"/>
                  <a:pt x="496639" y="67315"/>
                  <a:pt x="498161" y="68331"/>
                </a:cubicBezTo>
                <a:cubicBezTo>
                  <a:pt x="499685" y="69345"/>
                  <a:pt x="502220" y="69684"/>
                  <a:pt x="505774" y="69684"/>
                </a:cubicBezTo>
                <a:lnTo>
                  <a:pt x="524209" y="69684"/>
                </a:lnTo>
                <a:cubicBezTo>
                  <a:pt x="530974" y="69684"/>
                  <a:pt x="536724" y="71037"/>
                  <a:pt x="541630" y="73743"/>
                </a:cubicBezTo>
                <a:cubicBezTo>
                  <a:pt x="546366" y="76449"/>
                  <a:pt x="548733" y="81185"/>
                  <a:pt x="548733" y="88119"/>
                </a:cubicBezTo>
                <a:cubicBezTo>
                  <a:pt x="548733" y="101311"/>
                  <a:pt x="537740" y="108078"/>
                  <a:pt x="515922" y="108078"/>
                </a:cubicBezTo>
                <a:cubicBezTo>
                  <a:pt x="505097" y="108078"/>
                  <a:pt x="497147" y="106725"/>
                  <a:pt x="492072" y="104356"/>
                </a:cubicBezTo>
                <a:lnTo>
                  <a:pt x="492580" y="104188"/>
                </a:lnTo>
                <a:cubicBezTo>
                  <a:pt x="487507" y="101650"/>
                  <a:pt x="484969" y="97760"/>
                  <a:pt x="484969" y="92686"/>
                </a:cubicBezTo>
                <a:cubicBezTo>
                  <a:pt x="484969" y="85921"/>
                  <a:pt x="489366" y="81354"/>
                  <a:pt x="498332" y="79156"/>
                </a:cubicBezTo>
                <a:lnTo>
                  <a:pt x="498332" y="78648"/>
                </a:lnTo>
                <a:cubicBezTo>
                  <a:pt x="494102" y="78310"/>
                  <a:pt x="490890" y="77126"/>
                  <a:pt x="488689" y="75096"/>
                </a:cubicBezTo>
                <a:cubicBezTo>
                  <a:pt x="486491" y="73235"/>
                  <a:pt x="485307" y="70698"/>
                  <a:pt x="485307" y="67486"/>
                </a:cubicBezTo>
                <a:cubicBezTo>
                  <a:pt x="485307" y="64272"/>
                  <a:pt x="486491" y="61903"/>
                  <a:pt x="488689" y="60044"/>
                </a:cubicBezTo>
                <a:cubicBezTo>
                  <a:pt x="490890" y="58183"/>
                  <a:pt x="493764" y="56998"/>
                  <a:pt x="497147" y="56322"/>
                </a:cubicBezTo>
                <a:cubicBezTo>
                  <a:pt x="494778" y="54292"/>
                  <a:pt x="492919" y="52094"/>
                  <a:pt x="491735" y="49388"/>
                </a:cubicBezTo>
                <a:cubicBezTo>
                  <a:pt x="490550" y="46682"/>
                  <a:pt x="489874" y="43805"/>
                  <a:pt x="489874" y="40761"/>
                </a:cubicBezTo>
                <a:cubicBezTo>
                  <a:pt x="489874" y="36702"/>
                  <a:pt x="490890" y="33151"/>
                  <a:pt x="492919" y="29937"/>
                </a:cubicBezTo>
                <a:cubicBezTo>
                  <a:pt x="494949" y="26723"/>
                  <a:pt x="497824" y="24356"/>
                  <a:pt x="501714" y="22495"/>
                </a:cubicBezTo>
                <a:cubicBezTo>
                  <a:pt x="505603" y="20634"/>
                  <a:pt x="510170" y="19789"/>
                  <a:pt x="515582" y="19789"/>
                </a:cubicBezTo>
                <a:cubicBezTo>
                  <a:pt x="522687" y="19789"/>
                  <a:pt x="528437" y="21310"/>
                  <a:pt x="533004" y="24524"/>
                </a:cubicBezTo>
                <a:cubicBezTo>
                  <a:pt x="533512" y="17759"/>
                  <a:pt x="537063" y="14376"/>
                  <a:pt x="543490" y="14376"/>
                </a:cubicBezTo>
                <a:close/>
                <a:moveTo>
                  <a:pt x="866540" y="5919"/>
                </a:moveTo>
                <a:lnTo>
                  <a:pt x="877873" y="5919"/>
                </a:lnTo>
                <a:lnTo>
                  <a:pt x="877873" y="21310"/>
                </a:lnTo>
                <a:lnTo>
                  <a:pt x="892249" y="21310"/>
                </a:lnTo>
                <a:lnTo>
                  <a:pt x="892249" y="30274"/>
                </a:lnTo>
                <a:lnTo>
                  <a:pt x="878042" y="30274"/>
                </a:lnTo>
                <a:lnTo>
                  <a:pt x="878042" y="68329"/>
                </a:lnTo>
                <a:cubicBezTo>
                  <a:pt x="878042" y="71882"/>
                  <a:pt x="878718" y="74418"/>
                  <a:pt x="880071" y="76110"/>
                </a:cubicBezTo>
                <a:cubicBezTo>
                  <a:pt x="881424" y="77632"/>
                  <a:pt x="883454" y="78477"/>
                  <a:pt x="885991" y="78477"/>
                </a:cubicBezTo>
                <a:cubicBezTo>
                  <a:pt x="888358" y="78477"/>
                  <a:pt x="890388" y="77971"/>
                  <a:pt x="892418" y="77124"/>
                </a:cubicBezTo>
                <a:lnTo>
                  <a:pt x="892418" y="86427"/>
                </a:lnTo>
                <a:cubicBezTo>
                  <a:pt x="890051" y="87272"/>
                  <a:pt x="887345" y="87780"/>
                  <a:pt x="884299" y="87780"/>
                </a:cubicBezTo>
                <a:cubicBezTo>
                  <a:pt x="878718" y="87780"/>
                  <a:pt x="874490" y="86258"/>
                  <a:pt x="871276" y="83213"/>
                </a:cubicBezTo>
                <a:cubicBezTo>
                  <a:pt x="868062" y="80170"/>
                  <a:pt x="866540" y="75602"/>
                  <a:pt x="866540" y="69682"/>
                </a:cubicBezTo>
                <a:lnTo>
                  <a:pt x="866540" y="30274"/>
                </a:lnTo>
                <a:lnTo>
                  <a:pt x="857237" y="30274"/>
                </a:lnTo>
                <a:lnTo>
                  <a:pt x="857237" y="21310"/>
                </a:lnTo>
                <a:lnTo>
                  <a:pt x="866540" y="21310"/>
                </a:lnTo>
                <a:close/>
                <a:moveTo>
                  <a:pt x="632795" y="5919"/>
                </a:moveTo>
                <a:lnTo>
                  <a:pt x="644128" y="5919"/>
                </a:lnTo>
                <a:lnTo>
                  <a:pt x="644128" y="21310"/>
                </a:lnTo>
                <a:lnTo>
                  <a:pt x="658504" y="21310"/>
                </a:lnTo>
                <a:lnTo>
                  <a:pt x="658504" y="30274"/>
                </a:lnTo>
                <a:lnTo>
                  <a:pt x="644296" y="30274"/>
                </a:lnTo>
                <a:lnTo>
                  <a:pt x="644296" y="68329"/>
                </a:lnTo>
                <a:cubicBezTo>
                  <a:pt x="644296" y="71882"/>
                  <a:pt x="644973" y="74418"/>
                  <a:pt x="646326" y="76110"/>
                </a:cubicBezTo>
                <a:cubicBezTo>
                  <a:pt x="647679" y="77632"/>
                  <a:pt x="649709" y="78477"/>
                  <a:pt x="652246" y="78477"/>
                </a:cubicBezTo>
                <a:cubicBezTo>
                  <a:pt x="654613" y="78477"/>
                  <a:pt x="656643" y="77971"/>
                  <a:pt x="658673" y="77124"/>
                </a:cubicBezTo>
                <a:lnTo>
                  <a:pt x="658673" y="86427"/>
                </a:lnTo>
                <a:cubicBezTo>
                  <a:pt x="656306" y="87272"/>
                  <a:pt x="653599" y="87780"/>
                  <a:pt x="650554" y="87780"/>
                </a:cubicBezTo>
                <a:cubicBezTo>
                  <a:pt x="644973" y="87780"/>
                  <a:pt x="640745" y="86258"/>
                  <a:pt x="637531" y="83213"/>
                </a:cubicBezTo>
                <a:cubicBezTo>
                  <a:pt x="634317" y="80170"/>
                  <a:pt x="632795" y="75602"/>
                  <a:pt x="632795" y="69682"/>
                </a:cubicBezTo>
                <a:lnTo>
                  <a:pt x="632795" y="30274"/>
                </a:lnTo>
                <a:lnTo>
                  <a:pt x="623492" y="30274"/>
                </a:lnTo>
                <a:lnTo>
                  <a:pt x="623492" y="21310"/>
                </a:lnTo>
                <a:lnTo>
                  <a:pt x="632795" y="21310"/>
                </a:lnTo>
                <a:close/>
                <a:moveTo>
                  <a:pt x="706368" y="3552"/>
                </a:moveTo>
                <a:lnTo>
                  <a:pt x="721252" y="3552"/>
                </a:lnTo>
                <a:lnTo>
                  <a:pt x="757617" y="60212"/>
                </a:lnTo>
                <a:cubicBezTo>
                  <a:pt x="759984" y="64103"/>
                  <a:pt x="762352" y="68500"/>
                  <a:pt x="764720" y="73235"/>
                </a:cubicBezTo>
                <a:lnTo>
                  <a:pt x="765227" y="73235"/>
                </a:lnTo>
                <a:cubicBezTo>
                  <a:pt x="764888" y="68668"/>
                  <a:pt x="764720" y="63595"/>
                  <a:pt x="764720" y="58183"/>
                </a:cubicBezTo>
                <a:lnTo>
                  <a:pt x="764720" y="3552"/>
                </a:lnTo>
                <a:lnTo>
                  <a:pt x="776221" y="3552"/>
                </a:lnTo>
                <a:lnTo>
                  <a:pt x="776221" y="86429"/>
                </a:lnTo>
                <a:lnTo>
                  <a:pt x="761337" y="86429"/>
                </a:lnTo>
                <a:lnTo>
                  <a:pt x="724803" y="30105"/>
                </a:lnTo>
                <a:cubicBezTo>
                  <a:pt x="722097" y="25709"/>
                  <a:pt x="719730" y="21310"/>
                  <a:pt x="717869" y="16914"/>
                </a:cubicBezTo>
                <a:lnTo>
                  <a:pt x="717361" y="16914"/>
                </a:lnTo>
                <a:cubicBezTo>
                  <a:pt x="717701" y="21481"/>
                  <a:pt x="717869" y="26385"/>
                  <a:pt x="717869" y="31798"/>
                </a:cubicBezTo>
                <a:lnTo>
                  <a:pt x="717869" y="86429"/>
                </a:lnTo>
                <a:lnTo>
                  <a:pt x="706368" y="86429"/>
                </a:lnTo>
                <a:close/>
                <a:moveTo>
                  <a:pt x="159383" y="2028"/>
                </a:moveTo>
                <a:cubicBezTo>
                  <a:pt x="165979" y="2028"/>
                  <a:pt x="171900" y="3381"/>
                  <a:pt x="177143" y="5750"/>
                </a:cubicBezTo>
                <a:cubicBezTo>
                  <a:pt x="182385" y="8117"/>
                  <a:pt x="186615" y="11839"/>
                  <a:pt x="189659" y="16575"/>
                </a:cubicBezTo>
                <a:cubicBezTo>
                  <a:pt x="192704" y="21310"/>
                  <a:pt x="194394" y="26723"/>
                  <a:pt x="194734" y="32980"/>
                </a:cubicBezTo>
                <a:lnTo>
                  <a:pt x="182556" y="32980"/>
                </a:lnTo>
                <a:cubicBezTo>
                  <a:pt x="182048" y="26552"/>
                  <a:pt x="179510" y="21310"/>
                  <a:pt x="175282" y="17589"/>
                </a:cubicBezTo>
                <a:cubicBezTo>
                  <a:pt x="171054" y="13868"/>
                  <a:pt x="165642" y="11839"/>
                  <a:pt x="159214" y="11839"/>
                </a:cubicBezTo>
                <a:cubicBezTo>
                  <a:pt x="153970" y="11839"/>
                  <a:pt x="149405" y="13190"/>
                  <a:pt x="145346" y="16067"/>
                </a:cubicBezTo>
                <a:cubicBezTo>
                  <a:pt x="141286" y="18942"/>
                  <a:pt x="138241" y="22664"/>
                  <a:pt x="136043" y="27737"/>
                </a:cubicBezTo>
                <a:cubicBezTo>
                  <a:pt x="133843" y="32641"/>
                  <a:pt x="132660" y="38224"/>
                  <a:pt x="132660" y="44650"/>
                </a:cubicBezTo>
                <a:cubicBezTo>
                  <a:pt x="132660" y="51078"/>
                  <a:pt x="133843" y="56828"/>
                  <a:pt x="136043" y="61903"/>
                </a:cubicBezTo>
                <a:cubicBezTo>
                  <a:pt x="138241" y="66976"/>
                  <a:pt x="141455" y="71035"/>
                  <a:pt x="145346" y="73742"/>
                </a:cubicBezTo>
                <a:cubicBezTo>
                  <a:pt x="149235" y="76448"/>
                  <a:pt x="153970" y="77969"/>
                  <a:pt x="159214" y="77969"/>
                </a:cubicBezTo>
                <a:cubicBezTo>
                  <a:pt x="163273" y="77969"/>
                  <a:pt x="166995" y="77124"/>
                  <a:pt x="170547" y="75263"/>
                </a:cubicBezTo>
                <a:cubicBezTo>
                  <a:pt x="173929" y="73404"/>
                  <a:pt x="176635" y="71035"/>
                  <a:pt x="178834" y="67821"/>
                </a:cubicBezTo>
                <a:cubicBezTo>
                  <a:pt x="181032" y="64609"/>
                  <a:pt x="182217" y="60887"/>
                  <a:pt x="182556" y="56828"/>
                </a:cubicBezTo>
                <a:lnTo>
                  <a:pt x="194734" y="56828"/>
                </a:lnTo>
                <a:cubicBezTo>
                  <a:pt x="194394" y="62917"/>
                  <a:pt x="192704" y="68329"/>
                  <a:pt x="189659" y="73065"/>
                </a:cubicBezTo>
                <a:cubicBezTo>
                  <a:pt x="186615" y="77801"/>
                  <a:pt x="182385" y="81352"/>
                  <a:pt x="177143" y="84058"/>
                </a:cubicBezTo>
                <a:cubicBezTo>
                  <a:pt x="171900" y="86596"/>
                  <a:pt x="165979" y="87949"/>
                  <a:pt x="159383" y="87949"/>
                </a:cubicBezTo>
                <a:cubicBezTo>
                  <a:pt x="151772" y="87949"/>
                  <a:pt x="145175" y="86088"/>
                  <a:pt x="139257" y="82368"/>
                </a:cubicBezTo>
                <a:cubicBezTo>
                  <a:pt x="133337" y="78646"/>
                  <a:pt x="128938" y="73573"/>
                  <a:pt x="125556" y="66976"/>
                </a:cubicBezTo>
                <a:cubicBezTo>
                  <a:pt x="122343" y="60379"/>
                  <a:pt x="120651" y="52937"/>
                  <a:pt x="120651" y="44650"/>
                </a:cubicBezTo>
                <a:cubicBezTo>
                  <a:pt x="120651" y="36363"/>
                  <a:pt x="122343" y="28921"/>
                  <a:pt x="125556" y="22493"/>
                </a:cubicBezTo>
                <a:cubicBezTo>
                  <a:pt x="128770" y="16067"/>
                  <a:pt x="133337" y="10992"/>
                  <a:pt x="139257" y="7440"/>
                </a:cubicBezTo>
                <a:cubicBezTo>
                  <a:pt x="145175" y="3889"/>
                  <a:pt x="151772" y="2028"/>
                  <a:pt x="159383" y="2028"/>
                </a:cubicBezTo>
                <a:close/>
                <a:moveTo>
                  <a:pt x="560742" y="0"/>
                </a:moveTo>
                <a:lnTo>
                  <a:pt x="572075" y="0"/>
                </a:lnTo>
                <a:lnTo>
                  <a:pt x="572075" y="26217"/>
                </a:lnTo>
                <a:cubicBezTo>
                  <a:pt x="572075" y="30107"/>
                  <a:pt x="572075" y="33490"/>
                  <a:pt x="571904" y="36365"/>
                </a:cubicBezTo>
                <a:lnTo>
                  <a:pt x="572412" y="36365"/>
                </a:lnTo>
                <a:cubicBezTo>
                  <a:pt x="573428" y="31460"/>
                  <a:pt x="575795" y="27401"/>
                  <a:pt x="579686" y="24524"/>
                </a:cubicBezTo>
                <a:cubicBezTo>
                  <a:pt x="583576" y="21650"/>
                  <a:pt x="587973" y="20128"/>
                  <a:pt x="593048" y="20128"/>
                </a:cubicBezTo>
                <a:cubicBezTo>
                  <a:pt x="597276" y="20128"/>
                  <a:pt x="600996" y="21142"/>
                  <a:pt x="604380" y="23003"/>
                </a:cubicBezTo>
                <a:lnTo>
                  <a:pt x="604380" y="22665"/>
                </a:lnTo>
                <a:cubicBezTo>
                  <a:pt x="607761" y="24524"/>
                  <a:pt x="610299" y="27231"/>
                  <a:pt x="612328" y="30613"/>
                </a:cubicBezTo>
                <a:cubicBezTo>
                  <a:pt x="614189" y="33996"/>
                  <a:pt x="615203" y="37887"/>
                  <a:pt x="615203" y="42285"/>
                </a:cubicBezTo>
                <a:lnTo>
                  <a:pt x="615203" y="86260"/>
                </a:lnTo>
                <a:lnTo>
                  <a:pt x="603872" y="86260"/>
                </a:lnTo>
                <a:lnTo>
                  <a:pt x="603872" y="44483"/>
                </a:lnTo>
                <a:cubicBezTo>
                  <a:pt x="603872" y="39579"/>
                  <a:pt x="602688" y="35688"/>
                  <a:pt x="600151" y="32982"/>
                </a:cubicBezTo>
                <a:cubicBezTo>
                  <a:pt x="597615" y="30276"/>
                  <a:pt x="594230" y="28923"/>
                  <a:pt x="590002" y="28923"/>
                </a:cubicBezTo>
                <a:cubicBezTo>
                  <a:pt x="584590" y="28923"/>
                  <a:pt x="580362" y="30952"/>
                  <a:pt x="576979" y="35180"/>
                </a:cubicBezTo>
                <a:cubicBezTo>
                  <a:pt x="573597" y="39408"/>
                  <a:pt x="572075" y="45160"/>
                  <a:pt x="572075" y="52602"/>
                </a:cubicBezTo>
                <a:lnTo>
                  <a:pt x="572075" y="86429"/>
                </a:lnTo>
                <a:lnTo>
                  <a:pt x="560742" y="86429"/>
                </a:lnTo>
                <a:close/>
                <a:moveTo>
                  <a:pt x="460614" y="0"/>
                </a:moveTo>
                <a:lnTo>
                  <a:pt x="472960" y="0"/>
                </a:lnTo>
                <a:lnTo>
                  <a:pt x="472960" y="12009"/>
                </a:lnTo>
                <a:lnTo>
                  <a:pt x="460614" y="12009"/>
                </a:lnTo>
                <a:close/>
              </a:path>
            </a:pathLst>
          </a:custGeom>
          <a:solidFill>
            <a:schemeClr val="tx1"/>
          </a:solidFill>
          <a:ln w="9525" cap="flat">
            <a:noFill/>
            <a:prstDash val="solid"/>
            <a:miter/>
          </a:ln>
        </p:spPr>
        <p:txBody>
          <a:bodyPr rtlCol="0" anchor="ctr"/>
          <a:lstStyle/>
          <a:p>
            <a:endParaRPr lang="en-GB" dirty="0"/>
          </a:p>
        </p:txBody>
      </p:sp>
      <p:sp>
        <p:nvSpPr>
          <p:cNvPr id="9" name="Logo">
            <a:extLst>
              <a:ext uri="{FF2B5EF4-FFF2-40B4-BE49-F238E27FC236}">
                <a16:creationId xmlns:a16="http://schemas.microsoft.com/office/drawing/2014/main" id="{F065CCFB-AEB8-FC9C-7290-5BFE3F24F2EE}"/>
              </a:ext>
            </a:extLst>
          </p:cNvPr>
          <p:cNvSpPr/>
          <p:nvPr userDrawn="1"/>
        </p:nvSpPr>
        <p:spPr>
          <a:xfrm>
            <a:off x="187325" y="1864444"/>
            <a:ext cx="1679576" cy="255624"/>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2" name="Title 1"/>
          <p:cNvSpPr>
            <a:spLocks noGrp="1"/>
          </p:cNvSpPr>
          <p:nvPr>
            <p:ph type="ctrTitle" hasCustomPrompt="1"/>
          </p:nvPr>
        </p:nvSpPr>
        <p:spPr>
          <a:xfrm>
            <a:off x="3000374" y="1666875"/>
            <a:ext cx="9191625" cy="3522662"/>
          </a:xfrm>
        </p:spPr>
        <p:txBody>
          <a:bodyPr lIns="198000" tIns="144000" rIns="180000" bIns="144000" anchor="t"/>
          <a:lstStyle>
            <a:lvl1pPr algn="l">
              <a:lnSpc>
                <a:spcPct val="86000"/>
              </a:lnSpc>
              <a:defRPr sz="6300" baseline="0">
                <a:solidFill>
                  <a:schemeClr val="tx1"/>
                </a:solidFill>
              </a:defRPr>
            </a:lvl1pPr>
          </a:lstStyle>
          <a:p>
            <a:r>
              <a:rPr lang="en-GB" dirty="0"/>
              <a:t>Click to add title</a:t>
            </a:r>
          </a:p>
        </p:txBody>
      </p:sp>
      <p:sp>
        <p:nvSpPr>
          <p:cNvPr id="5" name="Box">
            <a:extLst>
              <a:ext uri="{FF2B5EF4-FFF2-40B4-BE49-F238E27FC236}">
                <a16:creationId xmlns:a16="http://schemas.microsoft.com/office/drawing/2014/main" id="{03A0F438-4088-5AAB-159E-9333B609A02F}"/>
              </a:ext>
            </a:extLst>
          </p:cNvPr>
          <p:cNvSpPr/>
          <p:nvPr userDrawn="1"/>
        </p:nvSpPr>
        <p:spPr>
          <a:xfrm>
            <a:off x="3000375" y="1666874"/>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7" name="Box">
            <a:extLst>
              <a:ext uri="{FF2B5EF4-FFF2-40B4-BE49-F238E27FC236}">
                <a16:creationId xmlns:a16="http://schemas.microsoft.com/office/drawing/2014/main" id="{56974EA7-F7BD-1941-D933-C92C4666FD27}"/>
              </a:ext>
            </a:extLst>
          </p:cNvPr>
          <p:cNvSpPr/>
          <p:nvPr userDrawn="1"/>
        </p:nvSpPr>
        <p:spPr>
          <a:xfrm>
            <a:off x="3000375" y="5002212"/>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6" name="Box">
            <a:extLst>
              <a:ext uri="{FF2B5EF4-FFF2-40B4-BE49-F238E27FC236}">
                <a16:creationId xmlns:a16="http://schemas.microsoft.com/office/drawing/2014/main" id="{66A3D3DA-0B49-90D3-34F9-7D9680003524}"/>
              </a:ext>
            </a:extLst>
          </p:cNvPr>
          <p:cNvSpPr/>
          <p:nvPr userDrawn="1"/>
        </p:nvSpPr>
        <p:spPr>
          <a:xfrm>
            <a:off x="12004675" y="1666875"/>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8" name="Box">
            <a:extLst>
              <a:ext uri="{FF2B5EF4-FFF2-40B4-BE49-F238E27FC236}">
                <a16:creationId xmlns:a16="http://schemas.microsoft.com/office/drawing/2014/main" id="{9A49D4CB-D021-8272-A5EA-4155D0714E00}"/>
              </a:ext>
            </a:extLst>
          </p:cNvPr>
          <p:cNvSpPr/>
          <p:nvPr userDrawn="1"/>
        </p:nvSpPr>
        <p:spPr>
          <a:xfrm>
            <a:off x="12007056" y="5002213"/>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3" name="Text Placeholder 16">
            <a:extLst>
              <a:ext uri="{FF2B5EF4-FFF2-40B4-BE49-F238E27FC236}">
                <a16:creationId xmlns:a16="http://schemas.microsoft.com/office/drawing/2014/main" id="{8ADBE27C-8929-A2F1-90D1-7F447909EA7D}"/>
              </a:ext>
            </a:extLst>
          </p:cNvPr>
          <p:cNvSpPr>
            <a:spLocks noGrp="1"/>
          </p:cNvSpPr>
          <p:nvPr>
            <p:ph type="body" sz="quarter" idx="23" hasCustomPrompt="1"/>
          </p:nvPr>
        </p:nvSpPr>
        <p:spPr bwMode="white">
          <a:xfrm>
            <a:off x="6206180" y="5171111"/>
            <a:ext cx="2808000" cy="198000"/>
          </a:xfrm>
        </p:spPr>
        <p:txBody>
          <a:bodyPr bIns="0"/>
          <a:lstStyle>
            <a:lvl1pPr marL="0" indent="0">
              <a:lnSpc>
                <a:spcPct val="118000"/>
              </a:lnSpc>
              <a:buFont typeface="Arial" panose="020B0604020202020204" pitchFamily="34" charset="0"/>
              <a:buChar char="​"/>
              <a:defRPr sz="11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dirty="0"/>
              <a:t>Click to insert date / version</a:t>
            </a:r>
          </a:p>
        </p:txBody>
      </p:sp>
      <p:sp>
        <p:nvSpPr>
          <p:cNvPr id="6" name="Text Placeholder 16">
            <a:extLst>
              <a:ext uri="{FF2B5EF4-FFF2-40B4-BE49-F238E27FC236}">
                <a16:creationId xmlns:a16="http://schemas.microsoft.com/office/drawing/2014/main" id="{E01A4073-508E-97D8-273C-C37EF94B8C1C}"/>
              </a:ext>
            </a:extLst>
          </p:cNvPr>
          <p:cNvSpPr>
            <a:spLocks noGrp="1"/>
          </p:cNvSpPr>
          <p:nvPr>
            <p:ph type="body" sz="quarter" idx="21" hasCustomPrompt="1"/>
          </p:nvPr>
        </p:nvSpPr>
        <p:spPr bwMode="white">
          <a:xfrm>
            <a:off x="3203302" y="5151938"/>
            <a:ext cx="2808000" cy="198000"/>
          </a:xfrm>
        </p:spPr>
        <p:txBody>
          <a:bodyPr bIns="0"/>
          <a:lstStyle>
            <a:lvl1pPr marL="0" indent="0">
              <a:lnSpc>
                <a:spcPct val="118000"/>
              </a:lnSpc>
              <a:buFont typeface="Arial" panose="020B0604020202020204" pitchFamily="34" charset="0"/>
              <a:buNone/>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dirty="0"/>
              <a:t>Click to insert client name</a:t>
            </a:r>
          </a:p>
        </p:txBody>
      </p:sp>
      <p:sp>
        <p:nvSpPr>
          <p:cNvPr id="7" name="Text Placeholder 16">
            <a:extLst>
              <a:ext uri="{FF2B5EF4-FFF2-40B4-BE49-F238E27FC236}">
                <a16:creationId xmlns:a16="http://schemas.microsoft.com/office/drawing/2014/main" id="{814194A3-85A1-C852-4B35-014896A69548}"/>
              </a:ext>
            </a:extLst>
          </p:cNvPr>
          <p:cNvSpPr>
            <a:spLocks noGrp="1"/>
          </p:cNvSpPr>
          <p:nvPr>
            <p:ph type="body" sz="quarter" idx="22" hasCustomPrompt="1"/>
          </p:nvPr>
        </p:nvSpPr>
        <p:spPr bwMode="white">
          <a:xfrm>
            <a:off x="3203302" y="5392584"/>
            <a:ext cx="2808000" cy="198000"/>
          </a:xfrm>
        </p:spPr>
        <p:txBody>
          <a:bodyPr bIns="0"/>
          <a:lstStyle>
            <a:lvl1pPr marL="0" indent="0">
              <a:lnSpc>
                <a:spcPct val="118000"/>
              </a:lnSpc>
              <a:buFont typeface="Arial" panose="020B0604020202020204" pitchFamily="34" charset="0"/>
              <a:buNone/>
              <a:defRPr sz="1400" b="0">
                <a:solidFill>
                  <a:schemeClr val="tx1"/>
                </a:solidFill>
              </a:defRPr>
            </a:lvl1pPr>
            <a:lvl2pPr marL="0" indent="0">
              <a:lnSpc>
                <a:spcPct val="118000"/>
              </a:lnSpc>
              <a:buFont typeface="Arial" panose="020B0604020202020204" pitchFamily="34" charset="0"/>
              <a:buChar char="​"/>
              <a:defRPr sz="1100" b="0">
                <a:solidFill>
                  <a:schemeClr val="tx1"/>
                </a:solidFill>
              </a:defRPr>
            </a:lvl2pPr>
            <a:lvl3pPr marL="0" indent="0">
              <a:lnSpc>
                <a:spcPct val="118000"/>
              </a:lnSpc>
              <a:buFont typeface="Arial" panose="020B0604020202020204" pitchFamily="34" charset="0"/>
              <a:buChar char="​"/>
              <a:defRPr sz="1100" b="0">
                <a:solidFill>
                  <a:schemeClr val="tx1"/>
                </a:solidFill>
              </a:defRPr>
            </a:lvl3pPr>
            <a:lvl4pPr marL="0" indent="0">
              <a:lnSpc>
                <a:spcPct val="118000"/>
              </a:lnSpc>
              <a:buFont typeface="Arial" panose="020B0604020202020204" pitchFamily="34" charset="0"/>
              <a:buChar char="​"/>
              <a:defRPr sz="1100" b="0">
                <a:solidFill>
                  <a:schemeClr val="tx1"/>
                </a:solidFill>
              </a:defRPr>
            </a:lvl4pPr>
            <a:lvl5pPr marL="0" indent="0">
              <a:lnSpc>
                <a:spcPct val="118000"/>
              </a:lnSpc>
              <a:buFont typeface="Arial" panose="020B0604020202020204" pitchFamily="34" charset="0"/>
              <a:buChar char="​"/>
              <a:defRPr sz="1100" b="0">
                <a:solidFill>
                  <a:schemeClr val="tx1"/>
                </a:solidFill>
              </a:defRPr>
            </a:lvl5pPr>
            <a:lvl6pPr marL="0" indent="0">
              <a:lnSpc>
                <a:spcPct val="118000"/>
              </a:lnSpc>
              <a:buFont typeface="Arial" panose="020B0604020202020204" pitchFamily="34" charset="0"/>
              <a:buChar char="​"/>
              <a:defRPr sz="1100" b="0">
                <a:solidFill>
                  <a:schemeClr val="tx1"/>
                </a:solidFill>
              </a:defRPr>
            </a:lvl6pPr>
            <a:lvl7pPr marL="0" indent="0">
              <a:lnSpc>
                <a:spcPct val="118000"/>
              </a:lnSpc>
              <a:buFont typeface="Arial" panose="020B0604020202020204" pitchFamily="34" charset="0"/>
              <a:buChar char="​"/>
              <a:defRPr sz="1100" b="0">
                <a:solidFill>
                  <a:schemeClr val="tx1"/>
                </a:solidFill>
              </a:defRPr>
            </a:lvl7pPr>
            <a:lvl8pPr marL="0" indent="0">
              <a:lnSpc>
                <a:spcPct val="118000"/>
              </a:lnSpc>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dirty="0"/>
              <a:t>Click to insert project name</a:t>
            </a:r>
          </a:p>
        </p:txBody>
      </p:sp>
    </p:spTree>
    <p:extLst>
      <p:ext uri="{BB962C8B-B14F-4D97-AF65-F5344CB8AC3E}">
        <p14:creationId xmlns:p14="http://schemas.microsoft.com/office/powerpoint/2010/main" val="4226939821"/>
      </p:ext>
    </p:extLst>
  </p:cSld>
  <p:clrMapOvr>
    <a:masterClrMapping/>
  </p:clrMapOvr>
  <p:extLst>
    <p:ext uri="{DCECCB84-F9BA-43D5-87BE-67443E8EF086}">
      <p15:sldGuideLst xmlns:p15="http://schemas.microsoft.com/office/powerpoint/2012/main">
        <p15:guide id="1" orient="horz" pos="1050" userDrawn="1">
          <p15:clr>
            <a:srgbClr val="A4A3A4"/>
          </p15:clr>
        </p15:guide>
        <p15:guide id="2" orient="horz" pos="1168" userDrawn="1">
          <p15:clr>
            <a:srgbClr val="A4A3A4"/>
          </p15:clr>
        </p15:guide>
        <p15:guide id="3" orient="horz" pos="2101" userDrawn="1">
          <p15:clr>
            <a:srgbClr val="A4A3A4"/>
          </p15:clr>
        </p15:guide>
        <p15:guide id="4" orient="horz" pos="2218" userDrawn="1">
          <p15:clr>
            <a:srgbClr val="A4A3A4"/>
          </p15:clr>
        </p15:guide>
        <p15:guide id="5" orient="horz" pos="3151" userDrawn="1">
          <p15:clr>
            <a:srgbClr val="A4A3A4"/>
          </p15:clr>
        </p15:guide>
        <p15:guide id="6" orient="horz" pos="3269"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ong green">
    <p:bg>
      <p:bgRef idx="1001">
        <a:schemeClr val="bg1"/>
      </p:bgRef>
    </p:bg>
    <p:spTree>
      <p:nvGrpSpPr>
        <p:cNvPr id="1" name=""/>
        <p:cNvGrpSpPr/>
        <p:nvPr/>
      </p:nvGrpSpPr>
      <p:grpSpPr>
        <a:xfrm>
          <a:off x="0" y="0"/>
          <a:ext cx="0" cy="0"/>
          <a:chOff x="0" y="0"/>
          <a:chExt cx="0" cy="0"/>
        </a:xfrm>
      </p:grpSpPr>
      <p:sp>
        <p:nvSpPr>
          <p:cNvPr id="3" name="Date Placeholder 6" hidden="1">
            <a:extLst>
              <a:ext uri="{FF2B5EF4-FFF2-40B4-BE49-F238E27FC236}">
                <a16:creationId xmlns:a16="http://schemas.microsoft.com/office/drawing/2014/main" id="{CCA5521C-65D5-9936-B29C-E96B038EC10B}"/>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5" name="Footer Placeholder 8" hidden="1">
            <a:extLst>
              <a:ext uri="{FF2B5EF4-FFF2-40B4-BE49-F238E27FC236}">
                <a16:creationId xmlns:a16="http://schemas.microsoft.com/office/drawing/2014/main" id="{4EC1FF8A-66FD-A52C-2388-7497943E478D}"/>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2" name="Backgrounds">
            <a:extLst>
              <a:ext uri="{FF2B5EF4-FFF2-40B4-BE49-F238E27FC236}">
                <a16:creationId xmlns:a16="http://schemas.microsoft.com/office/drawing/2014/main" id="{957FAFE2-DC25-D76A-010D-C19E2C8A702D}"/>
              </a:ext>
            </a:extLst>
          </p:cNvPr>
          <p:cNvSpPr/>
          <p:nvPr userDrawn="1"/>
        </p:nvSpPr>
        <p:spPr>
          <a:xfrm>
            <a:off x="0" y="11952"/>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4" name="Grid">
            <a:extLst>
              <a:ext uri="{FF2B5EF4-FFF2-40B4-BE49-F238E27FC236}">
                <a16:creationId xmlns:a16="http://schemas.microsoft.com/office/drawing/2014/main" id="{C0BA7F59-CDC3-62D7-D722-BB5C145BC465}"/>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Logo">
            <a:extLst>
              <a:ext uri="{FF2B5EF4-FFF2-40B4-BE49-F238E27FC236}">
                <a16:creationId xmlns:a16="http://schemas.microsoft.com/office/drawing/2014/main" id="{52AB567F-D7C7-D77C-D184-10CED8C1B424}"/>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13" name="Agenda title">
            <a:extLst>
              <a:ext uri="{FF2B5EF4-FFF2-40B4-BE49-F238E27FC236}">
                <a16:creationId xmlns:a16="http://schemas.microsoft.com/office/drawing/2014/main" id="{C2632451-B23C-4B02-C331-037EDD532064}"/>
              </a:ext>
            </a:extLst>
          </p:cNvPr>
          <p:cNvSpPr txBox="1"/>
          <p:nvPr userDrawn="1"/>
        </p:nvSpPr>
        <p:spPr bwMode="white">
          <a:xfrm>
            <a:off x="185738" y="1807369"/>
            <a:ext cx="1019175" cy="307777"/>
          </a:xfrm>
          <a:prstGeom prst="rect">
            <a:avLst/>
          </a:prstGeom>
          <a:noFill/>
        </p:spPr>
        <p:txBody>
          <a:bodyPr wrap="square" lIns="0" tIns="0" rIns="0" bIns="0" rtlCol="0">
            <a:spAutoFit/>
          </a:bodyPr>
          <a:lstStyle/>
          <a:p>
            <a:r>
              <a:rPr lang="en-GB" sz="2000" dirty="0">
                <a:solidFill>
                  <a:schemeClr val="tx1"/>
                </a:solidFill>
              </a:rPr>
              <a:t>Agenda</a:t>
            </a:r>
          </a:p>
        </p:txBody>
      </p:sp>
      <p:sp>
        <p:nvSpPr>
          <p:cNvPr id="16" name="Slide Number Placeholder 15">
            <a:extLst>
              <a:ext uri="{FF2B5EF4-FFF2-40B4-BE49-F238E27FC236}">
                <a16:creationId xmlns:a16="http://schemas.microsoft.com/office/drawing/2014/main" id="{6BF71D63-C597-5855-FF01-7A48890671A2}"/>
              </a:ext>
            </a:extLst>
          </p:cNvPr>
          <p:cNvSpPr>
            <a:spLocks noGrp="1"/>
          </p:cNvSpPr>
          <p:nvPr>
            <p:ph type="sldNum" sz="quarter" idx="16"/>
          </p:nvPr>
        </p:nvSpPr>
        <p:spPr bwMode="white"/>
        <p:txBody>
          <a:bodyPr/>
          <a:lstStyle>
            <a:lvl1pPr>
              <a:defRPr>
                <a:solidFill>
                  <a:schemeClr val="tx1"/>
                </a:solidFill>
              </a:defRPr>
            </a:lvl1pPr>
          </a:lstStyle>
          <a:p>
            <a:fld id="{23AA811B-2EBD-4900-905E-5BE206449611}" type="slidenum">
              <a:rPr lang="en-GB" smtClean="0"/>
              <a:pPr/>
              <a:t>‹#›</a:t>
            </a:fld>
            <a:endParaRPr lang="en-GB" dirty="0"/>
          </a:p>
        </p:txBody>
      </p:sp>
      <p:sp>
        <p:nvSpPr>
          <p:cNvPr id="6" name="Text Placeholder 2">
            <a:extLst>
              <a:ext uri="{FF2B5EF4-FFF2-40B4-BE49-F238E27FC236}">
                <a16:creationId xmlns:a16="http://schemas.microsoft.com/office/drawing/2014/main" id="{2EEC351E-C673-90A1-9633-CEECAA95F0A4}"/>
              </a:ext>
            </a:extLst>
          </p:cNvPr>
          <p:cNvSpPr>
            <a:spLocks noGrp="1"/>
          </p:cNvSpPr>
          <p:nvPr>
            <p:ph type="body" sz="quarter" idx="13" hasCustomPrompt="1"/>
          </p:nvPr>
        </p:nvSpPr>
        <p:spPr bwMode="white">
          <a:xfrm>
            <a:off x="3175667" y="1627818"/>
            <a:ext cx="8816975" cy="4054476"/>
          </a:xfrm>
        </p:spPr>
        <p:txBody>
          <a:bodyPr tIns="180000"/>
          <a:lstStyle>
            <a:lvl1pPr marL="252000" indent="-252000">
              <a:lnSpc>
                <a:spcPct val="110000"/>
              </a:lnSpc>
              <a:spcBef>
                <a:spcPts val="0"/>
              </a:spcBef>
              <a:buClr>
                <a:schemeClr val="accent5"/>
              </a:buClr>
              <a:buSzPct val="75000"/>
              <a:buFont typeface="Wingdings" panose="05000000000000000000" pitchFamily="2" charset="2"/>
              <a:buChar char="n"/>
              <a:defRPr sz="2000" b="0">
                <a:solidFill>
                  <a:schemeClr val="tx1"/>
                </a:solidFill>
              </a:defRPr>
            </a:lvl1pPr>
            <a:lvl2pPr marL="486000" indent="-234000">
              <a:lnSpc>
                <a:spcPct val="110000"/>
              </a:lnSpc>
              <a:spcBef>
                <a:spcPts val="0"/>
              </a:spcBef>
              <a:buClr>
                <a:schemeClr val="tx1"/>
              </a:buClr>
              <a:buSzPct val="75000"/>
              <a:buFont typeface="Wingdings" panose="05000000000000000000" pitchFamily="2" charset="2"/>
              <a:buChar char="n"/>
              <a:defRPr sz="1600" b="0">
                <a:solidFill>
                  <a:schemeClr val="tx1"/>
                </a:solidFill>
              </a:defRPr>
            </a:lvl2pPr>
            <a:lvl3pPr marL="666000" indent="-198000">
              <a:lnSpc>
                <a:spcPct val="110000"/>
              </a:lnSpc>
              <a:spcBef>
                <a:spcPts val="0"/>
              </a:spcBef>
              <a:buClr>
                <a:schemeClr val="tx1"/>
              </a:buClr>
              <a:buSzPct val="75000"/>
              <a:buFont typeface="Wingdings" panose="05000000000000000000" pitchFamily="2" charset="2"/>
              <a:buChar char="n"/>
              <a:defRPr sz="1400" b="0">
                <a:solidFill>
                  <a:schemeClr val="tx1"/>
                </a:solidFill>
              </a:defRPr>
            </a:lvl3pPr>
            <a:lvl4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4pPr>
            <a:lvl5pPr marL="432000" indent="-216000">
              <a:lnSpc>
                <a:spcPct val="110000"/>
              </a:lnSpc>
              <a:spcBef>
                <a:spcPts val="0"/>
              </a:spcBef>
              <a:spcAft>
                <a:spcPts val="600"/>
              </a:spcAft>
              <a:buClr>
                <a:schemeClr val="tx1"/>
              </a:buClr>
              <a:buSzPct val="75000"/>
              <a:buFont typeface="Wingdings" panose="05000000000000000000" pitchFamily="2" charset="2"/>
              <a:buChar char="n"/>
              <a:defRPr sz="1600" b="0">
                <a:solidFill>
                  <a:schemeClr val="tx1"/>
                </a:solidFill>
              </a:defRPr>
            </a:lvl5pPr>
            <a:lvl6pPr marL="648000" indent="-216000">
              <a:lnSpc>
                <a:spcPct val="110000"/>
              </a:lnSpc>
              <a:spcBef>
                <a:spcPts val="0"/>
              </a:spcBef>
              <a:buClr>
                <a:schemeClr val="tx1"/>
              </a:buClr>
              <a:buSzPct val="75000"/>
              <a:buFont typeface="Wingdings" panose="05000000000000000000" pitchFamily="2" charset="2"/>
              <a:buChar char="n"/>
              <a:defRPr sz="1400" b="0">
                <a:solidFill>
                  <a:schemeClr val="tx1"/>
                </a:solidFill>
              </a:defRPr>
            </a:lvl6pPr>
            <a:lvl7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7pPr>
            <a:lvl8pPr marL="432000" indent="-216000">
              <a:lnSpc>
                <a:spcPct val="110000"/>
              </a:lnSpc>
              <a:spcBef>
                <a:spcPts val="0"/>
              </a:spcBef>
              <a:buClr>
                <a:schemeClr val="tx1"/>
              </a:buClr>
              <a:buSzPct val="75000"/>
              <a:buFont typeface="Wingdings" panose="05000000000000000000" pitchFamily="2" charset="2"/>
              <a:buChar char="n"/>
              <a:defRPr sz="1600" b="0">
                <a:solidFill>
                  <a:schemeClr val="tx1"/>
                </a:solidFill>
              </a:defRPr>
            </a:lvl8pPr>
            <a:lvl9pPr marL="648000" indent="-216000">
              <a:lnSpc>
                <a:spcPct val="110000"/>
              </a:lnSpc>
              <a:spcBef>
                <a:spcPts val="0"/>
              </a:spcBef>
              <a:spcAft>
                <a:spcPts val="600"/>
              </a:spcAft>
              <a:buClr>
                <a:schemeClr val="tx1"/>
              </a:buClr>
              <a:buSzPct val="75000"/>
              <a:buFont typeface="Wingdings" panose="05000000000000000000" pitchFamily="2" charset="2"/>
              <a:buChar char="n"/>
              <a:defRPr sz="1400" b="0">
                <a:solidFill>
                  <a:schemeClr val="tx1"/>
                </a:solidFill>
              </a:defRPr>
            </a:lvl9pPr>
          </a:lstStyle>
          <a:p>
            <a:pPr lvl="0"/>
            <a:r>
              <a:rPr lang="en-GB" noProof="0" dirty="0"/>
              <a:t>Click to add agenda point                                                                            </a:t>
            </a:r>
            <a:r>
              <a:rPr lang="en-US" noProof="0" dirty="0"/>
              <a:t>Enter &amp; TAB for next text level</a:t>
            </a:r>
            <a:endParaRPr lang="en-GB" noProof="0" dirty="0"/>
          </a:p>
        </p:txBody>
      </p:sp>
    </p:spTree>
    <p:extLst>
      <p:ext uri="{BB962C8B-B14F-4D97-AF65-F5344CB8AC3E}">
        <p14:creationId xmlns:p14="http://schemas.microsoft.com/office/powerpoint/2010/main" val="15919861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genda long green no grid">
    <p:bg>
      <p:bgPr>
        <a:solidFill>
          <a:srgbClr val="123836"/>
        </a:solidFill>
        <a:effectLst/>
      </p:bgPr>
    </p:bg>
    <p:spTree>
      <p:nvGrpSpPr>
        <p:cNvPr id="1" name=""/>
        <p:cNvGrpSpPr/>
        <p:nvPr/>
      </p:nvGrpSpPr>
      <p:grpSpPr>
        <a:xfrm>
          <a:off x="0" y="0"/>
          <a:ext cx="0" cy="0"/>
          <a:chOff x="0" y="0"/>
          <a:chExt cx="0" cy="0"/>
        </a:xfrm>
      </p:grpSpPr>
      <p:sp>
        <p:nvSpPr>
          <p:cNvPr id="3" name="Date Placeholder 6" hidden="1">
            <a:extLst>
              <a:ext uri="{FF2B5EF4-FFF2-40B4-BE49-F238E27FC236}">
                <a16:creationId xmlns:a16="http://schemas.microsoft.com/office/drawing/2014/main" id="{CCA5521C-65D5-9936-B29C-E96B038EC10B}"/>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5" name="Footer Placeholder 8" hidden="1">
            <a:extLst>
              <a:ext uri="{FF2B5EF4-FFF2-40B4-BE49-F238E27FC236}">
                <a16:creationId xmlns:a16="http://schemas.microsoft.com/office/drawing/2014/main" id="{4EC1FF8A-66FD-A52C-2388-7497943E478D}"/>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9" name="Logo">
            <a:extLst>
              <a:ext uri="{FF2B5EF4-FFF2-40B4-BE49-F238E27FC236}">
                <a16:creationId xmlns:a16="http://schemas.microsoft.com/office/drawing/2014/main" id="{52AB567F-D7C7-D77C-D184-10CED8C1B424}"/>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13" name="Agenda title">
            <a:extLst>
              <a:ext uri="{FF2B5EF4-FFF2-40B4-BE49-F238E27FC236}">
                <a16:creationId xmlns:a16="http://schemas.microsoft.com/office/drawing/2014/main" id="{C2632451-B23C-4B02-C331-037EDD532064}"/>
              </a:ext>
            </a:extLst>
          </p:cNvPr>
          <p:cNvSpPr txBox="1"/>
          <p:nvPr userDrawn="1"/>
        </p:nvSpPr>
        <p:spPr bwMode="white">
          <a:xfrm>
            <a:off x="185738" y="1807369"/>
            <a:ext cx="1019175" cy="307777"/>
          </a:xfrm>
          <a:prstGeom prst="rect">
            <a:avLst/>
          </a:prstGeom>
          <a:noFill/>
        </p:spPr>
        <p:txBody>
          <a:bodyPr wrap="square" lIns="0" tIns="0" rIns="0" bIns="0" rtlCol="0">
            <a:spAutoFit/>
          </a:bodyPr>
          <a:lstStyle/>
          <a:p>
            <a:r>
              <a:rPr lang="en-GB" sz="2000" dirty="0">
                <a:solidFill>
                  <a:schemeClr val="tx1"/>
                </a:solidFill>
              </a:rPr>
              <a:t>Agenda</a:t>
            </a:r>
          </a:p>
        </p:txBody>
      </p:sp>
      <p:sp>
        <p:nvSpPr>
          <p:cNvPr id="16" name="Slide Number Placeholder 15">
            <a:extLst>
              <a:ext uri="{FF2B5EF4-FFF2-40B4-BE49-F238E27FC236}">
                <a16:creationId xmlns:a16="http://schemas.microsoft.com/office/drawing/2014/main" id="{6BF71D63-C597-5855-FF01-7A48890671A2}"/>
              </a:ext>
            </a:extLst>
          </p:cNvPr>
          <p:cNvSpPr>
            <a:spLocks noGrp="1"/>
          </p:cNvSpPr>
          <p:nvPr>
            <p:ph type="sldNum" sz="quarter" idx="16"/>
          </p:nvPr>
        </p:nvSpPr>
        <p:spPr bwMode="white"/>
        <p:txBody>
          <a:bodyPr/>
          <a:lstStyle>
            <a:lvl1pPr>
              <a:defRPr>
                <a:solidFill>
                  <a:schemeClr val="tx1"/>
                </a:solidFill>
              </a:defRPr>
            </a:lvl1pPr>
          </a:lstStyle>
          <a:p>
            <a:fld id="{23AA811B-2EBD-4900-905E-5BE206449611}" type="slidenum">
              <a:rPr lang="en-GB" smtClean="0"/>
              <a:pPr/>
              <a:t>‹#›</a:t>
            </a:fld>
            <a:endParaRPr lang="en-GB" dirty="0"/>
          </a:p>
        </p:txBody>
      </p:sp>
      <p:sp>
        <p:nvSpPr>
          <p:cNvPr id="6" name="Text Placeholder 2">
            <a:extLst>
              <a:ext uri="{FF2B5EF4-FFF2-40B4-BE49-F238E27FC236}">
                <a16:creationId xmlns:a16="http://schemas.microsoft.com/office/drawing/2014/main" id="{2EEC351E-C673-90A1-9633-CEECAA95F0A4}"/>
              </a:ext>
            </a:extLst>
          </p:cNvPr>
          <p:cNvSpPr>
            <a:spLocks noGrp="1"/>
          </p:cNvSpPr>
          <p:nvPr>
            <p:ph type="body" sz="quarter" idx="13" hasCustomPrompt="1"/>
          </p:nvPr>
        </p:nvSpPr>
        <p:spPr bwMode="white">
          <a:xfrm>
            <a:off x="3175668" y="1627818"/>
            <a:ext cx="7438146" cy="4054476"/>
          </a:xfrm>
        </p:spPr>
        <p:txBody>
          <a:bodyPr tIns="180000"/>
          <a:lstStyle>
            <a:lvl1pPr marL="252000" indent="-252000">
              <a:lnSpc>
                <a:spcPct val="110000"/>
              </a:lnSpc>
              <a:spcBef>
                <a:spcPts val="0"/>
              </a:spcBef>
              <a:buClr>
                <a:schemeClr val="accent5"/>
              </a:buClr>
              <a:buSzPct val="75000"/>
              <a:buFont typeface="Wingdings" panose="05000000000000000000" pitchFamily="2" charset="2"/>
              <a:buChar char="n"/>
              <a:defRPr sz="2000" b="0">
                <a:solidFill>
                  <a:schemeClr val="tx1"/>
                </a:solidFill>
              </a:defRPr>
            </a:lvl1pPr>
            <a:lvl2pPr marL="486000" indent="-234000">
              <a:lnSpc>
                <a:spcPct val="110000"/>
              </a:lnSpc>
              <a:spcBef>
                <a:spcPts val="0"/>
              </a:spcBef>
              <a:buClr>
                <a:schemeClr val="tx1"/>
              </a:buClr>
              <a:buSzPct val="75000"/>
              <a:buFont typeface="Wingdings" panose="05000000000000000000" pitchFamily="2" charset="2"/>
              <a:buChar char="n"/>
              <a:defRPr sz="1600" b="0">
                <a:solidFill>
                  <a:schemeClr val="tx1"/>
                </a:solidFill>
              </a:defRPr>
            </a:lvl2pPr>
            <a:lvl3pPr marL="666000" indent="-198000">
              <a:lnSpc>
                <a:spcPct val="110000"/>
              </a:lnSpc>
              <a:spcBef>
                <a:spcPts val="0"/>
              </a:spcBef>
              <a:buClr>
                <a:schemeClr val="tx1"/>
              </a:buClr>
              <a:buSzPct val="75000"/>
              <a:buFont typeface="Wingdings" panose="05000000000000000000" pitchFamily="2" charset="2"/>
              <a:buChar char="n"/>
              <a:defRPr sz="1400" b="0">
                <a:solidFill>
                  <a:schemeClr val="tx1"/>
                </a:solidFill>
              </a:defRPr>
            </a:lvl3pPr>
            <a:lvl4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4pPr>
            <a:lvl5pPr marL="432000" indent="-216000">
              <a:lnSpc>
                <a:spcPct val="110000"/>
              </a:lnSpc>
              <a:spcBef>
                <a:spcPts val="0"/>
              </a:spcBef>
              <a:spcAft>
                <a:spcPts val="600"/>
              </a:spcAft>
              <a:buClr>
                <a:schemeClr val="tx1"/>
              </a:buClr>
              <a:buSzPct val="75000"/>
              <a:buFont typeface="Wingdings" panose="05000000000000000000" pitchFamily="2" charset="2"/>
              <a:buChar char="n"/>
              <a:defRPr sz="1600" b="0">
                <a:solidFill>
                  <a:schemeClr val="tx1"/>
                </a:solidFill>
              </a:defRPr>
            </a:lvl5pPr>
            <a:lvl6pPr marL="648000" indent="-216000">
              <a:lnSpc>
                <a:spcPct val="110000"/>
              </a:lnSpc>
              <a:spcBef>
                <a:spcPts val="0"/>
              </a:spcBef>
              <a:buClr>
                <a:schemeClr val="tx1"/>
              </a:buClr>
              <a:buSzPct val="75000"/>
              <a:buFont typeface="Wingdings" panose="05000000000000000000" pitchFamily="2" charset="2"/>
              <a:buChar char="n"/>
              <a:defRPr sz="1400" b="0">
                <a:solidFill>
                  <a:schemeClr val="tx1"/>
                </a:solidFill>
              </a:defRPr>
            </a:lvl6pPr>
            <a:lvl7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7pPr>
            <a:lvl8pPr marL="432000" indent="-216000">
              <a:lnSpc>
                <a:spcPct val="110000"/>
              </a:lnSpc>
              <a:spcBef>
                <a:spcPts val="0"/>
              </a:spcBef>
              <a:buClr>
                <a:schemeClr val="tx1"/>
              </a:buClr>
              <a:buSzPct val="75000"/>
              <a:buFont typeface="Wingdings" panose="05000000000000000000" pitchFamily="2" charset="2"/>
              <a:buChar char="n"/>
              <a:defRPr sz="1600" b="0">
                <a:solidFill>
                  <a:schemeClr val="tx1"/>
                </a:solidFill>
              </a:defRPr>
            </a:lvl8pPr>
            <a:lvl9pPr marL="648000" indent="-216000">
              <a:lnSpc>
                <a:spcPct val="110000"/>
              </a:lnSpc>
              <a:spcBef>
                <a:spcPts val="0"/>
              </a:spcBef>
              <a:spcAft>
                <a:spcPts val="600"/>
              </a:spcAft>
              <a:buClr>
                <a:schemeClr val="tx1"/>
              </a:buClr>
              <a:buSzPct val="75000"/>
              <a:buFont typeface="Wingdings" panose="05000000000000000000" pitchFamily="2" charset="2"/>
              <a:buChar char="n"/>
              <a:defRPr sz="1400" b="0">
                <a:solidFill>
                  <a:schemeClr val="tx1"/>
                </a:solidFill>
              </a:defRPr>
            </a:lvl9pPr>
          </a:lstStyle>
          <a:p>
            <a:pPr lvl="0"/>
            <a:r>
              <a:rPr lang="en-GB" noProof="0" dirty="0"/>
              <a:t>Click to add agenda point                                                                            </a:t>
            </a:r>
            <a:r>
              <a:rPr lang="en-US" noProof="0" dirty="0"/>
              <a:t>Enter &amp; TAB for next text level</a:t>
            </a:r>
            <a:endParaRPr lang="en-GB" noProof="0" dirty="0"/>
          </a:p>
        </p:txBody>
      </p:sp>
    </p:spTree>
    <p:extLst>
      <p:ext uri="{BB962C8B-B14F-4D97-AF65-F5344CB8AC3E}">
        <p14:creationId xmlns:p14="http://schemas.microsoft.com/office/powerpoint/2010/main" val="8532913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short green">
    <p:bg>
      <p:bgRef idx="1001">
        <a:schemeClr val="bg1"/>
      </p:bgRef>
    </p:bg>
    <p:spTree>
      <p:nvGrpSpPr>
        <p:cNvPr id="1" name=""/>
        <p:cNvGrpSpPr/>
        <p:nvPr/>
      </p:nvGrpSpPr>
      <p:grpSpPr>
        <a:xfrm>
          <a:off x="0" y="0"/>
          <a:ext cx="0" cy="0"/>
          <a:chOff x="0" y="0"/>
          <a:chExt cx="0" cy="0"/>
        </a:xfrm>
      </p:grpSpPr>
      <p:sp>
        <p:nvSpPr>
          <p:cNvPr id="3" name="Date Placeholder 6" hidden="1">
            <a:extLst>
              <a:ext uri="{FF2B5EF4-FFF2-40B4-BE49-F238E27FC236}">
                <a16:creationId xmlns:a16="http://schemas.microsoft.com/office/drawing/2014/main" id="{76E63167-C26A-856D-CC72-064801CFE24F}"/>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5" name="Footer Placeholder 8" hidden="1">
            <a:extLst>
              <a:ext uri="{FF2B5EF4-FFF2-40B4-BE49-F238E27FC236}">
                <a16:creationId xmlns:a16="http://schemas.microsoft.com/office/drawing/2014/main" id="{1B75EE55-6CAB-9AA3-328A-E0BDA69F0D4D}"/>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2" name="Backgrounds">
            <a:extLst>
              <a:ext uri="{FF2B5EF4-FFF2-40B4-BE49-F238E27FC236}">
                <a16:creationId xmlns:a16="http://schemas.microsoft.com/office/drawing/2014/main" id="{957FAFE2-DC25-D76A-010D-C19E2C8A702D}"/>
              </a:ext>
            </a:extLst>
          </p:cNvPr>
          <p:cNvSpPr/>
          <p:nvPr userDrawn="1"/>
        </p:nvSpPr>
        <p:spPr>
          <a:xfrm>
            <a:off x="-1200" y="6016"/>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4" name="Grid">
            <a:extLst>
              <a:ext uri="{FF2B5EF4-FFF2-40B4-BE49-F238E27FC236}">
                <a16:creationId xmlns:a16="http://schemas.microsoft.com/office/drawing/2014/main" id="{C0BA7F59-CDC3-62D7-D722-BB5C145BC465}"/>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Logo">
            <a:extLst>
              <a:ext uri="{FF2B5EF4-FFF2-40B4-BE49-F238E27FC236}">
                <a16:creationId xmlns:a16="http://schemas.microsoft.com/office/drawing/2014/main" id="{52AB567F-D7C7-D77C-D184-10CED8C1B424}"/>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13" name="Agenda title">
            <a:extLst>
              <a:ext uri="{FF2B5EF4-FFF2-40B4-BE49-F238E27FC236}">
                <a16:creationId xmlns:a16="http://schemas.microsoft.com/office/drawing/2014/main" id="{C2632451-B23C-4B02-C331-037EDD532064}"/>
              </a:ext>
            </a:extLst>
          </p:cNvPr>
          <p:cNvSpPr txBox="1"/>
          <p:nvPr userDrawn="1"/>
        </p:nvSpPr>
        <p:spPr bwMode="white">
          <a:xfrm>
            <a:off x="185738" y="1807369"/>
            <a:ext cx="1019175" cy="307777"/>
          </a:xfrm>
          <a:prstGeom prst="rect">
            <a:avLst/>
          </a:prstGeom>
          <a:noFill/>
        </p:spPr>
        <p:txBody>
          <a:bodyPr wrap="square" lIns="0" tIns="0" rIns="0" bIns="0" rtlCol="0">
            <a:spAutoFit/>
          </a:bodyPr>
          <a:lstStyle/>
          <a:p>
            <a:r>
              <a:rPr lang="en-GB" sz="2000" dirty="0">
                <a:solidFill>
                  <a:schemeClr val="tx1"/>
                </a:solidFill>
              </a:rPr>
              <a:t>Agenda</a:t>
            </a:r>
          </a:p>
        </p:txBody>
      </p:sp>
      <p:sp>
        <p:nvSpPr>
          <p:cNvPr id="7" name="Text Placeholder 2"/>
          <p:cNvSpPr>
            <a:spLocks noGrp="1"/>
          </p:cNvSpPr>
          <p:nvPr>
            <p:ph type="body" sz="quarter" idx="13" hasCustomPrompt="1"/>
          </p:nvPr>
        </p:nvSpPr>
        <p:spPr bwMode="white">
          <a:xfrm>
            <a:off x="2974183" y="1706106"/>
            <a:ext cx="9030491" cy="4054476"/>
          </a:xfrm>
        </p:spPr>
        <p:txBody>
          <a:bodyPr tIns="108000"/>
          <a:lstStyle>
            <a:lvl1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tx1"/>
                </a:solidFill>
              </a:defRPr>
            </a:lvl1pPr>
            <a:lvl2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tx1"/>
                </a:solidFill>
              </a:defRPr>
            </a:lvl2pPr>
            <a:lvl3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tx1"/>
                </a:solidFill>
              </a:defRPr>
            </a:lvl3pPr>
            <a:lvl4pPr marL="435600" indent="-435600">
              <a:lnSpc>
                <a:spcPct val="115000"/>
              </a:lnSpc>
              <a:spcBef>
                <a:spcPts val="0"/>
              </a:spcBef>
              <a:buClr>
                <a:schemeClr val="accent5"/>
              </a:buClr>
              <a:buSzPct val="85000"/>
              <a:buFont typeface="Arial" panose="020B0604020202020204" pitchFamily="34" charset="0"/>
              <a:buChar char="​"/>
              <a:defRPr sz="1400" b="0">
                <a:solidFill>
                  <a:schemeClr val="tx1"/>
                </a:solidFill>
              </a:defRPr>
            </a:lvl4pPr>
            <a:lvl5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tx1"/>
                </a:solidFill>
              </a:defRPr>
            </a:lvl5pPr>
            <a:lvl6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tx1"/>
                </a:solidFill>
              </a:defRPr>
            </a:lvl6pPr>
            <a:lvl7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tx1"/>
                </a:solidFill>
              </a:defRPr>
            </a:lvl7pPr>
            <a:lvl8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tx1"/>
                </a:solidFill>
              </a:defRPr>
            </a:lvl8pPr>
            <a:lvl9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tx1"/>
                </a:solidFill>
              </a:defRPr>
            </a:lvl9pPr>
          </a:lstStyle>
          <a:p>
            <a:pPr lvl="0"/>
            <a:r>
              <a:rPr lang="en-GB" noProof="0" dirty="0"/>
              <a:t>Click to add agenda point                          Enter &amp; TAB for next text level</a:t>
            </a:r>
          </a:p>
        </p:txBody>
      </p:sp>
      <p:sp>
        <p:nvSpPr>
          <p:cNvPr id="16" name="Slide Number Placeholder 15">
            <a:extLst>
              <a:ext uri="{FF2B5EF4-FFF2-40B4-BE49-F238E27FC236}">
                <a16:creationId xmlns:a16="http://schemas.microsoft.com/office/drawing/2014/main" id="{6BF71D63-C597-5855-FF01-7A48890671A2}"/>
              </a:ext>
            </a:extLst>
          </p:cNvPr>
          <p:cNvSpPr>
            <a:spLocks noGrp="1"/>
          </p:cNvSpPr>
          <p:nvPr>
            <p:ph type="sldNum" sz="quarter" idx="16"/>
          </p:nvPr>
        </p:nvSpPr>
        <p:spPr bwMode="white"/>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2835267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long grey">
    <p:spTree>
      <p:nvGrpSpPr>
        <p:cNvPr id="1" name=""/>
        <p:cNvGrpSpPr/>
        <p:nvPr/>
      </p:nvGrpSpPr>
      <p:grpSpPr>
        <a:xfrm>
          <a:off x="0" y="0"/>
          <a:ext cx="0" cy="0"/>
          <a:chOff x="0" y="0"/>
          <a:chExt cx="0" cy="0"/>
        </a:xfrm>
      </p:grpSpPr>
      <p:sp>
        <p:nvSpPr>
          <p:cNvPr id="6" name="Date Placeholder 6" hidden="1">
            <a:extLst>
              <a:ext uri="{FF2B5EF4-FFF2-40B4-BE49-F238E27FC236}">
                <a16:creationId xmlns:a16="http://schemas.microsoft.com/office/drawing/2014/main" id="{7BFE2FCA-9BAB-F2B2-4DA7-BACED54481AD}"/>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10" name="Footer Placeholder 8" hidden="1">
            <a:extLst>
              <a:ext uri="{FF2B5EF4-FFF2-40B4-BE49-F238E27FC236}">
                <a16:creationId xmlns:a16="http://schemas.microsoft.com/office/drawing/2014/main" id="{65BE812A-9023-9CF4-6B96-068DE6241F90}"/>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3" name="Backgrounds">
            <a:extLst>
              <a:ext uri="{FF2B5EF4-FFF2-40B4-BE49-F238E27FC236}">
                <a16:creationId xmlns:a16="http://schemas.microsoft.com/office/drawing/2014/main" id="{AA7BFD65-08C9-1340-556F-7990CE9ABBFE}"/>
              </a:ext>
            </a:extLst>
          </p:cNvPr>
          <p:cNvSpPr>
            <a:spLocks/>
          </p:cNvSpPr>
          <p:nvPr userDrawn="1"/>
        </p:nvSpPr>
        <p:spPr>
          <a:xfrm>
            <a:off x="-1200" y="-360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5" name="Grid">
            <a:extLst>
              <a:ext uri="{FF2B5EF4-FFF2-40B4-BE49-F238E27FC236}">
                <a16:creationId xmlns:a16="http://schemas.microsoft.com/office/drawing/2014/main" id="{EA445E9E-B98F-C4E5-5966-49E72CD8BDA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Logo">
            <a:extLst>
              <a:ext uri="{FF2B5EF4-FFF2-40B4-BE49-F238E27FC236}">
                <a16:creationId xmlns:a16="http://schemas.microsoft.com/office/drawing/2014/main" id="{52AB567F-D7C7-D77C-D184-10CED8C1B424}"/>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13" name="Agenda title">
            <a:extLst>
              <a:ext uri="{FF2B5EF4-FFF2-40B4-BE49-F238E27FC236}">
                <a16:creationId xmlns:a16="http://schemas.microsoft.com/office/drawing/2014/main" id="{C2632451-B23C-4B02-C331-037EDD532064}"/>
              </a:ext>
            </a:extLst>
          </p:cNvPr>
          <p:cNvSpPr txBox="1"/>
          <p:nvPr userDrawn="1"/>
        </p:nvSpPr>
        <p:spPr>
          <a:xfrm>
            <a:off x="185738" y="1807369"/>
            <a:ext cx="1019175" cy="307777"/>
          </a:xfrm>
          <a:prstGeom prst="rect">
            <a:avLst/>
          </a:prstGeom>
          <a:noFill/>
        </p:spPr>
        <p:txBody>
          <a:bodyPr wrap="square" lIns="0" tIns="0" rIns="0" bIns="0" rtlCol="0">
            <a:spAutoFit/>
          </a:bodyPr>
          <a:lstStyle/>
          <a:p>
            <a:r>
              <a:rPr lang="en-GB" sz="2000" dirty="0">
                <a:solidFill>
                  <a:schemeClr val="tx1"/>
                </a:solidFill>
              </a:rPr>
              <a:t>Agenda</a:t>
            </a:r>
          </a:p>
        </p:txBody>
      </p:sp>
      <p:sp>
        <p:nvSpPr>
          <p:cNvPr id="16" name="Slide Number Placeholder 15">
            <a:extLst>
              <a:ext uri="{FF2B5EF4-FFF2-40B4-BE49-F238E27FC236}">
                <a16:creationId xmlns:a16="http://schemas.microsoft.com/office/drawing/2014/main" id="{6BF71D63-C597-5855-FF01-7A48890671A2}"/>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GB" smtClean="0"/>
              <a:pPr/>
              <a:t>‹#›</a:t>
            </a:fld>
            <a:endParaRPr lang="en-GB" dirty="0"/>
          </a:p>
        </p:txBody>
      </p:sp>
      <p:sp>
        <p:nvSpPr>
          <p:cNvPr id="4" name="Text Placeholder 2">
            <a:extLst>
              <a:ext uri="{FF2B5EF4-FFF2-40B4-BE49-F238E27FC236}">
                <a16:creationId xmlns:a16="http://schemas.microsoft.com/office/drawing/2014/main" id="{84FE6EAD-778E-BDF2-9D68-D1D6108541C9}"/>
              </a:ext>
            </a:extLst>
          </p:cNvPr>
          <p:cNvSpPr>
            <a:spLocks noGrp="1"/>
          </p:cNvSpPr>
          <p:nvPr>
            <p:ph type="body" sz="quarter" idx="13" hasCustomPrompt="1"/>
          </p:nvPr>
        </p:nvSpPr>
        <p:spPr>
          <a:xfrm>
            <a:off x="3175667" y="1609890"/>
            <a:ext cx="8816975" cy="4054476"/>
          </a:xfrm>
        </p:spPr>
        <p:txBody>
          <a:bodyPr tIns="180000"/>
          <a:lstStyle>
            <a:lvl1pPr marL="252000" indent="-252000">
              <a:lnSpc>
                <a:spcPct val="110000"/>
              </a:lnSpc>
              <a:spcBef>
                <a:spcPts val="0"/>
              </a:spcBef>
              <a:buClr>
                <a:schemeClr val="accent5"/>
              </a:buClr>
              <a:buSzPct val="75000"/>
              <a:buFont typeface="Wingdings" panose="05000000000000000000" pitchFamily="2" charset="2"/>
              <a:buChar char="n"/>
              <a:defRPr sz="2000" b="0">
                <a:solidFill>
                  <a:schemeClr val="tx1"/>
                </a:solidFill>
              </a:defRPr>
            </a:lvl1pPr>
            <a:lvl2pPr marL="486000" indent="-234000">
              <a:lnSpc>
                <a:spcPct val="110000"/>
              </a:lnSpc>
              <a:spcBef>
                <a:spcPts val="0"/>
              </a:spcBef>
              <a:buClr>
                <a:schemeClr val="tx1"/>
              </a:buClr>
              <a:buSzPct val="75000"/>
              <a:buFont typeface="Wingdings" panose="05000000000000000000" pitchFamily="2" charset="2"/>
              <a:buChar char="n"/>
              <a:defRPr sz="1600" b="0">
                <a:solidFill>
                  <a:schemeClr val="tx1"/>
                </a:solidFill>
              </a:defRPr>
            </a:lvl2pPr>
            <a:lvl3pPr marL="666000" indent="-198000">
              <a:lnSpc>
                <a:spcPct val="110000"/>
              </a:lnSpc>
              <a:spcBef>
                <a:spcPts val="0"/>
              </a:spcBef>
              <a:buClr>
                <a:schemeClr val="tx1"/>
              </a:buClr>
              <a:buSzPct val="75000"/>
              <a:buFont typeface="Wingdings" panose="05000000000000000000" pitchFamily="2" charset="2"/>
              <a:buChar char="n"/>
              <a:defRPr sz="1400" b="0">
                <a:solidFill>
                  <a:schemeClr val="tx1"/>
                </a:solidFill>
              </a:defRPr>
            </a:lvl3pPr>
            <a:lvl4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4pPr>
            <a:lvl5pPr marL="432000" indent="-216000">
              <a:lnSpc>
                <a:spcPct val="110000"/>
              </a:lnSpc>
              <a:spcBef>
                <a:spcPts val="0"/>
              </a:spcBef>
              <a:spcAft>
                <a:spcPts val="600"/>
              </a:spcAft>
              <a:buClr>
                <a:schemeClr val="tx1"/>
              </a:buClr>
              <a:buSzPct val="75000"/>
              <a:buFont typeface="Wingdings" panose="05000000000000000000" pitchFamily="2" charset="2"/>
              <a:buChar char="n"/>
              <a:defRPr sz="1600" b="0">
                <a:solidFill>
                  <a:schemeClr val="tx1"/>
                </a:solidFill>
              </a:defRPr>
            </a:lvl5pPr>
            <a:lvl6pPr marL="648000" indent="-216000">
              <a:lnSpc>
                <a:spcPct val="110000"/>
              </a:lnSpc>
              <a:spcBef>
                <a:spcPts val="0"/>
              </a:spcBef>
              <a:buClr>
                <a:schemeClr val="tx1"/>
              </a:buClr>
              <a:buSzPct val="75000"/>
              <a:buFont typeface="Wingdings" panose="05000000000000000000" pitchFamily="2" charset="2"/>
              <a:buChar char="n"/>
              <a:defRPr sz="1400" b="0">
                <a:solidFill>
                  <a:schemeClr val="tx1"/>
                </a:solidFill>
              </a:defRPr>
            </a:lvl6pPr>
            <a:lvl7pPr marL="216000" indent="-216000">
              <a:lnSpc>
                <a:spcPct val="110000"/>
              </a:lnSpc>
              <a:spcBef>
                <a:spcPts val="0"/>
              </a:spcBef>
              <a:spcAft>
                <a:spcPts val="600"/>
              </a:spcAft>
              <a:buClr>
                <a:schemeClr val="accent5"/>
              </a:buClr>
              <a:buSzPct val="75000"/>
              <a:buFont typeface="Wingdings" panose="05000000000000000000" pitchFamily="2" charset="2"/>
              <a:buChar char="n"/>
              <a:defRPr sz="2000" b="0">
                <a:solidFill>
                  <a:schemeClr val="tx1"/>
                </a:solidFill>
              </a:defRPr>
            </a:lvl7pPr>
            <a:lvl8pPr marL="432000" indent="-216000">
              <a:lnSpc>
                <a:spcPct val="110000"/>
              </a:lnSpc>
              <a:spcBef>
                <a:spcPts val="0"/>
              </a:spcBef>
              <a:buClr>
                <a:schemeClr val="tx1"/>
              </a:buClr>
              <a:buSzPct val="75000"/>
              <a:buFont typeface="Wingdings" panose="05000000000000000000" pitchFamily="2" charset="2"/>
              <a:buChar char="n"/>
              <a:defRPr sz="1600" b="0">
                <a:solidFill>
                  <a:schemeClr val="tx1"/>
                </a:solidFill>
              </a:defRPr>
            </a:lvl8pPr>
            <a:lvl9pPr marL="648000" indent="-216000">
              <a:lnSpc>
                <a:spcPct val="110000"/>
              </a:lnSpc>
              <a:spcBef>
                <a:spcPts val="0"/>
              </a:spcBef>
              <a:spcAft>
                <a:spcPts val="600"/>
              </a:spcAft>
              <a:buClr>
                <a:schemeClr val="tx1"/>
              </a:buClr>
              <a:buSzPct val="75000"/>
              <a:buFont typeface="Wingdings" panose="05000000000000000000" pitchFamily="2" charset="2"/>
              <a:buChar char="n"/>
              <a:defRPr sz="1400" b="0">
                <a:solidFill>
                  <a:schemeClr val="tx1"/>
                </a:solidFill>
              </a:defRPr>
            </a:lvl9pPr>
          </a:lstStyle>
          <a:p>
            <a:pPr lvl="0"/>
            <a:r>
              <a:rPr lang="en-GB" noProof="0" dirty="0"/>
              <a:t>Click to add agenda point                                                                            </a:t>
            </a:r>
            <a:r>
              <a:rPr lang="en-US" noProof="0" dirty="0"/>
              <a:t>Enter &amp; TAB for next text level</a:t>
            </a:r>
            <a:endParaRPr lang="en-GB" noProof="0" dirty="0"/>
          </a:p>
        </p:txBody>
      </p:sp>
    </p:spTree>
    <p:extLst>
      <p:ext uri="{BB962C8B-B14F-4D97-AF65-F5344CB8AC3E}">
        <p14:creationId xmlns:p14="http://schemas.microsoft.com/office/powerpoint/2010/main" val="144878747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hort grey">
    <p:spTree>
      <p:nvGrpSpPr>
        <p:cNvPr id="1" name=""/>
        <p:cNvGrpSpPr/>
        <p:nvPr/>
      </p:nvGrpSpPr>
      <p:grpSpPr>
        <a:xfrm>
          <a:off x="0" y="0"/>
          <a:ext cx="0" cy="0"/>
          <a:chOff x="0" y="0"/>
          <a:chExt cx="0" cy="0"/>
        </a:xfrm>
      </p:grpSpPr>
      <p:sp>
        <p:nvSpPr>
          <p:cNvPr id="6" name="Date Placeholder 6" hidden="1">
            <a:extLst>
              <a:ext uri="{FF2B5EF4-FFF2-40B4-BE49-F238E27FC236}">
                <a16:creationId xmlns:a16="http://schemas.microsoft.com/office/drawing/2014/main" id="{C7E0A942-D894-37F6-9975-D587E8BE4E33}"/>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10" name="Footer Placeholder 8" hidden="1">
            <a:extLst>
              <a:ext uri="{FF2B5EF4-FFF2-40B4-BE49-F238E27FC236}">
                <a16:creationId xmlns:a16="http://schemas.microsoft.com/office/drawing/2014/main" id="{19ED4D96-19E6-F329-EA5A-675F296424A3}"/>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3" name="Backgrounds">
            <a:extLst>
              <a:ext uri="{FF2B5EF4-FFF2-40B4-BE49-F238E27FC236}">
                <a16:creationId xmlns:a16="http://schemas.microsoft.com/office/drawing/2014/main" id="{852A952B-76EF-4C8C-8C7B-140D4588A85A}"/>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5" name="Grid">
            <a:extLst>
              <a:ext uri="{FF2B5EF4-FFF2-40B4-BE49-F238E27FC236}">
                <a16:creationId xmlns:a16="http://schemas.microsoft.com/office/drawing/2014/main" id="{86B312DF-9E04-8EC7-BF7D-380A73D1E276}"/>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Logo">
            <a:extLst>
              <a:ext uri="{FF2B5EF4-FFF2-40B4-BE49-F238E27FC236}">
                <a16:creationId xmlns:a16="http://schemas.microsoft.com/office/drawing/2014/main" id="{52AB567F-D7C7-D77C-D184-10CED8C1B424}"/>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13" name="Agenda title">
            <a:extLst>
              <a:ext uri="{FF2B5EF4-FFF2-40B4-BE49-F238E27FC236}">
                <a16:creationId xmlns:a16="http://schemas.microsoft.com/office/drawing/2014/main" id="{C2632451-B23C-4B02-C331-037EDD532064}"/>
              </a:ext>
            </a:extLst>
          </p:cNvPr>
          <p:cNvSpPr txBox="1"/>
          <p:nvPr userDrawn="1"/>
        </p:nvSpPr>
        <p:spPr>
          <a:xfrm>
            <a:off x="185738" y="1807369"/>
            <a:ext cx="1019175" cy="307777"/>
          </a:xfrm>
          <a:prstGeom prst="rect">
            <a:avLst/>
          </a:prstGeom>
          <a:noFill/>
        </p:spPr>
        <p:txBody>
          <a:bodyPr wrap="square" lIns="0" tIns="0" rIns="0" bIns="0" rtlCol="0">
            <a:spAutoFit/>
          </a:bodyPr>
          <a:lstStyle/>
          <a:p>
            <a:r>
              <a:rPr lang="en-GB" sz="2000" dirty="0">
                <a:solidFill>
                  <a:schemeClr val="tx1"/>
                </a:solidFill>
              </a:rPr>
              <a:t>Agenda</a:t>
            </a:r>
          </a:p>
        </p:txBody>
      </p:sp>
      <p:sp>
        <p:nvSpPr>
          <p:cNvPr id="16" name="Slide Number Placeholder 15">
            <a:extLst>
              <a:ext uri="{FF2B5EF4-FFF2-40B4-BE49-F238E27FC236}">
                <a16:creationId xmlns:a16="http://schemas.microsoft.com/office/drawing/2014/main" id="{6BF71D63-C597-5855-FF01-7A48890671A2}"/>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GB" smtClean="0"/>
              <a:pPr/>
              <a:t>‹#›</a:t>
            </a:fld>
            <a:endParaRPr lang="en-GB" dirty="0"/>
          </a:p>
        </p:txBody>
      </p:sp>
      <p:sp>
        <p:nvSpPr>
          <p:cNvPr id="2" name="Text Placeholder 2">
            <a:extLst>
              <a:ext uri="{FF2B5EF4-FFF2-40B4-BE49-F238E27FC236}">
                <a16:creationId xmlns:a16="http://schemas.microsoft.com/office/drawing/2014/main" id="{63B2D50B-F7A1-3E5D-5317-A3672D5A3BF9}"/>
              </a:ext>
            </a:extLst>
          </p:cNvPr>
          <p:cNvSpPr>
            <a:spLocks noGrp="1"/>
          </p:cNvSpPr>
          <p:nvPr>
            <p:ph type="body" sz="quarter" idx="13" hasCustomPrompt="1"/>
          </p:nvPr>
        </p:nvSpPr>
        <p:spPr bwMode="white">
          <a:xfrm>
            <a:off x="2974183" y="1700130"/>
            <a:ext cx="9030491" cy="4054476"/>
          </a:xfrm>
        </p:spPr>
        <p:txBody>
          <a:bodyPr tIns="108000"/>
          <a:lstStyle>
            <a:lvl1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accent1"/>
                </a:solidFill>
              </a:defRPr>
            </a:lvl1pPr>
            <a:lvl2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accent1"/>
                </a:solidFill>
              </a:defRPr>
            </a:lvl2pPr>
            <a:lvl3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accent1"/>
                </a:solidFill>
              </a:defRPr>
            </a:lvl3pPr>
            <a:lvl4pPr marL="435600" indent="-435600">
              <a:lnSpc>
                <a:spcPct val="115000"/>
              </a:lnSpc>
              <a:spcBef>
                <a:spcPts val="0"/>
              </a:spcBef>
              <a:buClr>
                <a:schemeClr val="accent5"/>
              </a:buClr>
              <a:buSzPct val="85000"/>
              <a:buFont typeface="Arial" panose="020B0604020202020204" pitchFamily="34" charset="0"/>
              <a:buChar char="​"/>
              <a:defRPr sz="1400" b="0">
                <a:solidFill>
                  <a:schemeClr val="accent1"/>
                </a:solidFill>
              </a:defRPr>
            </a:lvl4pPr>
            <a:lvl5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accent1"/>
                </a:solidFill>
              </a:defRPr>
            </a:lvl5pPr>
            <a:lvl6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accent1"/>
                </a:solidFill>
              </a:defRPr>
            </a:lvl6pPr>
            <a:lvl7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accent1"/>
                </a:solidFill>
              </a:defRPr>
            </a:lvl7pPr>
            <a:lvl8pPr marL="435600" indent="-435600">
              <a:lnSpc>
                <a:spcPct val="115000"/>
              </a:lnSpc>
              <a:spcBef>
                <a:spcPts val="0"/>
              </a:spcBef>
              <a:spcAft>
                <a:spcPts val="1200"/>
              </a:spcAft>
              <a:buClr>
                <a:schemeClr val="accent5"/>
              </a:buClr>
              <a:buSzPct val="85000"/>
              <a:buFont typeface="Arial" panose="020B0604020202020204" pitchFamily="34" charset="0"/>
              <a:buChar char="​"/>
              <a:defRPr sz="1400" b="0">
                <a:solidFill>
                  <a:schemeClr val="accent1"/>
                </a:solidFill>
              </a:defRPr>
            </a:lvl8pPr>
            <a:lvl9pPr marL="432000" indent="-432000">
              <a:lnSpc>
                <a:spcPct val="90000"/>
              </a:lnSpc>
              <a:spcBef>
                <a:spcPts val="0"/>
              </a:spcBef>
              <a:spcAft>
                <a:spcPts val="1200"/>
              </a:spcAft>
              <a:buClr>
                <a:schemeClr val="accent5"/>
              </a:buClr>
              <a:buSzPct val="80000"/>
              <a:buFont typeface="Wingdings" panose="05000000000000000000" pitchFamily="2" charset="2"/>
              <a:buChar char="n"/>
              <a:defRPr sz="3200" b="0">
                <a:solidFill>
                  <a:schemeClr val="accent1"/>
                </a:solidFill>
              </a:defRPr>
            </a:lvl9pPr>
          </a:lstStyle>
          <a:p>
            <a:pPr lvl="0"/>
            <a:r>
              <a:rPr lang="en-GB" noProof="0" dirty="0"/>
              <a:t>Click to add agenda point                          Enter &amp; TAB for next text level</a:t>
            </a:r>
          </a:p>
        </p:txBody>
      </p:sp>
    </p:spTree>
    <p:extLst>
      <p:ext uri="{BB962C8B-B14F-4D97-AF65-F5344CB8AC3E}">
        <p14:creationId xmlns:p14="http://schemas.microsoft.com/office/powerpoint/2010/main" val="1516439234"/>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reaker green">
    <p:bg>
      <p:bgRef idx="1001">
        <a:schemeClr val="bg1"/>
      </p:bgRef>
    </p:bg>
    <p:spTree>
      <p:nvGrpSpPr>
        <p:cNvPr id="1" name=""/>
        <p:cNvGrpSpPr/>
        <p:nvPr/>
      </p:nvGrpSpPr>
      <p:grpSpPr>
        <a:xfrm>
          <a:off x="0" y="0"/>
          <a:ext cx="0" cy="0"/>
          <a:chOff x="0" y="0"/>
          <a:chExt cx="0" cy="0"/>
        </a:xfrm>
      </p:grpSpPr>
      <p:sp>
        <p:nvSpPr>
          <p:cNvPr id="6" name="Date Placeholder 6" hidden="1">
            <a:extLst>
              <a:ext uri="{FF2B5EF4-FFF2-40B4-BE49-F238E27FC236}">
                <a16:creationId xmlns:a16="http://schemas.microsoft.com/office/drawing/2014/main" id="{870EBE86-9D34-A174-27BF-9EFF7AF15725}"/>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9" name="Footer Placeholder 8" hidden="1">
            <a:extLst>
              <a:ext uri="{FF2B5EF4-FFF2-40B4-BE49-F238E27FC236}">
                <a16:creationId xmlns:a16="http://schemas.microsoft.com/office/drawing/2014/main" id="{B3169226-5D50-90C2-4AF1-4BC90A9B3501}"/>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4" name="Backgrounds">
            <a:extLst>
              <a:ext uri="{FF2B5EF4-FFF2-40B4-BE49-F238E27FC236}">
                <a16:creationId xmlns:a16="http://schemas.microsoft.com/office/drawing/2014/main" id="{CA0DEA3C-AEE2-C307-5D8E-500705E9AB76}"/>
              </a:ext>
            </a:extLst>
          </p:cNvPr>
          <p:cNvSpPr/>
          <p:nvPr userDrawn="1"/>
        </p:nvSpPr>
        <p:spPr bwMode="ltGray">
          <a:xfrm>
            <a:off x="0" y="0"/>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84" name="Grid">
            <a:extLst>
              <a:ext uri="{FF2B5EF4-FFF2-40B4-BE49-F238E27FC236}">
                <a16:creationId xmlns:a16="http://schemas.microsoft.com/office/drawing/2014/main" id="{6B14ED8E-E195-D0C0-D950-EEEE70133C27}"/>
              </a:ext>
            </a:extLst>
          </p:cNvPr>
          <p:cNvSpPr/>
          <p:nvPr userDrawn="1"/>
        </p:nvSpPr>
        <p:spPr bwMode="white">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Logo">
            <a:extLst>
              <a:ext uri="{FF2B5EF4-FFF2-40B4-BE49-F238E27FC236}">
                <a16:creationId xmlns:a16="http://schemas.microsoft.com/office/drawing/2014/main" id="{C5441F9B-1854-D9BD-741A-71B0CB02280A}"/>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2" name="Title 1"/>
          <p:cNvSpPr>
            <a:spLocks noGrp="1"/>
          </p:cNvSpPr>
          <p:nvPr>
            <p:ph type="ctrTitle" hasCustomPrompt="1"/>
          </p:nvPr>
        </p:nvSpPr>
        <p:spPr bwMode="white">
          <a:xfrm>
            <a:off x="0" y="0"/>
            <a:ext cx="8996576" cy="2620964"/>
          </a:xfrm>
        </p:spPr>
        <p:txBody>
          <a:bodyPr lIns="198000" tIns="144000" bIns="0" anchor="t"/>
          <a:lstStyle>
            <a:lvl1pPr algn="l">
              <a:lnSpc>
                <a:spcPct val="86000"/>
              </a:lnSpc>
              <a:defRPr sz="6300">
                <a:solidFill>
                  <a:schemeClr val="tx1"/>
                </a:solidFill>
              </a:defRPr>
            </a:lvl1pPr>
          </a:lstStyle>
          <a:p>
            <a:r>
              <a:rPr lang="en-GB" dirty="0"/>
              <a:t>Click to add title</a:t>
            </a:r>
          </a:p>
        </p:txBody>
      </p:sp>
      <p:sp>
        <p:nvSpPr>
          <p:cNvPr id="12" name="Subtitle 2">
            <a:extLst>
              <a:ext uri="{FF2B5EF4-FFF2-40B4-BE49-F238E27FC236}">
                <a16:creationId xmlns:a16="http://schemas.microsoft.com/office/drawing/2014/main" id="{EB4E9833-0B18-BA78-C50B-350C1656D184}"/>
              </a:ext>
            </a:extLst>
          </p:cNvPr>
          <p:cNvSpPr>
            <a:spLocks noGrp="1"/>
          </p:cNvSpPr>
          <p:nvPr>
            <p:ph type="subTitle" idx="1" hasCustomPrompt="1"/>
          </p:nvPr>
        </p:nvSpPr>
        <p:spPr bwMode="white">
          <a:xfrm>
            <a:off x="6000750" y="3335337"/>
            <a:ext cx="6191250" cy="1854199"/>
          </a:xfrm>
        </p:spPr>
        <p:txBody>
          <a:bodyPr lIns="198000" tIns="126000" rIns="180000" bIns="126000"/>
          <a:lstStyle>
            <a:lvl1pPr marL="0" indent="0" algn="l">
              <a:lnSpc>
                <a:spcPct val="100000"/>
              </a:lnSpc>
              <a:spcBef>
                <a:spcPts val="0"/>
              </a:spcBef>
              <a:buFont typeface="Arial" panose="020B0604020202020204" pitchFamily="34" charset="0"/>
              <a:buChar char="​"/>
              <a:defRPr sz="2400" b="0">
                <a:solidFill>
                  <a:schemeClr val="tx1"/>
                </a:solidFill>
              </a:defRPr>
            </a:lvl1pPr>
            <a:lvl2pPr marL="0" indent="0" algn="l">
              <a:lnSpc>
                <a:spcPct val="100000"/>
              </a:lnSpc>
              <a:buFont typeface="Arial" panose="020B0604020202020204" pitchFamily="34" charset="0"/>
              <a:buChar char="​"/>
              <a:defRPr sz="2400" b="0">
                <a:solidFill>
                  <a:schemeClr val="tx1"/>
                </a:solidFill>
              </a:defRPr>
            </a:lvl2pPr>
            <a:lvl3pPr marL="0" indent="0" algn="l">
              <a:lnSpc>
                <a:spcPct val="100000"/>
              </a:lnSpc>
              <a:buFont typeface="Arial" panose="020B0604020202020204" pitchFamily="34" charset="0"/>
              <a:buChar char="​"/>
              <a:defRPr sz="2400" b="0">
                <a:solidFill>
                  <a:schemeClr val="tx1"/>
                </a:solidFill>
              </a:defRPr>
            </a:lvl3pPr>
            <a:lvl4pPr marL="0" indent="0" algn="l">
              <a:lnSpc>
                <a:spcPct val="100000"/>
              </a:lnSpc>
              <a:buFont typeface="Arial" panose="020B0604020202020204" pitchFamily="34" charset="0"/>
              <a:buChar char="​"/>
              <a:defRPr sz="2400" b="0">
                <a:solidFill>
                  <a:schemeClr val="tx1"/>
                </a:solidFill>
              </a:defRPr>
            </a:lvl4pPr>
            <a:lvl5pPr marL="0" indent="0" algn="l">
              <a:lnSpc>
                <a:spcPct val="100000"/>
              </a:lnSpc>
              <a:buFont typeface="Arial" panose="020B0604020202020204" pitchFamily="34" charset="0"/>
              <a:buChar char="​"/>
              <a:defRPr sz="2400" b="0">
                <a:solidFill>
                  <a:schemeClr val="tx1"/>
                </a:solidFill>
              </a:defRPr>
            </a:lvl5pPr>
            <a:lvl6pPr marL="0" indent="0" algn="l">
              <a:lnSpc>
                <a:spcPct val="100000"/>
              </a:lnSpc>
              <a:buFont typeface="Arial" panose="020B0604020202020204" pitchFamily="34" charset="0"/>
              <a:buChar char="​"/>
              <a:defRPr sz="2400" b="0">
                <a:solidFill>
                  <a:schemeClr val="tx1"/>
                </a:solidFill>
              </a:defRPr>
            </a:lvl6pPr>
            <a:lvl7pPr marL="0" indent="0" algn="l">
              <a:lnSpc>
                <a:spcPct val="100000"/>
              </a:lnSpc>
              <a:buFont typeface="Arial" panose="020B0604020202020204" pitchFamily="34" charset="0"/>
              <a:buChar char="​"/>
              <a:defRPr sz="2400" b="0">
                <a:solidFill>
                  <a:schemeClr val="tx1"/>
                </a:solidFill>
              </a:defRPr>
            </a:lvl7pPr>
            <a:lvl8pPr marL="0" indent="0" algn="l">
              <a:lnSpc>
                <a:spcPct val="100000"/>
              </a:lnSpc>
              <a:buFont typeface="Arial" panose="020B0604020202020204" pitchFamily="34" charset="0"/>
              <a:buChar char="​"/>
              <a:defRPr sz="2400" b="0">
                <a:solidFill>
                  <a:schemeClr val="tx1"/>
                </a:solidFill>
              </a:defRPr>
            </a:lvl8pPr>
            <a:lvl9pPr marL="0" indent="0" algn="l">
              <a:lnSpc>
                <a:spcPct val="100000"/>
              </a:lnSpc>
              <a:buFont typeface="Arial" panose="020B0604020202020204" pitchFamily="34" charset="0"/>
              <a:buChar char="​"/>
              <a:tabLst/>
              <a:defRPr sz="2400" b="0">
                <a:solidFill>
                  <a:schemeClr val="tx1"/>
                </a:solidFill>
              </a:defRPr>
            </a:lvl9pPr>
          </a:lstStyle>
          <a:p>
            <a:pPr lvl="0"/>
            <a:r>
              <a:rPr lang="en-GB" dirty="0"/>
              <a:t>Click to add subtitle</a:t>
            </a:r>
          </a:p>
        </p:txBody>
      </p:sp>
      <p:sp>
        <p:nvSpPr>
          <p:cNvPr id="5" name="Box">
            <a:extLst>
              <a:ext uri="{FF2B5EF4-FFF2-40B4-BE49-F238E27FC236}">
                <a16:creationId xmlns:a16="http://schemas.microsoft.com/office/drawing/2014/main" id="{03A0F438-4088-5AAB-159E-9333B609A02F}"/>
              </a:ext>
            </a:extLst>
          </p:cNvPr>
          <p:cNvSpPr/>
          <p:nvPr userDrawn="1"/>
        </p:nvSpPr>
        <p:spPr>
          <a:xfrm>
            <a:off x="6000750" y="3335338"/>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7" name="Box">
            <a:extLst>
              <a:ext uri="{FF2B5EF4-FFF2-40B4-BE49-F238E27FC236}">
                <a16:creationId xmlns:a16="http://schemas.microsoft.com/office/drawing/2014/main" id="{56974EA7-F7BD-1941-D933-C92C4666FD27}"/>
              </a:ext>
            </a:extLst>
          </p:cNvPr>
          <p:cNvSpPr/>
          <p:nvPr userDrawn="1"/>
        </p:nvSpPr>
        <p:spPr>
          <a:xfrm>
            <a:off x="6000750" y="5002212"/>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6" name="Box">
            <a:extLst>
              <a:ext uri="{FF2B5EF4-FFF2-40B4-BE49-F238E27FC236}">
                <a16:creationId xmlns:a16="http://schemas.microsoft.com/office/drawing/2014/main" id="{66A3D3DA-0B49-90D3-34F9-7D9680003524}"/>
              </a:ext>
            </a:extLst>
          </p:cNvPr>
          <p:cNvSpPr/>
          <p:nvPr userDrawn="1"/>
        </p:nvSpPr>
        <p:spPr>
          <a:xfrm>
            <a:off x="12004675" y="3335339"/>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8" name="Box">
            <a:extLst>
              <a:ext uri="{FF2B5EF4-FFF2-40B4-BE49-F238E27FC236}">
                <a16:creationId xmlns:a16="http://schemas.microsoft.com/office/drawing/2014/main" id="{9A49D4CB-D021-8272-A5EA-4155D0714E00}"/>
              </a:ext>
            </a:extLst>
          </p:cNvPr>
          <p:cNvSpPr/>
          <p:nvPr userDrawn="1"/>
        </p:nvSpPr>
        <p:spPr>
          <a:xfrm>
            <a:off x="12007056" y="5002213"/>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 name="Slide Number Placeholder 9">
            <a:extLst>
              <a:ext uri="{FF2B5EF4-FFF2-40B4-BE49-F238E27FC236}">
                <a16:creationId xmlns:a16="http://schemas.microsoft.com/office/drawing/2014/main" id="{9B96D470-D4D1-210D-7665-C74903C53265}"/>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57040018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with headline green">
    <p:bg>
      <p:bgRef idx="1001">
        <a:schemeClr val="bg1"/>
      </p:bgRef>
    </p:bg>
    <p:spTree>
      <p:nvGrpSpPr>
        <p:cNvPr id="1" name=""/>
        <p:cNvGrpSpPr/>
        <p:nvPr/>
      </p:nvGrpSpPr>
      <p:grpSpPr>
        <a:xfrm>
          <a:off x="0" y="0"/>
          <a:ext cx="0" cy="0"/>
          <a:chOff x="0" y="0"/>
          <a:chExt cx="0" cy="0"/>
        </a:xfrm>
      </p:grpSpPr>
      <p:sp>
        <p:nvSpPr>
          <p:cNvPr id="2" name="Date Placeholder 6" hidden="1">
            <a:extLst>
              <a:ext uri="{FF2B5EF4-FFF2-40B4-BE49-F238E27FC236}">
                <a16:creationId xmlns:a16="http://schemas.microsoft.com/office/drawing/2014/main" id="{290AE124-AB68-36E8-0409-11CA6CF3A41D}"/>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8" name="Footer Placeholder 8" hidden="1">
            <a:extLst>
              <a:ext uri="{FF2B5EF4-FFF2-40B4-BE49-F238E27FC236}">
                <a16:creationId xmlns:a16="http://schemas.microsoft.com/office/drawing/2014/main" id="{3F6668BC-513A-B1F4-39EA-BDCFBDCE2223}"/>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10" name="Backgrounds">
            <a:extLst>
              <a:ext uri="{FF2B5EF4-FFF2-40B4-BE49-F238E27FC236}">
                <a16:creationId xmlns:a16="http://schemas.microsoft.com/office/drawing/2014/main" id="{DB5C86D5-D1E2-CBFA-36B6-5154EB48654D}"/>
              </a:ext>
            </a:extLst>
          </p:cNvPr>
          <p:cNvSpPr/>
          <p:nvPr userDrawn="1"/>
        </p:nvSpPr>
        <p:spPr>
          <a:xfrm>
            <a:off x="0" y="0"/>
            <a:ext cx="12193200"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sz="2000" noProof="0" dirty="0" err="1"/>
          </a:p>
        </p:txBody>
      </p:sp>
      <p:sp>
        <p:nvSpPr>
          <p:cNvPr id="5" name="Grid">
            <a:extLst>
              <a:ext uri="{FF2B5EF4-FFF2-40B4-BE49-F238E27FC236}">
                <a16:creationId xmlns:a16="http://schemas.microsoft.com/office/drawing/2014/main" id="{A90FCCFC-8D35-0483-FAB6-8375553E6456}"/>
              </a:ext>
            </a:extLst>
          </p:cNvPr>
          <p:cNvSpPr/>
          <p:nvPr userDrawn="1"/>
        </p:nvSpPr>
        <p:spPr>
          <a:xfrm>
            <a:off x="-598" y="2381"/>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11" name="Logo">
            <a:extLst>
              <a:ext uri="{FF2B5EF4-FFF2-40B4-BE49-F238E27FC236}">
                <a16:creationId xmlns:a16="http://schemas.microsoft.com/office/drawing/2014/main" id="{70D45FBA-DD21-FC4B-4421-D3250D2BFC81}"/>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accent1"/>
          </a:solidFill>
          <a:ln w="9525" cap="flat">
            <a:noFill/>
            <a:prstDash val="solid"/>
            <a:miter/>
          </a:ln>
        </p:spPr>
        <p:txBody>
          <a:bodyPr rtlCol="0" anchor="ctr"/>
          <a:lstStyle/>
          <a:p>
            <a:endParaRPr lang="en-GB" dirty="0"/>
          </a:p>
        </p:txBody>
      </p:sp>
      <p:sp>
        <p:nvSpPr>
          <p:cNvPr id="4" name="Title 3">
            <a:extLst>
              <a:ext uri="{FF2B5EF4-FFF2-40B4-BE49-F238E27FC236}">
                <a16:creationId xmlns:a16="http://schemas.microsoft.com/office/drawing/2014/main" id="{986EADC8-30A6-B6BE-9F54-B5488F402F95}"/>
              </a:ext>
            </a:extLst>
          </p:cNvPr>
          <p:cNvSpPr>
            <a:spLocks noGrp="1"/>
          </p:cNvSpPr>
          <p:nvPr>
            <p:ph type="title" hasCustomPrompt="1"/>
          </p:nvPr>
        </p:nvSpPr>
        <p:spPr bwMode="white"/>
        <p:txBody>
          <a:bodyPr/>
          <a:lstStyle>
            <a:lvl1pPr>
              <a:defRPr>
                <a:solidFill>
                  <a:schemeClr val="accent1"/>
                </a:solidFill>
              </a:defRPr>
            </a:lvl1pPr>
          </a:lstStyle>
          <a:p>
            <a:r>
              <a:rPr lang="en-US" dirty="0"/>
              <a:t>Click to add title</a:t>
            </a:r>
            <a:endParaRPr lang="en-GB" dirty="0"/>
          </a:p>
        </p:txBody>
      </p:sp>
      <p:sp>
        <p:nvSpPr>
          <p:cNvPr id="6" name="Slide Number Placeholder 5">
            <a:extLst>
              <a:ext uri="{FF2B5EF4-FFF2-40B4-BE49-F238E27FC236}">
                <a16:creationId xmlns:a16="http://schemas.microsoft.com/office/drawing/2014/main" id="{AD019847-20E5-4B7E-B872-4144EE846D88}"/>
              </a:ext>
            </a:extLst>
          </p:cNvPr>
          <p:cNvSpPr>
            <a:spLocks noGrp="1"/>
          </p:cNvSpPr>
          <p:nvPr>
            <p:ph type="sldNum" sz="quarter" idx="12"/>
          </p:nvPr>
        </p:nvSpPr>
        <p:spPr bwMode="white"/>
        <p:txBody>
          <a:bodyPr/>
          <a:lstStyle>
            <a:lvl1pPr>
              <a:defRPr>
                <a:solidFill>
                  <a:schemeClr val="accent1"/>
                </a:solidFill>
              </a:defRPr>
            </a:lvl1pPr>
          </a:lstStyle>
          <a:p>
            <a:fld id="{23AA811B-2EBD-4900-905E-5BE206449611}" type="slidenum">
              <a:rPr lang="en-GB" smtClean="0"/>
              <a:pPr/>
              <a:t>‹#›</a:t>
            </a:fld>
            <a:endParaRPr lang="en-GB" dirty="0"/>
          </a:p>
        </p:txBody>
      </p:sp>
      <p:sp>
        <p:nvSpPr>
          <p:cNvPr id="12" name="Content Placeholder 2">
            <a:extLst>
              <a:ext uri="{FF2B5EF4-FFF2-40B4-BE49-F238E27FC236}">
                <a16:creationId xmlns:a16="http://schemas.microsoft.com/office/drawing/2014/main" id="{0C0AD753-83CD-C853-739F-AA968B28858C}"/>
              </a:ext>
            </a:extLst>
          </p:cNvPr>
          <p:cNvSpPr>
            <a:spLocks noGrp="1"/>
          </p:cNvSpPr>
          <p:nvPr>
            <p:ph idx="17" hasCustomPrompt="1"/>
          </p:nvPr>
        </p:nvSpPr>
        <p:spPr bwMode="white">
          <a:xfrm>
            <a:off x="185738" y="1438274"/>
            <a:ext cx="11818937" cy="4562476"/>
          </a:xfrm>
        </p:spPr>
        <p:txBody>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dirty="0"/>
              <a:t>Click to add text</a:t>
            </a:r>
            <a:endParaRPr lang="en-GB" noProof="0" dirty="0"/>
          </a:p>
        </p:txBody>
      </p:sp>
    </p:spTree>
    <p:extLst>
      <p:ext uri="{BB962C8B-B14F-4D97-AF65-F5344CB8AC3E}">
        <p14:creationId xmlns:p14="http://schemas.microsoft.com/office/powerpoint/2010/main" val="2731011111"/>
      </p:ext>
    </p:extLst>
  </p:cSld>
  <p:clrMapOvr>
    <a:overrideClrMapping bg1="dk1" tx1="lt1" bg2="dk2" tx2="lt2" accent1="l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reaker grey">
    <p:spTree>
      <p:nvGrpSpPr>
        <p:cNvPr id="1" name=""/>
        <p:cNvGrpSpPr/>
        <p:nvPr/>
      </p:nvGrpSpPr>
      <p:grpSpPr>
        <a:xfrm>
          <a:off x="0" y="0"/>
          <a:ext cx="0" cy="0"/>
          <a:chOff x="0" y="0"/>
          <a:chExt cx="0" cy="0"/>
        </a:xfrm>
      </p:grpSpPr>
      <p:sp>
        <p:nvSpPr>
          <p:cNvPr id="9" name="Date Placeholder 6" hidden="1">
            <a:extLst>
              <a:ext uri="{FF2B5EF4-FFF2-40B4-BE49-F238E27FC236}">
                <a16:creationId xmlns:a16="http://schemas.microsoft.com/office/drawing/2014/main" id="{E63E6FAF-D301-D346-DD07-4D988EBA691D}"/>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13" name="Footer Placeholder 8" hidden="1">
            <a:extLst>
              <a:ext uri="{FF2B5EF4-FFF2-40B4-BE49-F238E27FC236}">
                <a16:creationId xmlns:a16="http://schemas.microsoft.com/office/drawing/2014/main" id="{356F8DE8-42C6-67BA-F1E2-C6DDCB5E2BE6}"/>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4" name="Backgrounds">
            <a:extLst>
              <a:ext uri="{FF2B5EF4-FFF2-40B4-BE49-F238E27FC236}">
                <a16:creationId xmlns:a16="http://schemas.microsoft.com/office/drawing/2014/main" id="{CA0DEA3C-AEE2-C307-5D8E-500705E9AB76}"/>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84" name="Grid">
            <a:extLst>
              <a:ext uri="{FF2B5EF4-FFF2-40B4-BE49-F238E27FC236}">
                <a16:creationId xmlns:a16="http://schemas.microsoft.com/office/drawing/2014/main" id="{6B14ED8E-E195-D0C0-D950-EEEE70133C2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Logo">
            <a:extLst>
              <a:ext uri="{FF2B5EF4-FFF2-40B4-BE49-F238E27FC236}">
                <a16:creationId xmlns:a16="http://schemas.microsoft.com/office/drawing/2014/main" id="{C5441F9B-1854-D9BD-741A-71B0CB02280A}"/>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rgbClr val="141E1E"/>
          </a:solidFill>
          <a:ln w="9525" cap="flat">
            <a:noFill/>
            <a:prstDash val="solid"/>
            <a:miter/>
          </a:ln>
        </p:spPr>
        <p:txBody>
          <a:bodyPr rtlCol="0" anchor="ctr"/>
          <a:lstStyle/>
          <a:p>
            <a:endParaRPr lang="en-GB" dirty="0"/>
          </a:p>
        </p:txBody>
      </p:sp>
      <p:sp>
        <p:nvSpPr>
          <p:cNvPr id="2" name="Title 1"/>
          <p:cNvSpPr>
            <a:spLocks noGrp="1"/>
          </p:cNvSpPr>
          <p:nvPr>
            <p:ph type="ctrTitle" hasCustomPrompt="1"/>
          </p:nvPr>
        </p:nvSpPr>
        <p:spPr>
          <a:xfrm>
            <a:off x="-1180" y="0"/>
            <a:ext cx="8997756" cy="2603501"/>
          </a:xfrm>
        </p:spPr>
        <p:txBody>
          <a:bodyPr lIns="198000" tIns="144000" bIns="0" anchor="t"/>
          <a:lstStyle>
            <a:lvl1pPr algn="l">
              <a:lnSpc>
                <a:spcPct val="86000"/>
              </a:lnSpc>
              <a:defRPr sz="6300">
                <a:solidFill>
                  <a:schemeClr val="tx1"/>
                </a:solidFill>
              </a:defRPr>
            </a:lvl1pPr>
          </a:lstStyle>
          <a:p>
            <a:r>
              <a:rPr lang="en-GB" dirty="0"/>
              <a:t>Click to add title</a:t>
            </a:r>
          </a:p>
        </p:txBody>
      </p:sp>
      <p:sp>
        <p:nvSpPr>
          <p:cNvPr id="12" name="Subtitle 2">
            <a:extLst>
              <a:ext uri="{FF2B5EF4-FFF2-40B4-BE49-F238E27FC236}">
                <a16:creationId xmlns:a16="http://schemas.microsoft.com/office/drawing/2014/main" id="{EB4E9833-0B18-BA78-C50B-350C1656D184}"/>
              </a:ext>
            </a:extLst>
          </p:cNvPr>
          <p:cNvSpPr>
            <a:spLocks noGrp="1"/>
          </p:cNvSpPr>
          <p:nvPr>
            <p:ph type="subTitle" idx="1" hasCustomPrompt="1"/>
          </p:nvPr>
        </p:nvSpPr>
        <p:spPr>
          <a:xfrm>
            <a:off x="6000750" y="3335337"/>
            <a:ext cx="6191250" cy="1854199"/>
          </a:xfrm>
        </p:spPr>
        <p:txBody>
          <a:bodyPr lIns="198000" tIns="126000" rIns="180000" bIns="126000"/>
          <a:lstStyle>
            <a:lvl1pPr marL="0" indent="0" algn="l">
              <a:lnSpc>
                <a:spcPct val="100000"/>
              </a:lnSpc>
              <a:spcBef>
                <a:spcPts val="0"/>
              </a:spcBef>
              <a:buFont typeface="Arial" panose="020B0604020202020204" pitchFamily="34" charset="0"/>
              <a:buChar char="​"/>
              <a:defRPr sz="2400" b="0">
                <a:solidFill>
                  <a:schemeClr val="tx1"/>
                </a:solidFill>
              </a:defRPr>
            </a:lvl1pPr>
            <a:lvl2pPr marL="0" indent="0" algn="l">
              <a:lnSpc>
                <a:spcPct val="100000"/>
              </a:lnSpc>
              <a:buFont typeface="Arial" panose="020B0604020202020204" pitchFamily="34" charset="0"/>
              <a:buChar char="​"/>
              <a:defRPr sz="2400" b="0">
                <a:solidFill>
                  <a:schemeClr val="tx1"/>
                </a:solidFill>
              </a:defRPr>
            </a:lvl2pPr>
            <a:lvl3pPr marL="0" indent="0" algn="l">
              <a:lnSpc>
                <a:spcPct val="100000"/>
              </a:lnSpc>
              <a:buFont typeface="Arial" panose="020B0604020202020204" pitchFamily="34" charset="0"/>
              <a:buChar char="​"/>
              <a:defRPr sz="2400" b="0">
                <a:solidFill>
                  <a:schemeClr val="tx1"/>
                </a:solidFill>
              </a:defRPr>
            </a:lvl3pPr>
            <a:lvl4pPr marL="0" indent="0" algn="l">
              <a:lnSpc>
                <a:spcPct val="100000"/>
              </a:lnSpc>
              <a:buFont typeface="Arial" panose="020B0604020202020204" pitchFamily="34" charset="0"/>
              <a:buChar char="​"/>
              <a:defRPr sz="2400" b="0">
                <a:solidFill>
                  <a:schemeClr val="tx1"/>
                </a:solidFill>
              </a:defRPr>
            </a:lvl4pPr>
            <a:lvl5pPr marL="0" indent="0" algn="l">
              <a:lnSpc>
                <a:spcPct val="100000"/>
              </a:lnSpc>
              <a:buFont typeface="Arial" panose="020B0604020202020204" pitchFamily="34" charset="0"/>
              <a:buChar char="​"/>
              <a:defRPr sz="2400" b="0">
                <a:solidFill>
                  <a:schemeClr val="tx1"/>
                </a:solidFill>
              </a:defRPr>
            </a:lvl5pPr>
            <a:lvl6pPr marL="0" indent="0" algn="l">
              <a:lnSpc>
                <a:spcPct val="100000"/>
              </a:lnSpc>
              <a:buFont typeface="Arial" panose="020B0604020202020204" pitchFamily="34" charset="0"/>
              <a:buChar char="​"/>
              <a:defRPr sz="2400" b="0">
                <a:solidFill>
                  <a:schemeClr val="tx1"/>
                </a:solidFill>
              </a:defRPr>
            </a:lvl6pPr>
            <a:lvl7pPr marL="0" indent="0" algn="l">
              <a:lnSpc>
                <a:spcPct val="100000"/>
              </a:lnSpc>
              <a:buFont typeface="Arial" panose="020B0604020202020204" pitchFamily="34" charset="0"/>
              <a:buChar char="​"/>
              <a:defRPr sz="2400" b="0">
                <a:solidFill>
                  <a:schemeClr val="tx1"/>
                </a:solidFill>
              </a:defRPr>
            </a:lvl7pPr>
            <a:lvl8pPr marL="0" indent="0" algn="l">
              <a:lnSpc>
                <a:spcPct val="100000"/>
              </a:lnSpc>
              <a:buFont typeface="Arial" panose="020B0604020202020204" pitchFamily="34" charset="0"/>
              <a:buChar char="​"/>
              <a:defRPr sz="2400" b="0">
                <a:solidFill>
                  <a:schemeClr val="tx1"/>
                </a:solidFill>
              </a:defRPr>
            </a:lvl8pPr>
            <a:lvl9pPr marL="0" indent="0" algn="l">
              <a:lnSpc>
                <a:spcPct val="100000"/>
              </a:lnSpc>
              <a:buFont typeface="Arial" panose="020B0604020202020204" pitchFamily="34" charset="0"/>
              <a:buChar char="​"/>
              <a:tabLst/>
              <a:defRPr sz="2400" b="0">
                <a:solidFill>
                  <a:schemeClr val="tx1"/>
                </a:solidFill>
              </a:defRPr>
            </a:lvl9pPr>
          </a:lstStyle>
          <a:p>
            <a:r>
              <a:rPr lang="en-GB" dirty="0"/>
              <a:t>Click to add subtitle</a:t>
            </a:r>
          </a:p>
        </p:txBody>
      </p:sp>
      <p:sp>
        <p:nvSpPr>
          <p:cNvPr id="5" name="Box">
            <a:extLst>
              <a:ext uri="{FF2B5EF4-FFF2-40B4-BE49-F238E27FC236}">
                <a16:creationId xmlns:a16="http://schemas.microsoft.com/office/drawing/2014/main" id="{03A0F438-4088-5AAB-159E-9333B609A02F}"/>
              </a:ext>
            </a:extLst>
          </p:cNvPr>
          <p:cNvSpPr/>
          <p:nvPr userDrawn="1"/>
        </p:nvSpPr>
        <p:spPr>
          <a:xfrm>
            <a:off x="6000750" y="3335338"/>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7" name="Box">
            <a:extLst>
              <a:ext uri="{FF2B5EF4-FFF2-40B4-BE49-F238E27FC236}">
                <a16:creationId xmlns:a16="http://schemas.microsoft.com/office/drawing/2014/main" id="{56974EA7-F7BD-1941-D933-C92C4666FD27}"/>
              </a:ext>
            </a:extLst>
          </p:cNvPr>
          <p:cNvSpPr/>
          <p:nvPr userDrawn="1"/>
        </p:nvSpPr>
        <p:spPr>
          <a:xfrm>
            <a:off x="6000750" y="5002212"/>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6" name="Box">
            <a:extLst>
              <a:ext uri="{FF2B5EF4-FFF2-40B4-BE49-F238E27FC236}">
                <a16:creationId xmlns:a16="http://schemas.microsoft.com/office/drawing/2014/main" id="{66A3D3DA-0B49-90D3-34F9-7D9680003524}"/>
              </a:ext>
            </a:extLst>
          </p:cNvPr>
          <p:cNvSpPr/>
          <p:nvPr userDrawn="1"/>
        </p:nvSpPr>
        <p:spPr>
          <a:xfrm>
            <a:off x="12004675" y="3335339"/>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28" name="Box">
            <a:extLst>
              <a:ext uri="{FF2B5EF4-FFF2-40B4-BE49-F238E27FC236}">
                <a16:creationId xmlns:a16="http://schemas.microsoft.com/office/drawing/2014/main" id="{9A49D4CB-D021-8272-A5EA-4155D0714E00}"/>
              </a:ext>
            </a:extLst>
          </p:cNvPr>
          <p:cNvSpPr/>
          <p:nvPr userDrawn="1"/>
        </p:nvSpPr>
        <p:spPr>
          <a:xfrm>
            <a:off x="12007056" y="5002213"/>
            <a:ext cx="187325" cy="1873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10" name="Slide Number Placeholder 9">
            <a:extLst>
              <a:ext uri="{FF2B5EF4-FFF2-40B4-BE49-F238E27FC236}">
                <a16:creationId xmlns:a16="http://schemas.microsoft.com/office/drawing/2014/main" id="{9B96D470-D4D1-210D-7665-C74903C53265}"/>
              </a:ext>
            </a:extLst>
          </p:cNvPr>
          <p:cNvSpPr>
            <a:spLocks noGrp="1"/>
          </p:cNvSpPr>
          <p:nvPr>
            <p:ph type="sldNum" sz="quarter" idx="12"/>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066409561"/>
      </p:ext>
    </p:extLst>
  </p:cSld>
  <p:clrMapOvr>
    <a:masterClrMapping/>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reaker aligned green">
    <p:bg>
      <p:bgRef idx="1001">
        <a:schemeClr val="bg1"/>
      </p:bgRef>
    </p:bg>
    <p:spTree>
      <p:nvGrpSpPr>
        <p:cNvPr id="1" name=""/>
        <p:cNvGrpSpPr/>
        <p:nvPr/>
      </p:nvGrpSpPr>
      <p:grpSpPr>
        <a:xfrm>
          <a:off x="0" y="0"/>
          <a:ext cx="0" cy="0"/>
          <a:chOff x="0" y="0"/>
          <a:chExt cx="0" cy="0"/>
        </a:xfrm>
      </p:grpSpPr>
      <p:sp>
        <p:nvSpPr>
          <p:cNvPr id="3" name="Date Placeholder 6" hidden="1">
            <a:extLst>
              <a:ext uri="{FF2B5EF4-FFF2-40B4-BE49-F238E27FC236}">
                <a16:creationId xmlns:a16="http://schemas.microsoft.com/office/drawing/2014/main" id="{DFBCB459-B393-258F-0A8D-221751B65DA4}"/>
              </a:ext>
            </a:extLst>
          </p:cNvPr>
          <p:cNvSpPr>
            <a:spLocks noGrp="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5" name="Footer Placeholder 8" hidden="1">
            <a:extLst>
              <a:ext uri="{FF2B5EF4-FFF2-40B4-BE49-F238E27FC236}">
                <a16:creationId xmlns:a16="http://schemas.microsoft.com/office/drawing/2014/main" id="{9A5BAA76-EC5B-214B-1755-7AE19725A43A}"/>
              </a:ext>
            </a:extLst>
          </p:cNvPr>
          <p:cNvSpPr>
            <a:spLocks noGrp="1"/>
          </p:cNvSpPr>
          <p:nvPr>
            <p:ph type="ftr" sz="quarter" idx="16"/>
          </p:nvPr>
        </p:nvSpPr>
        <p:spPr>
          <a:xfrm>
            <a:off x="0" y="6858000"/>
            <a:ext cx="0" cy="0"/>
          </a:xfrm>
        </p:spPr>
        <p:txBody>
          <a:bodyPr/>
          <a:lstStyle>
            <a:lvl1pPr>
              <a:defRPr sz="100">
                <a:noFill/>
              </a:defRPr>
            </a:lvl1pPr>
          </a:lstStyle>
          <a:p>
            <a:endParaRPr lang="en-GB" dirty="0"/>
          </a:p>
        </p:txBody>
      </p:sp>
      <p:sp>
        <p:nvSpPr>
          <p:cNvPr id="4" name="Backgrounds">
            <a:extLst>
              <a:ext uri="{FF2B5EF4-FFF2-40B4-BE49-F238E27FC236}">
                <a16:creationId xmlns:a16="http://schemas.microsoft.com/office/drawing/2014/main" id="{CA0DEA3C-AEE2-C307-5D8E-500705E9AB76}"/>
              </a:ext>
            </a:extLst>
          </p:cNvPr>
          <p:cNvSpPr/>
          <p:nvPr userDrawn="1"/>
        </p:nvSpPr>
        <p:spPr bwMode="ltGray">
          <a:xfrm>
            <a:off x="0" y="0"/>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84" name="Grid">
            <a:extLst>
              <a:ext uri="{FF2B5EF4-FFF2-40B4-BE49-F238E27FC236}">
                <a16:creationId xmlns:a16="http://schemas.microsoft.com/office/drawing/2014/main" id="{6B14ED8E-E195-D0C0-D950-EEEE70133C2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Logo">
            <a:extLst>
              <a:ext uri="{FF2B5EF4-FFF2-40B4-BE49-F238E27FC236}">
                <a16:creationId xmlns:a16="http://schemas.microsoft.com/office/drawing/2014/main" id="{C5441F9B-1854-D9BD-741A-71B0CB02280A}"/>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2" name="Title 1"/>
          <p:cNvSpPr>
            <a:spLocks noGrp="1"/>
          </p:cNvSpPr>
          <p:nvPr>
            <p:ph type="ctrTitle" hasCustomPrompt="1"/>
          </p:nvPr>
        </p:nvSpPr>
        <p:spPr bwMode="white">
          <a:xfrm>
            <a:off x="0" y="-1"/>
            <a:ext cx="8996575" cy="2603501"/>
          </a:xfrm>
        </p:spPr>
        <p:txBody>
          <a:bodyPr lIns="198000" tIns="144000" bIns="0" anchor="t"/>
          <a:lstStyle>
            <a:lvl1pPr algn="l">
              <a:lnSpc>
                <a:spcPct val="86000"/>
              </a:lnSpc>
              <a:defRPr sz="6300">
                <a:solidFill>
                  <a:schemeClr val="tx1"/>
                </a:solidFill>
              </a:defRPr>
            </a:lvl1pPr>
          </a:lstStyle>
          <a:p>
            <a:r>
              <a:rPr lang="en-GB" dirty="0"/>
              <a:t>Click to add title</a:t>
            </a:r>
          </a:p>
        </p:txBody>
      </p:sp>
      <p:sp>
        <p:nvSpPr>
          <p:cNvPr id="12" name="Subtitle 2">
            <a:extLst>
              <a:ext uri="{FF2B5EF4-FFF2-40B4-BE49-F238E27FC236}">
                <a16:creationId xmlns:a16="http://schemas.microsoft.com/office/drawing/2014/main" id="{EB4E9833-0B18-BA78-C50B-350C1656D184}"/>
              </a:ext>
            </a:extLst>
          </p:cNvPr>
          <p:cNvSpPr>
            <a:spLocks noGrp="1"/>
          </p:cNvSpPr>
          <p:nvPr>
            <p:ph type="subTitle" idx="1" hasCustomPrompt="1"/>
          </p:nvPr>
        </p:nvSpPr>
        <p:spPr bwMode="white">
          <a:xfrm>
            <a:off x="-1" y="3335338"/>
            <a:ext cx="6188075" cy="1854200"/>
          </a:xfrm>
        </p:spPr>
        <p:txBody>
          <a:bodyPr lIns="198000" tIns="126000" rIns="198000" bIns="126000"/>
          <a:lstStyle>
            <a:lvl1pPr marL="0" indent="0" algn="l">
              <a:lnSpc>
                <a:spcPct val="100000"/>
              </a:lnSpc>
              <a:spcBef>
                <a:spcPts val="0"/>
              </a:spcBef>
              <a:buFont typeface="Arial" panose="020B0604020202020204" pitchFamily="34" charset="0"/>
              <a:buChar char="​"/>
              <a:defRPr sz="2400" b="0">
                <a:solidFill>
                  <a:schemeClr val="tx1"/>
                </a:solidFill>
              </a:defRPr>
            </a:lvl1pPr>
            <a:lvl2pPr marL="0" indent="0" algn="l">
              <a:lnSpc>
                <a:spcPct val="100000"/>
              </a:lnSpc>
              <a:buFont typeface="Arial" panose="020B0604020202020204" pitchFamily="34" charset="0"/>
              <a:buChar char="​"/>
              <a:defRPr sz="2400" b="0">
                <a:solidFill>
                  <a:schemeClr val="tx1"/>
                </a:solidFill>
              </a:defRPr>
            </a:lvl2pPr>
            <a:lvl3pPr marL="0" indent="0" algn="l">
              <a:lnSpc>
                <a:spcPct val="100000"/>
              </a:lnSpc>
              <a:buFont typeface="Arial" panose="020B0604020202020204" pitchFamily="34" charset="0"/>
              <a:buChar char="​"/>
              <a:defRPr sz="2400" b="0">
                <a:solidFill>
                  <a:schemeClr val="tx1"/>
                </a:solidFill>
              </a:defRPr>
            </a:lvl3pPr>
            <a:lvl4pPr marL="0" indent="0" algn="l">
              <a:lnSpc>
                <a:spcPct val="100000"/>
              </a:lnSpc>
              <a:buFont typeface="Arial" panose="020B0604020202020204" pitchFamily="34" charset="0"/>
              <a:buChar char="​"/>
              <a:defRPr sz="2400" b="0">
                <a:solidFill>
                  <a:schemeClr val="tx1"/>
                </a:solidFill>
              </a:defRPr>
            </a:lvl4pPr>
            <a:lvl5pPr marL="0" indent="0" algn="l">
              <a:lnSpc>
                <a:spcPct val="100000"/>
              </a:lnSpc>
              <a:buFont typeface="Arial" panose="020B0604020202020204" pitchFamily="34" charset="0"/>
              <a:buChar char="​"/>
              <a:defRPr sz="2400" b="0">
                <a:solidFill>
                  <a:schemeClr val="tx1"/>
                </a:solidFill>
              </a:defRPr>
            </a:lvl5pPr>
            <a:lvl6pPr marL="0" indent="0" algn="l">
              <a:lnSpc>
                <a:spcPct val="100000"/>
              </a:lnSpc>
              <a:buFont typeface="Arial" panose="020B0604020202020204" pitchFamily="34" charset="0"/>
              <a:buChar char="​"/>
              <a:defRPr sz="2400" b="0">
                <a:solidFill>
                  <a:schemeClr val="tx1"/>
                </a:solidFill>
              </a:defRPr>
            </a:lvl6pPr>
            <a:lvl7pPr marL="0" indent="0" algn="l">
              <a:lnSpc>
                <a:spcPct val="100000"/>
              </a:lnSpc>
              <a:buFont typeface="Arial" panose="020B0604020202020204" pitchFamily="34" charset="0"/>
              <a:buChar char="​"/>
              <a:defRPr sz="2400" b="0">
                <a:solidFill>
                  <a:schemeClr val="tx1"/>
                </a:solidFill>
              </a:defRPr>
            </a:lvl7pPr>
            <a:lvl8pPr marL="0" indent="0" algn="l">
              <a:lnSpc>
                <a:spcPct val="100000"/>
              </a:lnSpc>
              <a:buFont typeface="Arial" panose="020B0604020202020204" pitchFamily="34" charset="0"/>
              <a:buChar char="​"/>
              <a:defRPr sz="2400" b="0">
                <a:solidFill>
                  <a:schemeClr val="tx1"/>
                </a:solidFill>
              </a:defRPr>
            </a:lvl8pPr>
            <a:lvl9pPr marL="0" indent="0" algn="l">
              <a:lnSpc>
                <a:spcPct val="100000"/>
              </a:lnSpc>
              <a:buFont typeface="Arial" panose="020B0604020202020204" pitchFamily="34" charset="0"/>
              <a:buChar char="​"/>
              <a:tabLst/>
              <a:defRPr sz="2400" b="0">
                <a:solidFill>
                  <a:schemeClr val="tx1"/>
                </a:solidFill>
              </a:defRPr>
            </a:lvl9pPr>
          </a:lstStyle>
          <a:p>
            <a:pPr lvl="0"/>
            <a:r>
              <a:rPr lang="en-GB" dirty="0"/>
              <a:t>Click to add subtitle</a:t>
            </a:r>
          </a:p>
        </p:txBody>
      </p:sp>
      <p:sp>
        <p:nvSpPr>
          <p:cNvPr id="10" name="Slide Number Placeholder 9">
            <a:extLst>
              <a:ext uri="{FF2B5EF4-FFF2-40B4-BE49-F238E27FC236}">
                <a16:creationId xmlns:a16="http://schemas.microsoft.com/office/drawing/2014/main" id="{9B96D470-D4D1-210D-7665-C74903C53265}"/>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0123093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aligned grey">
    <p:spTree>
      <p:nvGrpSpPr>
        <p:cNvPr id="1" name=""/>
        <p:cNvGrpSpPr/>
        <p:nvPr/>
      </p:nvGrpSpPr>
      <p:grpSpPr>
        <a:xfrm>
          <a:off x="0" y="0"/>
          <a:ext cx="0" cy="0"/>
          <a:chOff x="0" y="0"/>
          <a:chExt cx="0" cy="0"/>
        </a:xfrm>
      </p:grpSpPr>
      <p:sp>
        <p:nvSpPr>
          <p:cNvPr id="3" name="Date Placeholder 6" hidden="1">
            <a:extLst>
              <a:ext uri="{FF2B5EF4-FFF2-40B4-BE49-F238E27FC236}">
                <a16:creationId xmlns:a16="http://schemas.microsoft.com/office/drawing/2014/main" id="{1A8DBF05-D9E6-B669-3547-0B6F6A95271B}"/>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5" name="Footer Placeholder 8" hidden="1">
            <a:extLst>
              <a:ext uri="{FF2B5EF4-FFF2-40B4-BE49-F238E27FC236}">
                <a16:creationId xmlns:a16="http://schemas.microsoft.com/office/drawing/2014/main" id="{75278540-5B1F-F028-6178-C0711070FEEE}"/>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4" name="Backgrounds">
            <a:extLst>
              <a:ext uri="{FF2B5EF4-FFF2-40B4-BE49-F238E27FC236}">
                <a16:creationId xmlns:a16="http://schemas.microsoft.com/office/drawing/2014/main" id="{CA0DEA3C-AEE2-C307-5D8E-500705E9AB76}"/>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84" name="Grid">
            <a:extLst>
              <a:ext uri="{FF2B5EF4-FFF2-40B4-BE49-F238E27FC236}">
                <a16:creationId xmlns:a16="http://schemas.microsoft.com/office/drawing/2014/main" id="{6B14ED8E-E195-D0C0-D950-EEEE70133C2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1" name="Logo">
            <a:extLst>
              <a:ext uri="{FF2B5EF4-FFF2-40B4-BE49-F238E27FC236}">
                <a16:creationId xmlns:a16="http://schemas.microsoft.com/office/drawing/2014/main" id="{C5441F9B-1854-D9BD-741A-71B0CB02280A}"/>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rgbClr val="141E1E"/>
          </a:solidFill>
          <a:ln w="9525" cap="flat">
            <a:noFill/>
            <a:prstDash val="solid"/>
            <a:miter/>
          </a:ln>
        </p:spPr>
        <p:txBody>
          <a:bodyPr rtlCol="0" anchor="ctr"/>
          <a:lstStyle/>
          <a:p>
            <a:endParaRPr lang="en-GB" dirty="0"/>
          </a:p>
        </p:txBody>
      </p:sp>
      <p:sp>
        <p:nvSpPr>
          <p:cNvPr id="2" name="Title 1"/>
          <p:cNvSpPr>
            <a:spLocks noGrp="1"/>
          </p:cNvSpPr>
          <p:nvPr>
            <p:ph type="ctrTitle" hasCustomPrompt="1"/>
          </p:nvPr>
        </p:nvSpPr>
        <p:spPr>
          <a:xfrm>
            <a:off x="0" y="-3597"/>
            <a:ext cx="8996575" cy="2607098"/>
          </a:xfrm>
        </p:spPr>
        <p:txBody>
          <a:bodyPr lIns="162000" tIns="144000" bIns="0" anchor="t"/>
          <a:lstStyle>
            <a:lvl1pPr algn="l">
              <a:lnSpc>
                <a:spcPct val="86000"/>
              </a:lnSpc>
              <a:defRPr sz="6300">
                <a:solidFill>
                  <a:schemeClr val="tx1"/>
                </a:solidFill>
              </a:defRPr>
            </a:lvl1pPr>
          </a:lstStyle>
          <a:p>
            <a:r>
              <a:rPr lang="en-GB" dirty="0"/>
              <a:t>Click to add title</a:t>
            </a:r>
          </a:p>
        </p:txBody>
      </p:sp>
      <p:sp>
        <p:nvSpPr>
          <p:cNvPr id="12" name="Subtitle 2">
            <a:extLst>
              <a:ext uri="{FF2B5EF4-FFF2-40B4-BE49-F238E27FC236}">
                <a16:creationId xmlns:a16="http://schemas.microsoft.com/office/drawing/2014/main" id="{EB4E9833-0B18-BA78-C50B-350C1656D184}"/>
              </a:ext>
            </a:extLst>
          </p:cNvPr>
          <p:cNvSpPr>
            <a:spLocks noGrp="1"/>
          </p:cNvSpPr>
          <p:nvPr>
            <p:ph type="subTitle" idx="1" hasCustomPrompt="1"/>
          </p:nvPr>
        </p:nvSpPr>
        <p:spPr>
          <a:xfrm>
            <a:off x="-1" y="3335338"/>
            <a:ext cx="6188075" cy="1854200"/>
          </a:xfrm>
        </p:spPr>
        <p:txBody>
          <a:bodyPr lIns="198000" tIns="126000" rIns="198000" bIns="126000"/>
          <a:lstStyle>
            <a:lvl1pPr marL="0" indent="0" algn="l">
              <a:lnSpc>
                <a:spcPct val="100000"/>
              </a:lnSpc>
              <a:spcBef>
                <a:spcPts val="0"/>
              </a:spcBef>
              <a:buFont typeface="Arial" panose="020B0604020202020204" pitchFamily="34" charset="0"/>
              <a:buChar char="​"/>
              <a:defRPr sz="2400" b="0">
                <a:solidFill>
                  <a:schemeClr val="tx1"/>
                </a:solidFill>
              </a:defRPr>
            </a:lvl1pPr>
            <a:lvl2pPr marL="0" indent="0" algn="l">
              <a:lnSpc>
                <a:spcPct val="100000"/>
              </a:lnSpc>
              <a:buFont typeface="Arial" panose="020B0604020202020204" pitchFamily="34" charset="0"/>
              <a:buChar char="​"/>
              <a:defRPr sz="2400" b="0">
                <a:solidFill>
                  <a:schemeClr val="tx1"/>
                </a:solidFill>
              </a:defRPr>
            </a:lvl2pPr>
            <a:lvl3pPr marL="0" indent="0" algn="l">
              <a:lnSpc>
                <a:spcPct val="100000"/>
              </a:lnSpc>
              <a:buFont typeface="Arial" panose="020B0604020202020204" pitchFamily="34" charset="0"/>
              <a:buChar char="​"/>
              <a:defRPr sz="2400" b="0">
                <a:solidFill>
                  <a:schemeClr val="tx1"/>
                </a:solidFill>
              </a:defRPr>
            </a:lvl3pPr>
            <a:lvl4pPr marL="0" indent="0" algn="l">
              <a:lnSpc>
                <a:spcPct val="100000"/>
              </a:lnSpc>
              <a:buFont typeface="Arial" panose="020B0604020202020204" pitchFamily="34" charset="0"/>
              <a:buChar char="​"/>
              <a:defRPr sz="2400" b="0">
                <a:solidFill>
                  <a:schemeClr val="tx1"/>
                </a:solidFill>
              </a:defRPr>
            </a:lvl4pPr>
            <a:lvl5pPr marL="0" indent="0" algn="l">
              <a:lnSpc>
                <a:spcPct val="100000"/>
              </a:lnSpc>
              <a:buFont typeface="Arial" panose="020B0604020202020204" pitchFamily="34" charset="0"/>
              <a:buChar char="​"/>
              <a:defRPr sz="2400" b="0">
                <a:solidFill>
                  <a:schemeClr val="tx1"/>
                </a:solidFill>
              </a:defRPr>
            </a:lvl5pPr>
            <a:lvl6pPr marL="0" indent="0" algn="l">
              <a:lnSpc>
                <a:spcPct val="100000"/>
              </a:lnSpc>
              <a:buFont typeface="Arial" panose="020B0604020202020204" pitchFamily="34" charset="0"/>
              <a:buChar char="​"/>
              <a:defRPr sz="2400" b="0">
                <a:solidFill>
                  <a:schemeClr val="tx1"/>
                </a:solidFill>
              </a:defRPr>
            </a:lvl6pPr>
            <a:lvl7pPr marL="0" indent="0" algn="l">
              <a:lnSpc>
                <a:spcPct val="100000"/>
              </a:lnSpc>
              <a:buFont typeface="Arial" panose="020B0604020202020204" pitchFamily="34" charset="0"/>
              <a:buChar char="​"/>
              <a:defRPr sz="2400" b="0">
                <a:solidFill>
                  <a:schemeClr val="tx1"/>
                </a:solidFill>
              </a:defRPr>
            </a:lvl7pPr>
            <a:lvl8pPr marL="0" indent="0" algn="l">
              <a:lnSpc>
                <a:spcPct val="100000"/>
              </a:lnSpc>
              <a:buFont typeface="Arial" panose="020B0604020202020204" pitchFamily="34" charset="0"/>
              <a:buChar char="​"/>
              <a:defRPr sz="2400" b="0">
                <a:solidFill>
                  <a:schemeClr val="tx1"/>
                </a:solidFill>
              </a:defRPr>
            </a:lvl8pPr>
            <a:lvl9pPr marL="0" indent="0" algn="l">
              <a:lnSpc>
                <a:spcPct val="100000"/>
              </a:lnSpc>
              <a:buFont typeface="Arial" panose="020B0604020202020204" pitchFamily="34" charset="0"/>
              <a:buChar char="​"/>
              <a:tabLst/>
              <a:defRPr sz="2400" b="0">
                <a:solidFill>
                  <a:schemeClr val="tx1"/>
                </a:solidFill>
              </a:defRPr>
            </a:lvl9pPr>
          </a:lstStyle>
          <a:p>
            <a:r>
              <a:rPr lang="en-GB" dirty="0"/>
              <a:t>Click to add subtitle</a:t>
            </a:r>
          </a:p>
        </p:txBody>
      </p:sp>
      <p:sp>
        <p:nvSpPr>
          <p:cNvPr id="10" name="Slide Number Placeholder 9">
            <a:extLst>
              <a:ext uri="{FF2B5EF4-FFF2-40B4-BE49-F238E27FC236}">
                <a16:creationId xmlns:a16="http://schemas.microsoft.com/office/drawing/2014/main" id="{9B96D470-D4D1-210D-7665-C74903C53265}"/>
              </a:ext>
            </a:extLst>
          </p:cNvPr>
          <p:cNvSpPr>
            <a:spLocks noGrp="1"/>
          </p:cNvSpPr>
          <p:nvPr>
            <p:ph type="sldNum" sz="quarter" idx="12"/>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496593314"/>
      </p:ext>
    </p:extLst>
  </p:cSld>
  <p:clrMapOvr>
    <a:masterClrMapping/>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se details">
    <p:spTree>
      <p:nvGrpSpPr>
        <p:cNvPr id="1" name=""/>
        <p:cNvGrpSpPr/>
        <p:nvPr/>
      </p:nvGrpSpPr>
      <p:grpSpPr>
        <a:xfrm>
          <a:off x="0" y="0"/>
          <a:ext cx="0" cy="0"/>
          <a:chOff x="0" y="0"/>
          <a:chExt cx="0" cy="0"/>
        </a:xfrm>
      </p:grpSpPr>
      <p:grpSp>
        <p:nvGrpSpPr>
          <p:cNvPr id="2" name="Guide">
            <a:extLst>
              <a:ext uri="{FF2B5EF4-FFF2-40B4-BE49-F238E27FC236}">
                <a16:creationId xmlns:a16="http://schemas.microsoft.com/office/drawing/2014/main" id="{04A3CA84-1BA5-C9F8-E2B7-D59689A69C85}"/>
              </a:ext>
            </a:extLst>
          </p:cNvPr>
          <p:cNvGrpSpPr>
            <a:grpSpLocks noGrp="1" noUngrp="1" noRot="1" noMove="1" noResize="1"/>
          </p:cNvGrpSpPr>
          <p:nvPr userDrawn="1"/>
        </p:nvGrpSpPr>
        <p:grpSpPr>
          <a:xfrm>
            <a:off x="12587316" y="-1"/>
            <a:ext cx="2605059" cy="4512011"/>
            <a:chOff x="12587316" y="-1"/>
            <a:chExt cx="2605059" cy="4512011"/>
          </a:xfrm>
        </p:grpSpPr>
        <p:pic>
          <p:nvPicPr>
            <p:cNvPr id="21" name="Picture 20">
              <a:extLst>
                <a:ext uri="{FF2B5EF4-FFF2-40B4-BE49-F238E27FC236}">
                  <a16:creationId xmlns:a16="http://schemas.microsoft.com/office/drawing/2014/main" id="{901F7A90-8978-F336-7E62-572CEB197A0A}"/>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22" name="TextBox 21">
              <a:extLst>
                <a:ext uri="{FF2B5EF4-FFF2-40B4-BE49-F238E27FC236}">
                  <a16:creationId xmlns:a16="http://schemas.microsoft.com/office/drawing/2014/main" id="{1020A59E-FCAF-A2FA-5B7B-6D5A4478F2B6}"/>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dirty="0"/>
                <a:t>How to insert picture</a:t>
              </a:r>
            </a:p>
          </p:txBody>
        </p:sp>
        <p:sp>
          <p:nvSpPr>
            <p:cNvPr id="23" name="TextBox 22">
              <a:extLst>
                <a:ext uri="{FF2B5EF4-FFF2-40B4-BE49-F238E27FC236}">
                  <a16:creationId xmlns:a16="http://schemas.microsoft.com/office/drawing/2014/main" id="{6E5B129C-8A99-02EE-9661-90141E5EB890}"/>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dirty="0"/>
                <a:t>Click on icon and select image </a:t>
              </a:r>
            </a:p>
          </p:txBody>
        </p:sp>
        <p:pic>
          <p:nvPicPr>
            <p:cNvPr id="24" name="Picture 23">
              <a:extLst>
                <a:ext uri="{FF2B5EF4-FFF2-40B4-BE49-F238E27FC236}">
                  <a16:creationId xmlns:a16="http://schemas.microsoft.com/office/drawing/2014/main" id="{3C951252-A180-BF67-FE82-86DCEF652292}"/>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25" name="TextBox 24">
              <a:extLst>
                <a:ext uri="{FF2B5EF4-FFF2-40B4-BE49-F238E27FC236}">
                  <a16:creationId xmlns:a16="http://schemas.microsoft.com/office/drawing/2014/main" id="{D3DA7137-6DEE-3502-8939-0C9614F23764}"/>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dirty="0"/>
                <a:t>Once you have inserted image, right click on it and select option </a:t>
              </a:r>
              <a:br>
                <a:rPr lang="en-GB" sz="1200" b="0" dirty="0"/>
              </a:br>
              <a:r>
                <a:rPr lang="en-GB" sz="1200" b="1" dirty="0"/>
                <a:t>Send to Back</a:t>
              </a:r>
              <a:endParaRPr lang="en-GB" sz="1200" b="0" dirty="0"/>
            </a:p>
          </p:txBody>
        </p:sp>
        <p:sp>
          <p:nvSpPr>
            <p:cNvPr id="26" name="TextBox 25">
              <a:extLst>
                <a:ext uri="{FF2B5EF4-FFF2-40B4-BE49-F238E27FC236}">
                  <a16:creationId xmlns:a16="http://schemas.microsoft.com/office/drawing/2014/main" id="{87732975-93F5-C381-37F4-1572BE9F80A2}"/>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dirty="0"/>
                <a:t>How to change picture</a:t>
              </a:r>
            </a:p>
          </p:txBody>
        </p:sp>
        <p:sp>
          <p:nvSpPr>
            <p:cNvPr id="27" name="TextBox 26">
              <a:extLst>
                <a:ext uri="{FF2B5EF4-FFF2-40B4-BE49-F238E27FC236}">
                  <a16:creationId xmlns:a16="http://schemas.microsoft.com/office/drawing/2014/main" id="{31925F6F-7EA7-8D66-D0A0-B5280596A3B1}"/>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dirty="0"/>
                <a:t>Click on the frame of slide and select picture</a:t>
              </a:r>
              <a:br>
                <a:rPr lang="en-GB" sz="1200" b="0" dirty="0"/>
              </a:br>
              <a:br>
                <a:rPr lang="en-GB" sz="1200" b="0" dirty="0"/>
              </a:br>
              <a:r>
                <a:rPr lang="en-GB" sz="1200" b="0" dirty="0"/>
                <a:t>Once you have selected image right click on it and select option</a:t>
              </a:r>
              <a:br>
                <a:rPr lang="en-GB" sz="1200" b="0" dirty="0"/>
              </a:br>
              <a:r>
                <a:rPr lang="en-GB" sz="1200" b="1" dirty="0"/>
                <a:t>Change picture</a:t>
              </a:r>
              <a:endParaRPr lang="en-GB" sz="1200" b="0" dirty="0"/>
            </a:p>
          </p:txBody>
        </p:sp>
        <p:pic>
          <p:nvPicPr>
            <p:cNvPr id="28" name="Picture 27">
              <a:extLst>
                <a:ext uri="{FF2B5EF4-FFF2-40B4-BE49-F238E27FC236}">
                  <a16:creationId xmlns:a16="http://schemas.microsoft.com/office/drawing/2014/main" id="{EB857EE3-B34F-876C-9439-5030C59A955E}"/>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14" name="Date Placeholder 6" hidden="1">
            <a:extLst>
              <a:ext uri="{FF2B5EF4-FFF2-40B4-BE49-F238E27FC236}">
                <a16:creationId xmlns:a16="http://schemas.microsoft.com/office/drawing/2014/main" id="{4A6C8541-9AA3-0085-288C-D5E2023C3044}"/>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15" name="Footer Placeholder 8" hidden="1">
            <a:extLst>
              <a:ext uri="{FF2B5EF4-FFF2-40B4-BE49-F238E27FC236}">
                <a16:creationId xmlns:a16="http://schemas.microsoft.com/office/drawing/2014/main" id="{65E283FC-BE00-FEF7-EDE4-38EFA978186C}"/>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8" name="Grid - picture">
            <a:extLst>
              <a:ext uri="{FF2B5EF4-FFF2-40B4-BE49-F238E27FC236}">
                <a16:creationId xmlns:a16="http://schemas.microsoft.com/office/drawing/2014/main" id="{0E7FCCDA-1820-AC61-B837-6658D1BE0AD3}"/>
              </a:ext>
            </a:extLst>
          </p:cNvPr>
          <p:cNvSpPr>
            <a:spLocks noGrp="1"/>
          </p:cNvSpPr>
          <p:nvPr>
            <p:ph type="body" sz="quarter" idx="18"/>
          </p:nvPr>
        </p:nvSpPr>
        <p:spPr>
          <a:xfrm>
            <a:off x="0" y="0"/>
            <a:ext cx="4498974" cy="6858000"/>
          </a:xfrm>
          <a:custGeom>
            <a:avLst/>
            <a:gdLst>
              <a:gd name="connsiteX0" fmla="*/ 183018 w 4498974"/>
              <a:gd name="connsiteY0" fmla="*/ 0 h 6858000"/>
              <a:gd name="connsiteX1" fmla="*/ 190218 w 4498974"/>
              <a:gd name="connsiteY1" fmla="*/ 0 h 6858000"/>
              <a:gd name="connsiteX2" fmla="*/ 190218 w 4498974"/>
              <a:gd name="connsiteY2" fmla="*/ 183019 h 6858000"/>
              <a:gd name="connsiteX3" fmla="*/ 4498974 w 4498974"/>
              <a:gd name="connsiteY3" fmla="*/ 183019 h 6858000"/>
              <a:gd name="connsiteX4" fmla="*/ 4498974 w 4498974"/>
              <a:gd name="connsiteY4" fmla="*/ 190219 h 6858000"/>
              <a:gd name="connsiteX5" fmla="*/ 190218 w 4498974"/>
              <a:gd name="connsiteY5" fmla="*/ 190219 h 6858000"/>
              <a:gd name="connsiteX6" fmla="*/ 190218 w 4498974"/>
              <a:gd name="connsiteY6" fmla="*/ 6667781 h 6858000"/>
              <a:gd name="connsiteX7" fmla="*/ 4498974 w 4498974"/>
              <a:gd name="connsiteY7" fmla="*/ 6667781 h 6858000"/>
              <a:gd name="connsiteX8" fmla="*/ 4498974 w 4498974"/>
              <a:gd name="connsiteY8" fmla="*/ 6674981 h 6858000"/>
              <a:gd name="connsiteX9" fmla="*/ 190218 w 4498974"/>
              <a:gd name="connsiteY9" fmla="*/ 6674981 h 6858000"/>
              <a:gd name="connsiteX10" fmla="*/ 190218 w 4498974"/>
              <a:gd name="connsiteY10" fmla="*/ 6858000 h 6858000"/>
              <a:gd name="connsiteX11" fmla="*/ 183018 w 4498974"/>
              <a:gd name="connsiteY11" fmla="*/ 6858000 h 6858000"/>
              <a:gd name="connsiteX12" fmla="*/ 183018 w 4498974"/>
              <a:gd name="connsiteY12" fmla="*/ 6674981 h 6858000"/>
              <a:gd name="connsiteX13" fmla="*/ 0 w 4498974"/>
              <a:gd name="connsiteY13" fmla="*/ 6674981 h 6858000"/>
              <a:gd name="connsiteX14" fmla="*/ 0 w 4498974"/>
              <a:gd name="connsiteY14" fmla="*/ 6667781 h 6858000"/>
              <a:gd name="connsiteX15" fmla="*/ 183018 w 4498974"/>
              <a:gd name="connsiteY15" fmla="*/ 6667781 h 6858000"/>
              <a:gd name="connsiteX16" fmla="*/ 183018 w 4498974"/>
              <a:gd name="connsiteY16" fmla="*/ 190219 h 6858000"/>
              <a:gd name="connsiteX17" fmla="*/ 0 w 4498974"/>
              <a:gd name="connsiteY17" fmla="*/ 190219 h 6858000"/>
              <a:gd name="connsiteX18" fmla="*/ 0 w 4498974"/>
              <a:gd name="connsiteY18" fmla="*/ 183019 h 6858000"/>
              <a:gd name="connsiteX19" fmla="*/ 183018 w 4498974"/>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498974" h="6858000">
                <a:moveTo>
                  <a:pt x="183018" y="0"/>
                </a:moveTo>
                <a:lnTo>
                  <a:pt x="190218" y="0"/>
                </a:lnTo>
                <a:lnTo>
                  <a:pt x="190218" y="183019"/>
                </a:lnTo>
                <a:lnTo>
                  <a:pt x="4498974" y="183019"/>
                </a:lnTo>
                <a:lnTo>
                  <a:pt x="4498974" y="190219"/>
                </a:lnTo>
                <a:lnTo>
                  <a:pt x="190218" y="190219"/>
                </a:lnTo>
                <a:lnTo>
                  <a:pt x="190218" y="6667781"/>
                </a:lnTo>
                <a:lnTo>
                  <a:pt x="4498974" y="6667781"/>
                </a:lnTo>
                <a:lnTo>
                  <a:pt x="4498974"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FFFFFF">
              <a:alpha val="40000"/>
            </a:srgbClr>
          </a:solidFill>
        </p:spPr>
        <p:txBody>
          <a:bodyPr wrap="square">
            <a:noAutofit/>
          </a:bodyPr>
          <a:lstStyle>
            <a:lvl1pPr marL="0" indent="0">
              <a:buNone/>
              <a:defRPr>
                <a:noFill/>
              </a:defRPr>
            </a:lvl1pPr>
          </a:lstStyle>
          <a:p>
            <a:pPr lvl="0"/>
            <a:r>
              <a:rPr lang="en-US"/>
              <a:t>Click to edit Master text styles</a:t>
            </a:r>
          </a:p>
        </p:txBody>
      </p:sp>
      <p:sp>
        <p:nvSpPr>
          <p:cNvPr id="12" name="Logo">
            <a:extLst>
              <a:ext uri="{FF2B5EF4-FFF2-40B4-BE49-F238E27FC236}">
                <a16:creationId xmlns:a16="http://schemas.microsoft.com/office/drawing/2014/main" id="{A50615D6-0A3E-B10F-FB0D-DE6A1159C7EE}"/>
              </a:ext>
            </a:extLst>
          </p:cNvPr>
          <p:cNvSpPr/>
          <p:nvPr userDrawn="1"/>
        </p:nvSpPr>
        <p:spPr>
          <a:xfrm>
            <a:off x="4684712" y="6553953"/>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3" name="Title 2">
            <a:extLst>
              <a:ext uri="{FF2B5EF4-FFF2-40B4-BE49-F238E27FC236}">
                <a16:creationId xmlns:a16="http://schemas.microsoft.com/office/drawing/2014/main" id="{F99C18C5-C86E-FADA-D411-2FABFD8B6CD3}"/>
              </a:ext>
            </a:extLst>
          </p:cNvPr>
          <p:cNvSpPr>
            <a:spLocks noGrp="1"/>
          </p:cNvSpPr>
          <p:nvPr>
            <p:ph type="title" hasCustomPrompt="1"/>
          </p:nvPr>
        </p:nvSpPr>
        <p:spPr>
          <a:xfrm>
            <a:off x="4684712" y="185737"/>
            <a:ext cx="7319963" cy="947737"/>
          </a:xfrm>
        </p:spPr>
        <p:txBody>
          <a:bodyPr/>
          <a:lstStyle>
            <a:lvl1pPr>
              <a:defRPr/>
            </a:lvl1pPr>
          </a:lstStyle>
          <a:p>
            <a:r>
              <a:rPr lang="en-US" dirty="0"/>
              <a:t>Click to add title</a:t>
            </a:r>
            <a:endParaRPr lang="en-GB" dirty="0"/>
          </a:p>
        </p:txBody>
      </p:sp>
      <p:sp>
        <p:nvSpPr>
          <p:cNvPr id="7" name="Subtitle 2">
            <a:extLst>
              <a:ext uri="{FF2B5EF4-FFF2-40B4-BE49-F238E27FC236}">
                <a16:creationId xmlns:a16="http://schemas.microsoft.com/office/drawing/2014/main" id="{1422C190-2DCB-D260-7EEA-9F975E6DB595}"/>
              </a:ext>
            </a:extLst>
          </p:cNvPr>
          <p:cNvSpPr>
            <a:spLocks noGrp="1"/>
          </p:cNvSpPr>
          <p:nvPr>
            <p:ph type="subTitle" idx="19" hasCustomPrompt="1"/>
          </p:nvPr>
        </p:nvSpPr>
        <p:spPr>
          <a:xfrm>
            <a:off x="185738" y="4952999"/>
            <a:ext cx="3001962" cy="1717675"/>
          </a:xfrm>
        </p:spPr>
        <p:txBody>
          <a:bodyPr anchor="b"/>
          <a:lstStyle>
            <a:lvl1pPr marL="0" indent="0" algn="l">
              <a:lnSpc>
                <a:spcPct val="100000"/>
              </a:lnSpc>
              <a:spcBef>
                <a:spcPts val="0"/>
              </a:spcBef>
              <a:buFont typeface="Arial" panose="020B0604020202020204" pitchFamily="34" charset="0"/>
              <a:buChar char="​"/>
              <a:defRPr sz="2400" b="0">
                <a:solidFill>
                  <a:schemeClr val="bg1"/>
                </a:solidFill>
              </a:defRPr>
            </a:lvl1pPr>
            <a:lvl2pPr marL="0" indent="0" algn="l">
              <a:lnSpc>
                <a:spcPct val="100000"/>
              </a:lnSpc>
              <a:buFont typeface="Arial" panose="020B0604020202020204" pitchFamily="34" charset="0"/>
              <a:buChar char="​"/>
              <a:defRPr sz="2400" b="0">
                <a:solidFill>
                  <a:schemeClr val="bg1"/>
                </a:solidFill>
              </a:defRPr>
            </a:lvl2pPr>
            <a:lvl3pPr marL="0" indent="0" algn="l">
              <a:lnSpc>
                <a:spcPct val="100000"/>
              </a:lnSpc>
              <a:buFont typeface="Arial" panose="020B0604020202020204" pitchFamily="34" charset="0"/>
              <a:buChar char="​"/>
              <a:defRPr sz="2400" b="0">
                <a:solidFill>
                  <a:schemeClr val="bg1"/>
                </a:solidFill>
              </a:defRPr>
            </a:lvl3pPr>
            <a:lvl4pPr marL="0" indent="0" algn="l">
              <a:lnSpc>
                <a:spcPct val="100000"/>
              </a:lnSpc>
              <a:buFont typeface="Arial" panose="020B0604020202020204" pitchFamily="34" charset="0"/>
              <a:buChar char="​"/>
              <a:defRPr sz="2400" b="0">
                <a:solidFill>
                  <a:schemeClr val="bg1"/>
                </a:solidFill>
              </a:defRPr>
            </a:lvl4pPr>
            <a:lvl5pPr marL="0" indent="0" algn="l">
              <a:lnSpc>
                <a:spcPct val="100000"/>
              </a:lnSpc>
              <a:buFont typeface="Arial" panose="020B0604020202020204" pitchFamily="34" charset="0"/>
              <a:buChar char="​"/>
              <a:defRPr sz="2400" b="0">
                <a:solidFill>
                  <a:schemeClr val="bg1"/>
                </a:solidFill>
              </a:defRPr>
            </a:lvl5pPr>
            <a:lvl6pPr marL="0" indent="0" algn="l">
              <a:lnSpc>
                <a:spcPct val="100000"/>
              </a:lnSpc>
              <a:buFont typeface="Arial" panose="020B0604020202020204" pitchFamily="34" charset="0"/>
              <a:buChar char="​"/>
              <a:defRPr sz="2400" b="0">
                <a:solidFill>
                  <a:schemeClr val="bg1"/>
                </a:solidFill>
              </a:defRPr>
            </a:lvl6pPr>
            <a:lvl7pPr marL="0" indent="0" algn="l">
              <a:lnSpc>
                <a:spcPct val="100000"/>
              </a:lnSpc>
              <a:buFont typeface="Arial" panose="020B0604020202020204" pitchFamily="34" charset="0"/>
              <a:buChar char="​"/>
              <a:defRPr sz="2400" b="0">
                <a:solidFill>
                  <a:schemeClr val="bg1"/>
                </a:solidFill>
              </a:defRPr>
            </a:lvl7pPr>
            <a:lvl8pPr marL="0" indent="0" algn="l">
              <a:lnSpc>
                <a:spcPct val="100000"/>
              </a:lnSpc>
              <a:buFont typeface="Arial" panose="020B0604020202020204" pitchFamily="34" charset="0"/>
              <a:buChar char="​"/>
              <a:defRPr sz="2400" b="0">
                <a:solidFill>
                  <a:schemeClr val="bg1"/>
                </a:solidFill>
              </a:defRPr>
            </a:lvl8pPr>
            <a:lvl9pPr marL="0" indent="0" algn="l">
              <a:lnSpc>
                <a:spcPct val="100000"/>
              </a:lnSpc>
              <a:buFont typeface="Arial" panose="020B0604020202020204" pitchFamily="34" charset="0"/>
              <a:buChar char="​"/>
              <a:tabLst/>
              <a:defRPr sz="2400" b="0">
                <a:solidFill>
                  <a:schemeClr val="bg1"/>
                </a:solidFill>
              </a:defRPr>
            </a:lvl9pPr>
          </a:lstStyle>
          <a:p>
            <a:r>
              <a:rPr lang="en-US" dirty="0"/>
              <a:t>“Add statement about effects for business, society or customers”</a:t>
            </a:r>
          </a:p>
        </p:txBody>
      </p:sp>
      <p:sp>
        <p:nvSpPr>
          <p:cNvPr id="10" name="Content Placeholder 3">
            <a:extLst>
              <a:ext uri="{FF2B5EF4-FFF2-40B4-BE49-F238E27FC236}">
                <a16:creationId xmlns:a16="http://schemas.microsoft.com/office/drawing/2014/main" id="{ED1EC185-5B12-41DF-8263-14BD8E01E254}"/>
              </a:ext>
            </a:extLst>
          </p:cNvPr>
          <p:cNvSpPr>
            <a:spLocks noGrp="1"/>
          </p:cNvSpPr>
          <p:nvPr>
            <p:ph sz="half" idx="2" hasCustomPrompt="1"/>
          </p:nvPr>
        </p:nvSpPr>
        <p:spPr>
          <a:xfrm>
            <a:off x="4686300" y="1440000"/>
            <a:ext cx="3564000" cy="4428000"/>
          </a:xfrm>
        </p:spPr>
        <p:txBody>
          <a:bodyPr>
            <a:normAutofit/>
          </a:bodyPr>
          <a:lstStyle>
            <a:lvl1pPr>
              <a:defRPr/>
            </a:lvl1pPr>
            <a:lvl5pPr>
              <a:defRPr/>
            </a:lvl5pPr>
          </a:lstStyle>
          <a:p>
            <a:pPr lvl="0"/>
            <a:r>
              <a:rPr lang="en-US" altLang="zh-HK" noProof="0" dirty="0"/>
              <a:t>Click to add text</a:t>
            </a:r>
            <a:endParaRPr lang="en-GB" dirty="0"/>
          </a:p>
        </p:txBody>
      </p:sp>
      <p:sp>
        <p:nvSpPr>
          <p:cNvPr id="11" name="Content Placeholder 4">
            <a:extLst>
              <a:ext uri="{FF2B5EF4-FFF2-40B4-BE49-F238E27FC236}">
                <a16:creationId xmlns:a16="http://schemas.microsoft.com/office/drawing/2014/main" id="{B51A870A-B49A-41AB-A520-9F693B2A477E}"/>
              </a:ext>
            </a:extLst>
          </p:cNvPr>
          <p:cNvSpPr>
            <a:spLocks noGrp="1"/>
          </p:cNvSpPr>
          <p:nvPr>
            <p:ph sz="half" idx="13" hasCustomPrompt="1"/>
          </p:nvPr>
        </p:nvSpPr>
        <p:spPr>
          <a:xfrm>
            <a:off x="8439150" y="1440000"/>
            <a:ext cx="3565525" cy="4428000"/>
          </a:xfrm>
        </p:spPr>
        <p:txBody>
          <a:bodyPr>
            <a:normAutofit/>
          </a:bodyPr>
          <a:lstStyle>
            <a:lvl1pPr>
              <a:defRPr/>
            </a:lvl1pPr>
            <a:lvl5pPr>
              <a:defRPr/>
            </a:lvl5pPr>
          </a:lstStyle>
          <a:p>
            <a:pPr lvl="0"/>
            <a:r>
              <a:rPr lang="en-US" altLang="zh-HK" noProof="0" dirty="0"/>
              <a:t>Click to add text</a:t>
            </a:r>
            <a:endParaRPr lang="en-GB" dirty="0"/>
          </a:p>
        </p:txBody>
      </p:sp>
      <p:sp>
        <p:nvSpPr>
          <p:cNvPr id="9" name="Slide Number Placeholder 8">
            <a:extLst>
              <a:ext uri="{FF2B5EF4-FFF2-40B4-BE49-F238E27FC236}">
                <a16:creationId xmlns:a16="http://schemas.microsoft.com/office/drawing/2014/main" id="{C5F63A2C-6198-4B31-B738-56535BA7E79B}"/>
              </a:ext>
            </a:extLst>
          </p:cNvPr>
          <p:cNvSpPr>
            <a:spLocks noGrp="1"/>
          </p:cNvSpPr>
          <p:nvPr>
            <p:ph type="sldNum" sz="quarter" idx="12"/>
          </p:nvPr>
        </p:nvSpPr>
        <p:spPr/>
        <p:txBody>
          <a:bodyPr/>
          <a:lstStyle/>
          <a:p>
            <a:fld id="{23AA811B-2EBD-4900-905E-5BE206449611}" type="slidenum">
              <a:rPr lang="en-GB" smtClean="0"/>
              <a:pPr/>
              <a:t>‹#›</a:t>
            </a:fld>
            <a:endParaRPr lang="en-GB" dirty="0"/>
          </a:p>
        </p:txBody>
      </p:sp>
      <p:sp>
        <p:nvSpPr>
          <p:cNvPr id="5" name="Picture Placeholder 7">
            <a:extLst>
              <a:ext uri="{FF2B5EF4-FFF2-40B4-BE49-F238E27FC236}">
                <a16:creationId xmlns:a16="http://schemas.microsoft.com/office/drawing/2014/main" id="{8C8B7966-A6D0-CD9C-64D3-C52B2040FACF}"/>
              </a:ext>
            </a:extLst>
          </p:cNvPr>
          <p:cNvSpPr>
            <a:spLocks noGrp="1"/>
          </p:cNvSpPr>
          <p:nvPr>
            <p:ph type="pic" sz="quarter" idx="20" hasCustomPrompt="1"/>
          </p:nvPr>
        </p:nvSpPr>
        <p:spPr>
          <a:xfrm>
            <a:off x="0" y="0"/>
            <a:ext cx="4498975" cy="6858000"/>
          </a:xfrm>
          <a:solidFill>
            <a:schemeClr val="bg1">
              <a:lumMod val="85000"/>
            </a:schemeClr>
          </a:solidFill>
        </p:spPr>
        <p:txBody>
          <a:bodyPr lIns="0" tIns="3708000" anchor="t"/>
          <a:lstStyle>
            <a:lvl1pPr marL="0" indent="0" algn="ctr">
              <a:buNone/>
              <a:defRPr sz="1600">
                <a:solidFill>
                  <a:schemeClr val="tx1"/>
                </a:solidFill>
              </a:defRPr>
            </a:lvl1pPr>
          </a:lstStyle>
          <a:p>
            <a:r>
              <a:rPr lang="en-US" altLang="zh-HK" dirty="0"/>
              <a:t>Click icon to add picture, then right click and select option Send to Back</a:t>
            </a:r>
          </a:p>
        </p:txBody>
      </p:sp>
    </p:spTree>
    <p:extLst>
      <p:ext uri="{BB962C8B-B14F-4D97-AF65-F5344CB8AC3E}">
        <p14:creationId xmlns:p14="http://schemas.microsoft.com/office/powerpoint/2010/main" val="2108212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50DA71C2-845C-4AD9-A7C4-08E016602B74}"/>
              </a:ext>
            </a:extLst>
          </p:cNvPr>
          <p:cNvSpPr>
            <a:spLocks noGrp="1"/>
          </p:cNvSpPr>
          <p:nvPr>
            <p:ph type="sldNum" sz="quarter" idx="12"/>
          </p:nvPr>
        </p:nvSpPr>
        <p:spPr/>
        <p:txBody>
          <a:bodyPr/>
          <a:lstStyle/>
          <a:p>
            <a:fld id="{23AA811B-2EBD-4900-905E-5BE206449611}" type="slidenum">
              <a:rPr lang="en-GB" smtClean="0"/>
              <a:pPr/>
              <a:t>‹#›</a:t>
            </a:fld>
            <a:endParaRPr lang="en-GB" dirty="0"/>
          </a:p>
        </p:txBody>
      </p:sp>
      <p:sp>
        <p:nvSpPr>
          <p:cNvPr id="3" name="Date Placeholder 6">
            <a:extLst>
              <a:ext uri="{FF2B5EF4-FFF2-40B4-BE49-F238E27FC236}">
                <a16:creationId xmlns:a16="http://schemas.microsoft.com/office/drawing/2014/main" id="{1CBE856D-43CF-FEA8-6BC9-DDC92D41468D}"/>
              </a:ext>
            </a:extLst>
          </p:cNvPr>
          <p:cNvSpPr>
            <a:spLocks noGrp="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5" name="Footer Placeholder 8">
            <a:extLst>
              <a:ext uri="{FF2B5EF4-FFF2-40B4-BE49-F238E27FC236}">
                <a16:creationId xmlns:a16="http://schemas.microsoft.com/office/drawing/2014/main" id="{FB17BBDC-AEE2-17E8-F63F-1CAFC465E2A3}"/>
              </a:ext>
            </a:extLst>
          </p:cNvPr>
          <p:cNvSpPr>
            <a:spLocks noGrp="1"/>
          </p:cNvSpPr>
          <p:nvPr>
            <p:ph type="ftr" sz="quarter" idx="17"/>
          </p:nvPr>
        </p:nvSpPr>
        <p:spPr>
          <a:xfrm>
            <a:off x="0" y="6858000"/>
            <a:ext cx="0" cy="0"/>
          </a:xfrm>
        </p:spPr>
        <p:txBody>
          <a:bodyPr/>
          <a:lstStyle>
            <a:lvl1pPr>
              <a:defRPr sz="100">
                <a:noFill/>
              </a:defRPr>
            </a:lvl1pPr>
          </a:lstStyle>
          <a:p>
            <a:endParaRPr lang="en-GB" dirty="0"/>
          </a:p>
        </p:txBody>
      </p:sp>
      <p:sp>
        <p:nvSpPr>
          <p:cNvPr id="4" name="Title 3">
            <a:extLst>
              <a:ext uri="{FF2B5EF4-FFF2-40B4-BE49-F238E27FC236}">
                <a16:creationId xmlns:a16="http://schemas.microsoft.com/office/drawing/2014/main" id="{EC79408F-6183-C914-F0E6-2BEA16F53A13}"/>
              </a:ext>
            </a:extLst>
          </p:cNvPr>
          <p:cNvSpPr>
            <a:spLocks noGrp="1"/>
          </p:cNvSpPr>
          <p:nvPr>
            <p:ph type="title" hasCustomPrompt="1"/>
          </p:nvPr>
        </p:nvSpPr>
        <p:spPr/>
        <p:txBody>
          <a:bodyPr/>
          <a:lstStyle>
            <a:lvl1pPr>
              <a:defRPr/>
            </a:lvl1pPr>
          </a:lstStyle>
          <a:p>
            <a:r>
              <a:rPr lang="en-US" dirty="0"/>
              <a:t>Click to add title</a:t>
            </a:r>
            <a:endParaRPr lang="en-GB" dirty="0"/>
          </a:p>
        </p:txBody>
      </p:sp>
    </p:spTree>
    <p:extLst>
      <p:ext uri="{BB962C8B-B14F-4D97-AF65-F5344CB8AC3E}">
        <p14:creationId xmlns:p14="http://schemas.microsoft.com/office/powerpoint/2010/main" val="34508886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green">
    <p:bg>
      <p:bgRef idx="1001">
        <a:schemeClr val="bg1"/>
      </p:bgRef>
    </p:bg>
    <p:spTree>
      <p:nvGrpSpPr>
        <p:cNvPr id="1" name=""/>
        <p:cNvGrpSpPr/>
        <p:nvPr/>
      </p:nvGrpSpPr>
      <p:grpSpPr>
        <a:xfrm>
          <a:off x="0" y="0"/>
          <a:ext cx="0" cy="0"/>
          <a:chOff x="0" y="0"/>
          <a:chExt cx="0" cy="0"/>
        </a:xfrm>
      </p:grpSpPr>
      <p:sp>
        <p:nvSpPr>
          <p:cNvPr id="9" name="Date Placeholder 6" hidden="1">
            <a:extLst>
              <a:ext uri="{FF2B5EF4-FFF2-40B4-BE49-F238E27FC236}">
                <a16:creationId xmlns:a16="http://schemas.microsoft.com/office/drawing/2014/main" id="{3939FEE8-CEBC-E4E4-3A5B-5889A224F401}"/>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10" name="Footer Placeholder 8" hidden="1">
            <a:extLst>
              <a:ext uri="{FF2B5EF4-FFF2-40B4-BE49-F238E27FC236}">
                <a16:creationId xmlns:a16="http://schemas.microsoft.com/office/drawing/2014/main" id="{909F1A14-91A4-D836-ED25-A921D10E52E2}"/>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5" name="Backgrounds">
            <a:extLst>
              <a:ext uri="{FF2B5EF4-FFF2-40B4-BE49-F238E27FC236}">
                <a16:creationId xmlns:a16="http://schemas.microsoft.com/office/drawing/2014/main" id="{3736B150-1203-331B-40BE-FF1D661BAB76}"/>
              </a:ext>
            </a:extLst>
          </p:cNvPr>
          <p:cNvSpPr/>
          <p:nvPr userDrawn="1"/>
        </p:nvSpPr>
        <p:spPr>
          <a:xfrm>
            <a:off x="0" y="0"/>
            <a:ext cx="12193200"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Grid">
            <a:extLst>
              <a:ext uri="{FF2B5EF4-FFF2-40B4-BE49-F238E27FC236}">
                <a16:creationId xmlns:a16="http://schemas.microsoft.com/office/drawing/2014/main" id="{266659E1-20C2-AFA5-20C1-CDFF6B0F8116}"/>
              </a:ext>
            </a:extLst>
          </p:cNvPr>
          <p:cNvSpPr/>
          <p:nvPr userDrawn="1"/>
        </p:nvSpPr>
        <p:spPr>
          <a:xfrm>
            <a:off x="-598" y="2381"/>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solidFill>
                <a:srgbClr val="141E1E"/>
              </a:solidFill>
            </a:endParaRPr>
          </a:p>
        </p:txBody>
      </p:sp>
      <p:sp>
        <p:nvSpPr>
          <p:cNvPr id="8" name="Logo">
            <a:extLst>
              <a:ext uri="{FF2B5EF4-FFF2-40B4-BE49-F238E27FC236}">
                <a16:creationId xmlns:a16="http://schemas.microsoft.com/office/drawing/2014/main" id="{9877389C-CEA5-2411-D7FA-7A9562C1D022}"/>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accent1"/>
          </a:solidFill>
          <a:ln w="9525" cap="flat">
            <a:noFill/>
            <a:prstDash val="solid"/>
            <a:miter/>
          </a:ln>
        </p:spPr>
        <p:txBody>
          <a:bodyPr rtlCol="0" anchor="ctr"/>
          <a:lstStyle/>
          <a:p>
            <a:endParaRPr lang="en-GB" dirty="0">
              <a:solidFill>
                <a:schemeClr val="accent1"/>
              </a:solidFill>
            </a:endParaRPr>
          </a:p>
        </p:txBody>
      </p:sp>
      <p:sp>
        <p:nvSpPr>
          <p:cNvPr id="4" name="Slide Number Placeholder 3">
            <a:extLst>
              <a:ext uri="{FF2B5EF4-FFF2-40B4-BE49-F238E27FC236}">
                <a16:creationId xmlns:a16="http://schemas.microsoft.com/office/drawing/2014/main" id="{652AB89F-D8E8-44C4-B0A4-3354FEBB8C82}"/>
              </a:ext>
            </a:extLst>
          </p:cNvPr>
          <p:cNvSpPr>
            <a:spLocks noGrp="1"/>
          </p:cNvSpPr>
          <p:nvPr>
            <p:ph type="sldNum" sz="quarter" idx="12"/>
          </p:nvPr>
        </p:nvSpPr>
        <p:spPr bwMode="white"/>
        <p:txBody>
          <a:bodyPr/>
          <a:lstStyle>
            <a:lvl1pPr>
              <a:defRPr>
                <a:solidFill>
                  <a:schemeClr val="accent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843948884"/>
      </p:ext>
    </p:extLst>
  </p:cSld>
  <p:clrMapOvr>
    <a:overrideClrMapping bg1="dk1" tx1="lt1" bg2="dk2" tx2="lt2" accent1="l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grey">
    <p:spTree>
      <p:nvGrpSpPr>
        <p:cNvPr id="1" name=""/>
        <p:cNvGrpSpPr/>
        <p:nvPr/>
      </p:nvGrpSpPr>
      <p:grpSpPr>
        <a:xfrm>
          <a:off x="0" y="0"/>
          <a:ext cx="0" cy="0"/>
          <a:chOff x="0" y="0"/>
          <a:chExt cx="0" cy="0"/>
        </a:xfrm>
      </p:grpSpPr>
      <p:sp>
        <p:nvSpPr>
          <p:cNvPr id="2" name="Date Placeholder 6" hidden="1">
            <a:extLst>
              <a:ext uri="{FF2B5EF4-FFF2-40B4-BE49-F238E27FC236}">
                <a16:creationId xmlns:a16="http://schemas.microsoft.com/office/drawing/2014/main" id="{46EAD337-4C33-B0BF-3D7B-B4CBDA1D405B}"/>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3" name="Footer Placeholder 8" hidden="1">
            <a:extLst>
              <a:ext uri="{FF2B5EF4-FFF2-40B4-BE49-F238E27FC236}">
                <a16:creationId xmlns:a16="http://schemas.microsoft.com/office/drawing/2014/main" id="{B1652FE9-F1F8-F0DC-B0B5-885B974AB061}"/>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8" name="Backgrounds">
            <a:extLst>
              <a:ext uri="{FF2B5EF4-FFF2-40B4-BE49-F238E27FC236}">
                <a16:creationId xmlns:a16="http://schemas.microsoft.com/office/drawing/2014/main" id="{AAC2477E-E0CD-66B3-67D0-3D395A2C0264}"/>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6" name="Grid">
            <a:extLst>
              <a:ext uri="{FF2B5EF4-FFF2-40B4-BE49-F238E27FC236}">
                <a16:creationId xmlns:a16="http://schemas.microsoft.com/office/drawing/2014/main" id="{9CDF1C58-E1F8-E935-1E42-00832DA8776B}"/>
              </a:ext>
            </a:extLst>
          </p:cNvPr>
          <p:cNvSpPr/>
          <p:nvPr userDrawn="1"/>
        </p:nvSpPr>
        <p:spPr>
          <a:xfrm>
            <a:off x="-598" y="2381"/>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9" name="Logo">
            <a:extLst>
              <a:ext uri="{FF2B5EF4-FFF2-40B4-BE49-F238E27FC236}">
                <a16:creationId xmlns:a16="http://schemas.microsoft.com/office/drawing/2014/main" id="{8ACB7881-CB6C-5120-BF17-2D436E554B59}"/>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solidFill>
                <a:schemeClr val="bg1"/>
              </a:solidFill>
            </a:endParaRPr>
          </a:p>
        </p:txBody>
      </p:sp>
      <p:sp>
        <p:nvSpPr>
          <p:cNvPr id="4" name="Slide Number Placeholder 3">
            <a:extLst>
              <a:ext uri="{FF2B5EF4-FFF2-40B4-BE49-F238E27FC236}">
                <a16:creationId xmlns:a16="http://schemas.microsoft.com/office/drawing/2014/main" id="{652AB89F-D8E8-44C4-B0A4-3354FEBB8C82}"/>
              </a:ext>
            </a:extLst>
          </p:cNvPr>
          <p:cNvSpPr>
            <a:spLocks noGrp="1"/>
          </p:cNvSpPr>
          <p:nvPr>
            <p:ph type="sldNum" sz="quarter" idx="12"/>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9592015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6" hidden="1">
            <a:extLst>
              <a:ext uri="{FF2B5EF4-FFF2-40B4-BE49-F238E27FC236}">
                <a16:creationId xmlns:a16="http://schemas.microsoft.com/office/drawing/2014/main" id="{52C8411E-0ECF-EF09-8D4C-3E8538831F9F}"/>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3" name="Footer Placeholder 8" hidden="1">
            <a:extLst>
              <a:ext uri="{FF2B5EF4-FFF2-40B4-BE49-F238E27FC236}">
                <a16:creationId xmlns:a16="http://schemas.microsoft.com/office/drawing/2014/main" id="{57F7775F-CF11-C3CE-C9A8-7A5196B3FBF1}"/>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4" name="Slide Number Placeholder 3">
            <a:extLst>
              <a:ext uri="{FF2B5EF4-FFF2-40B4-BE49-F238E27FC236}">
                <a16:creationId xmlns:a16="http://schemas.microsoft.com/office/drawing/2014/main" id="{652AB89F-D8E8-44C4-B0A4-3354FEBB8C82}"/>
              </a:ext>
            </a:extLst>
          </p:cNvPr>
          <p:cNvSpPr>
            <a:spLocks noGrp="1"/>
          </p:cNvSpPr>
          <p:nvPr>
            <p:ph type="sldNum" sz="quarter" idx="12"/>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2243531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w. image">
    <p:bg>
      <p:bgRef idx="1001">
        <a:schemeClr val="bg1"/>
      </p:bgRef>
    </p:bg>
    <p:spTree>
      <p:nvGrpSpPr>
        <p:cNvPr id="1" name=""/>
        <p:cNvGrpSpPr/>
        <p:nvPr/>
      </p:nvGrpSpPr>
      <p:grpSpPr>
        <a:xfrm>
          <a:off x="0" y="0"/>
          <a:ext cx="0" cy="0"/>
          <a:chOff x="0" y="0"/>
          <a:chExt cx="0" cy="0"/>
        </a:xfrm>
      </p:grpSpPr>
      <p:grpSp>
        <p:nvGrpSpPr>
          <p:cNvPr id="16" name="Guide">
            <a:extLst>
              <a:ext uri="{FF2B5EF4-FFF2-40B4-BE49-F238E27FC236}">
                <a16:creationId xmlns:a16="http://schemas.microsoft.com/office/drawing/2014/main" id="{3956445A-68AC-A051-5336-44E5C8F6B00F}"/>
              </a:ext>
            </a:extLst>
          </p:cNvPr>
          <p:cNvGrpSpPr>
            <a:grpSpLocks noGrp="1" noUngrp="1" noRot="1" noMove="1" noResize="1"/>
          </p:cNvGrpSpPr>
          <p:nvPr userDrawn="1"/>
        </p:nvGrpSpPr>
        <p:grpSpPr>
          <a:xfrm>
            <a:off x="12587316" y="-1"/>
            <a:ext cx="2605059" cy="4512011"/>
            <a:chOff x="12587316" y="-1"/>
            <a:chExt cx="2605059" cy="4512011"/>
          </a:xfrm>
        </p:grpSpPr>
        <p:pic>
          <p:nvPicPr>
            <p:cNvPr id="17" name="Picture 16">
              <a:extLst>
                <a:ext uri="{FF2B5EF4-FFF2-40B4-BE49-F238E27FC236}">
                  <a16:creationId xmlns:a16="http://schemas.microsoft.com/office/drawing/2014/main" id="{E4ED1235-CDA1-80D8-D6DD-E78968DAC1B7}"/>
                </a:ext>
              </a:extLst>
            </p:cNvPr>
            <p:cNvPicPr>
              <a:picLocks noGrp="1" noRot="1" noChangeAspec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18" name="TextBox 17">
              <a:extLst>
                <a:ext uri="{FF2B5EF4-FFF2-40B4-BE49-F238E27FC236}">
                  <a16:creationId xmlns:a16="http://schemas.microsoft.com/office/drawing/2014/main" id="{5008CA25-99BB-13F5-A24F-67FCBD1CBB24}"/>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dirty="0">
                  <a:solidFill>
                    <a:schemeClr val="bg1"/>
                  </a:solidFill>
                </a:rPr>
                <a:t>How to insert picture</a:t>
              </a:r>
            </a:p>
          </p:txBody>
        </p:sp>
        <p:sp>
          <p:nvSpPr>
            <p:cNvPr id="19" name="TextBox 18">
              <a:extLst>
                <a:ext uri="{FF2B5EF4-FFF2-40B4-BE49-F238E27FC236}">
                  <a16:creationId xmlns:a16="http://schemas.microsoft.com/office/drawing/2014/main" id="{89C408DC-F695-F544-BB0D-A157EAF68595}"/>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dirty="0">
                  <a:solidFill>
                    <a:schemeClr val="bg1"/>
                  </a:solidFill>
                </a:rPr>
                <a:t>Click on icon and select image </a:t>
              </a:r>
            </a:p>
          </p:txBody>
        </p:sp>
        <p:pic>
          <p:nvPicPr>
            <p:cNvPr id="20" name="Picture 19">
              <a:extLst>
                <a:ext uri="{FF2B5EF4-FFF2-40B4-BE49-F238E27FC236}">
                  <a16:creationId xmlns:a16="http://schemas.microsoft.com/office/drawing/2014/main" id="{6A1BE66D-F196-0503-354A-333C3E0ADBD7}"/>
                </a:ext>
              </a:extLst>
            </p:cNvPr>
            <p:cNvPicPr>
              <a:picLocks noGrp="1" noRot="1" noChangeAspec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21" name="TextBox 20">
              <a:extLst>
                <a:ext uri="{FF2B5EF4-FFF2-40B4-BE49-F238E27FC236}">
                  <a16:creationId xmlns:a16="http://schemas.microsoft.com/office/drawing/2014/main" id="{C5B6891C-461A-72B4-58DD-E2DEBBD29FB7}"/>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dirty="0">
                  <a:solidFill>
                    <a:schemeClr val="bg1"/>
                  </a:solidFill>
                </a:rPr>
                <a:t>Once you have inserted image, right click on it and select option </a:t>
              </a:r>
              <a:br>
                <a:rPr lang="en-GB" sz="1200" b="0" dirty="0">
                  <a:solidFill>
                    <a:schemeClr val="bg1"/>
                  </a:solidFill>
                </a:rPr>
              </a:br>
              <a:r>
                <a:rPr lang="en-GB" sz="1200" b="1" dirty="0">
                  <a:solidFill>
                    <a:schemeClr val="bg1"/>
                  </a:solidFill>
                </a:rPr>
                <a:t>Send to Back</a:t>
              </a:r>
              <a:endParaRPr lang="en-GB" sz="1200" b="0" dirty="0">
                <a:solidFill>
                  <a:schemeClr val="bg1"/>
                </a:solidFill>
              </a:endParaRPr>
            </a:p>
          </p:txBody>
        </p:sp>
        <p:sp>
          <p:nvSpPr>
            <p:cNvPr id="22" name="TextBox 21">
              <a:extLst>
                <a:ext uri="{FF2B5EF4-FFF2-40B4-BE49-F238E27FC236}">
                  <a16:creationId xmlns:a16="http://schemas.microsoft.com/office/drawing/2014/main" id="{A9042DDC-29B7-D31A-F311-504E30D8068F}"/>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dirty="0">
                  <a:solidFill>
                    <a:schemeClr val="bg1"/>
                  </a:solidFill>
                </a:rPr>
                <a:t>How to change picture</a:t>
              </a:r>
            </a:p>
          </p:txBody>
        </p:sp>
        <p:sp>
          <p:nvSpPr>
            <p:cNvPr id="23" name="TextBox 22">
              <a:extLst>
                <a:ext uri="{FF2B5EF4-FFF2-40B4-BE49-F238E27FC236}">
                  <a16:creationId xmlns:a16="http://schemas.microsoft.com/office/drawing/2014/main" id="{482BAC2E-EA39-5663-2C32-00E93026F941}"/>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dirty="0">
                  <a:solidFill>
                    <a:schemeClr val="bg1"/>
                  </a:solidFill>
                </a:rPr>
                <a:t>Click on the frame of slide and select picture</a:t>
              </a:r>
              <a:br>
                <a:rPr lang="en-GB" sz="1200" b="0" dirty="0">
                  <a:solidFill>
                    <a:schemeClr val="bg1"/>
                  </a:solidFill>
                </a:rPr>
              </a:br>
              <a:br>
                <a:rPr lang="en-GB" sz="1200" b="0" dirty="0">
                  <a:solidFill>
                    <a:schemeClr val="bg1"/>
                  </a:solidFill>
                </a:rPr>
              </a:br>
              <a:r>
                <a:rPr lang="en-GB" sz="1200" b="0" dirty="0">
                  <a:solidFill>
                    <a:schemeClr val="bg1"/>
                  </a:solidFill>
                </a:rPr>
                <a:t>Once you have selected image right click on it and select option</a:t>
              </a:r>
              <a:br>
                <a:rPr lang="en-GB" sz="1200" b="0" dirty="0">
                  <a:solidFill>
                    <a:schemeClr val="bg1"/>
                  </a:solidFill>
                </a:rPr>
              </a:br>
              <a:r>
                <a:rPr lang="en-GB" sz="1200" b="1" dirty="0">
                  <a:solidFill>
                    <a:schemeClr val="bg1"/>
                  </a:solidFill>
                </a:rPr>
                <a:t>Change picture</a:t>
              </a:r>
              <a:endParaRPr lang="en-GB" sz="1200" b="0" dirty="0">
                <a:solidFill>
                  <a:schemeClr val="bg1"/>
                </a:solidFill>
              </a:endParaRPr>
            </a:p>
          </p:txBody>
        </p:sp>
        <p:pic>
          <p:nvPicPr>
            <p:cNvPr id="24" name="Picture 23">
              <a:extLst>
                <a:ext uri="{FF2B5EF4-FFF2-40B4-BE49-F238E27FC236}">
                  <a16:creationId xmlns:a16="http://schemas.microsoft.com/office/drawing/2014/main" id="{9FBC33B2-68DF-5642-512F-C226C206A232}"/>
                </a:ext>
              </a:extLst>
            </p:cNvPr>
            <p:cNvPicPr>
              <a:picLocks noGrp="1" noRot="1" noChangeAspec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2" name="Date Placeholder 6" hidden="1">
            <a:extLst>
              <a:ext uri="{FF2B5EF4-FFF2-40B4-BE49-F238E27FC236}">
                <a16:creationId xmlns:a16="http://schemas.microsoft.com/office/drawing/2014/main" id="{D24145B0-0C2A-B6BD-45E9-64997AD0DBED}"/>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3" name="Footer Placeholder 8" hidden="1">
            <a:extLst>
              <a:ext uri="{FF2B5EF4-FFF2-40B4-BE49-F238E27FC236}">
                <a16:creationId xmlns:a16="http://schemas.microsoft.com/office/drawing/2014/main" id="{37C243AA-E623-9F30-8E23-91B65811FB40}"/>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4" name="Slide Number Placeholder 3">
            <a:extLst>
              <a:ext uri="{FF2B5EF4-FFF2-40B4-BE49-F238E27FC236}">
                <a16:creationId xmlns:a16="http://schemas.microsoft.com/office/drawing/2014/main" id="{652AB89F-D8E8-44C4-B0A4-3354FEBB8C82}"/>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GB" smtClean="0"/>
              <a:pPr/>
              <a:t>‹#›</a:t>
            </a:fld>
            <a:endParaRPr lang="en-GB" dirty="0"/>
          </a:p>
        </p:txBody>
      </p:sp>
      <p:sp>
        <p:nvSpPr>
          <p:cNvPr id="5" name="Grid - freeform">
            <a:extLst>
              <a:ext uri="{FF2B5EF4-FFF2-40B4-BE49-F238E27FC236}">
                <a16:creationId xmlns:a16="http://schemas.microsoft.com/office/drawing/2014/main" id="{648DDE02-0128-A751-ACA6-C734FB2BDA2B}"/>
              </a:ext>
            </a:extLst>
          </p:cNvPr>
          <p:cNvSpPr>
            <a:spLocks noGrp="1"/>
          </p:cNvSpPr>
          <p:nvPr>
            <p:ph type="body" sz="quarter" idx="13" hasCustomPrompt="1"/>
          </p:nvPr>
        </p:nvSpPr>
        <p:spPr>
          <a:xfrm>
            <a:off x="0" y="795"/>
            <a:ext cx="12192000" cy="6858000"/>
          </a:xfrm>
          <a:custGeom>
            <a:avLst/>
            <a:gdLst>
              <a:gd name="connsiteX0" fmla="*/ 189620 w 12192000"/>
              <a:gd name="connsiteY0" fmla="*/ 190219 h 6858000"/>
              <a:gd name="connsiteX1" fmla="*/ 189620 w 12192000"/>
              <a:gd name="connsiteY1" fmla="*/ 6667781 h 6858000"/>
              <a:gd name="connsiteX2" fmla="*/ 12001239 w 12192000"/>
              <a:gd name="connsiteY2" fmla="*/ 6667781 h 6858000"/>
              <a:gd name="connsiteX3" fmla="*/ 12001239 w 12192000"/>
              <a:gd name="connsiteY3" fmla="*/ 190219 h 6858000"/>
              <a:gd name="connsiteX4" fmla="*/ 182420 w 12192000"/>
              <a:gd name="connsiteY4" fmla="*/ 0 h 6858000"/>
              <a:gd name="connsiteX5" fmla="*/ 189620 w 12192000"/>
              <a:gd name="connsiteY5" fmla="*/ 0 h 6858000"/>
              <a:gd name="connsiteX6" fmla="*/ 189620 w 12192000"/>
              <a:gd name="connsiteY6" fmla="*/ 183019 h 6858000"/>
              <a:gd name="connsiteX7" fmla="*/ 12001239 w 12192000"/>
              <a:gd name="connsiteY7" fmla="*/ 183019 h 6858000"/>
              <a:gd name="connsiteX8" fmla="*/ 12001239 w 12192000"/>
              <a:gd name="connsiteY8" fmla="*/ 0 h 6858000"/>
              <a:gd name="connsiteX9" fmla="*/ 12008439 w 12192000"/>
              <a:gd name="connsiteY9" fmla="*/ 0 h 6858000"/>
              <a:gd name="connsiteX10" fmla="*/ 12008439 w 12192000"/>
              <a:gd name="connsiteY10" fmla="*/ 183019 h 6858000"/>
              <a:gd name="connsiteX11" fmla="*/ 12192000 w 12192000"/>
              <a:gd name="connsiteY11" fmla="*/ 183019 h 6858000"/>
              <a:gd name="connsiteX12" fmla="*/ 12192000 w 12192000"/>
              <a:gd name="connsiteY12" fmla="*/ 190219 h 6858000"/>
              <a:gd name="connsiteX13" fmla="*/ 12008439 w 12192000"/>
              <a:gd name="connsiteY13" fmla="*/ 190219 h 6858000"/>
              <a:gd name="connsiteX14" fmla="*/ 12008439 w 12192000"/>
              <a:gd name="connsiteY14" fmla="*/ 6667781 h 6858000"/>
              <a:gd name="connsiteX15" fmla="*/ 12192000 w 12192000"/>
              <a:gd name="connsiteY15" fmla="*/ 6667781 h 6858000"/>
              <a:gd name="connsiteX16" fmla="*/ 12192000 w 12192000"/>
              <a:gd name="connsiteY16" fmla="*/ 6674981 h 6858000"/>
              <a:gd name="connsiteX17" fmla="*/ 12008439 w 12192000"/>
              <a:gd name="connsiteY17" fmla="*/ 6674981 h 6858000"/>
              <a:gd name="connsiteX18" fmla="*/ 12008439 w 12192000"/>
              <a:gd name="connsiteY18" fmla="*/ 6858000 h 6858000"/>
              <a:gd name="connsiteX19" fmla="*/ 12001239 w 12192000"/>
              <a:gd name="connsiteY19" fmla="*/ 6858000 h 6858000"/>
              <a:gd name="connsiteX20" fmla="*/ 12001239 w 12192000"/>
              <a:gd name="connsiteY20" fmla="*/ 6674981 h 6858000"/>
              <a:gd name="connsiteX21" fmla="*/ 189620 w 12192000"/>
              <a:gd name="connsiteY21" fmla="*/ 6674981 h 6858000"/>
              <a:gd name="connsiteX22" fmla="*/ 189620 w 12192000"/>
              <a:gd name="connsiteY22" fmla="*/ 6858000 h 6858000"/>
              <a:gd name="connsiteX23" fmla="*/ 182420 w 12192000"/>
              <a:gd name="connsiteY23" fmla="*/ 6858000 h 6858000"/>
              <a:gd name="connsiteX24" fmla="*/ 182420 w 12192000"/>
              <a:gd name="connsiteY24" fmla="*/ 6674981 h 6858000"/>
              <a:gd name="connsiteX25" fmla="*/ 0 w 12192000"/>
              <a:gd name="connsiteY25" fmla="*/ 6674981 h 6858000"/>
              <a:gd name="connsiteX26" fmla="*/ 0 w 12192000"/>
              <a:gd name="connsiteY26" fmla="*/ 6667781 h 6858000"/>
              <a:gd name="connsiteX27" fmla="*/ 182420 w 12192000"/>
              <a:gd name="connsiteY27" fmla="*/ 6667781 h 6858000"/>
              <a:gd name="connsiteX28" fmla="*/ 182420 w 12192000"/>
              <a:gd name="connsiteY28" fmla="*/ 190219 h 6858000"/>
              <a:gd name="connsiteX29" fmla="*/ 0 w 12192000"/>
              <a:gd name="connsiteY29" fmla="*/ 190219 h 6858000"/>
              <a:gd name="connsiteX30" fmla="*/ 0 w 12192000"/>
              <a:gd name="connsiteY30" fmla="*/ 183019 h 6858000"/>
              <a:gd name="connsiteX31" fmla="*/ 182420 w 12192000"/>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2000" h="6858000">
                <a:moveTo>
                  <a:pt x="189620" y="190219"/>
                </a:moveTo>
                <a:lnTo>
                  <a:pt x="189620" y="6667781"/>
                </a:lnTo>
                <a:lnTo>
                  <a:pt x="12001239" y="6667781"/>
                </a:lnTo>
                <a:lnTo>
                  <a:pt x="12001239" y="190219"/>
                </a:lnTo>
                <a:close/>
                <a:moveTo>
                  <a:pt x="182420" y="0"/>
                </a:moveTo>
                <a:lnTo>
                  <a:pt x="189620" y="0"/>
                </a:lnTo>
                <a:lnTo>
                  <a:pt x="189620" y="183019"/>
                </a:lnTo>
                <a:lnTo>
                  <a:pt x="12001239" y="183019"/>
                </a:lnTo>
                <a:lnTo>
                  <a:pt x="12001239" y="0"/>
                </a:lnTo>
                <a:lnTo>
                  <a:pt x="12008439" y="0"/>
                </a:lnTo>
                <a:lnTo>
                  <a:pt x="12008439" y="183019"/>
                </a:lnTo>
                <a:lnTo>
                  <a:pt x="12192000" y="183019"/>
                </a:lnTo>
                <a:lnTo>
                  <a:pt x="12192000" y="190219"/>
                </a:lnTo>
                <a:lnTo>
                  <a:pt x="12008439" y="190219"/>
                </a:lnTo>
                <a:lnTo>
                  <a:pt x="12008439" y="6667781"/>
                </a:lnTo>
                <a:lnTo>
                  <a:pt x="12192000" y="6667781"/>
                </a:lnTo>
                <a:lnTo>
                  <a:pt x="12192000" y="6674981"/>
                </a:lnTo>
                <a:lnTo>
                  <a:pt x="12008439" y="6674981"/>
                </a:lnTo>
                <a:lnTo>
                  <a:pt x="12008439" y="6858000"/>
                </a:lnTo>
                <a:lnTo>
                  <a:pt x="12001239" y="6858000"/>
                </a:lnTo>
                <a:lnTo>
                  <a:pt x="12001239" y="6674981"/>
                </a:lnTo>
                <a:lnTo>
                  <a:pt x="189620" y="6674981"/>
                </a:lnTo>
                <a:lnTo>
                  <a:pt x="189620" y="6858000"/>
                </a:lnTo>
                <a:lnTo>
                  <a:pt x="182420" y="6858000"/>
                </a:lnTo>
                <a:lnTo>
                  <a:pt x="182420" y="6674981"/>
                </a:lnTo>
                <a:lnTo>
                  <a:pt x="0" y="6674981"/>
                </a:lnTo>
                <a:lnTo>
                  <a:pt x="0" y="6667781"/>
                </a:lnTo>
                <a:lnTo>
                  <a:pt x="182420" y="6667781"/>
                </a:lnTo>
                <a:lnTo>
                  <a:pt x="182420" y="190219"/>
                </a:lnTo>
                <a:lnTo>
                  <a:pt x="0" y="190219"/>
                </a:lnTo>
                <a:lnTo>
                  <a:pt x="0" y="183019"/>
                </a:lnTo>
                <a:lnTo>
                  <a:pt x="182420" y="183019"/>
                </a:lnTo>
                <a:close/>
              </a:path>
            </a:pathLst>
          </a:custGeom>
          <a:solidFill>
            <a:srgbClr val="FFFFFF">
              <a:alpha val="40000"/>
            </a:srgbClr>
          </a:solidFill>
        </p:spPr>
        <p:txBody>
          <a:bodyPr wrap="square">
            <a:noAutofit/>
          </a:bodyPr>
          <a:lstStyle>
            <a:lvl1pPr marL="0" indent="0">
              <a:buNone/>
              <a:defRPr>
                <a:noFill/>
              </a:defRPr>
            </a:lvl1pPr>
          </a:lstStyle>
          <a:p>
            <a:pPr lvl="0"/>
            <a:r>
              <a:rPr lang="en-GB" dirty="0"/>
              <a:t> </a:t>
            </a:r>
          </a:p>
        </p:txBody>
      </p:sp>
      <p:sp>
        <p:nvSpPr>
          <p:cNvPr id="9" name="Logo - freeform">
            <a:extLst>
              <a:ext uri="{FF2B5EF4-FFF2-40B4-BE49-F238E27FC236}">
                <a16:creationId xmlns:a16="http://schemas.microsoft.com/office/drawing/2014/main" id="{58073AFA-7EFF-0E30-CB85-EF3C4A969E3E}"/>
              </a:ext>
            </a:extLst>
          </p:cNvPr>
          <p:cNvSpPr>
            <a:spLocks noGrp="1"/>
          </p:cNvSpPr>
          <p:nvPr>
            <p:ph type="body" sz="quarter" idx="25"/>
          </p:nvPr>
        </p:nvSpPr>
        <p:spPr>
          <a:xfrm>
            <a:off x="190800" y="6555600"/>
            <a:ext cx="936626" cy="142550"/>
          </a:xfrm>
          <a:custGeom>
            <a:avLst/>
            <a:gdLst>
              <a:gd name="connsiteX0" fmla="*/ 11589172 w 14787902"/>
              <a:gd name="connsiteY0" fmla="*/ 1086010 h 2250653"/>
              <a:gd name="connsiteX1" fmla="*/ 11293040 w 14787902"/>
              <a:gd name="connsiteY1" fmla="*/ 1204426 h 2250653"/>
              <a:gd name="connsiteX2" fmla="*/ 10917900 w 14787902"/>
              <a:gd name="connsiteY2" fmla="*/ 1421553 h 2250653"/>
              <a:gd name="connsiteX3" fmla="*/ 11174624 w 14787902"/>
              <a:gd name="connsiteY3" fmla="*/ 1618975 h 2250653"/>
              <a:gd name="connsiteX4" fmla="*/ 11589172 w 14787902"/>
              <a:gd name="connsiteY4" fmla="*/ 1145124 h 2250653"/>
              <a:gd name="connsiteX5" fmla="*/ 2369254 w 14787902"/>
              <a:gd name="connsiteY5" fmla="*/ 552857 h 2250653"/>
              <a:gd name="connsiteX6" fmla="*/ 1954706 w 14787902"/>
              <a:gd name="connsiteY6" fmla="*/ 967408 h 2250653"/>
              <a:gd name="connsiteX7" fmla="*/ 2764099 w 14787902"/>
              <a:gd name="connsiteY7" fmla="*/ 967408 h 2250653"/>
              <a:gd name="connsiteX8" fmla="*/ 2369254 w 14787902"/>
              <a:gd name="connsiteY8" fmla="*/ 552857 h 2250653"/>
              <a:gd name="connsiteX9" fmla="*/ 6120654 w 14787902"/>
              <a:gd name="connsiteY9" fmla="*/ 552670 h 2250653"/>
              <a:gd name="connsiteX10" fmla="*/ 5686211 w 14787902"/>
              <a:gd name="connsiteY10" fmla="*/ 1085823 h 2250653"/>
              <a:gd name="connsiteX11" fmla="*/ 6120654 w 14787902"/>
              <a:gd name="connsiteY11" fmla="*/ 1618975 h 2250653"/>
              <a:gd name="connsiteX12" fmla="*/ 6535203 w 14787902"/>
              <a:gd name="connsiteY12" fmla="*/ 1085823 h 2250653"/>
              <a:gd name="connsiteX13" fmla="*/ 6120654 w 14787902"/>
              <a:gd name="connsiteY13" fmla="*/ 552670 h 2250653"/>
              <a:gd name="connsiteX14" fmla="*/ 9891567 w 14787902"/>
              <a:gd name="connsiteY14" fmla="*/ 532964 h 2250653"/>
              <a:gd name="connsiteX15" fmla="*/ 9457125 w 14787902"/>
              <a:gd name="connsiteY15" fmla="*/ 1085823 h 2250653"/>
              <a:gd name="connsiteX16" fmla="*/ 9891567 w 14787902"/>
              <a:gd name="connsiteY16" fmla="*/ 1618975 h 2250653"/>
              <a:gd name="connsiteX17" fmla="*/ 10286412 w 14787902"/>
              <a:gd name="connsiteY17" fmla="*/ 1066118 h 2250653"/>
              <a:gd name="connsiteX18" fmla="*/ 9891567 w 14787902"/>
              <a:gd name="connsiteY18" fmla="*/ 532964 h 2250653"/>
              <a:gd name="connsiteX19" fmla="*/ 13445542 w 14787902"/>
              <a:gd name="connsiteY19" fmla="*/ 375139 h 2250653"/>
              <a:gd name="connsiteX20" fmla="*/ 13721972 w 14787902"/>
              <a:gd name="connsiteY20" fmla="*/ 375139 h 2250653"/>
              <a:gd name="connsiteX21" fmla="*/ 14057702 w 14787902"/>
              <a:gd name="connsiteY21" fmla="*/ 1303137 h 2250653"/>
              <a:gd name="connsiteX22" fmla="*/ 14117004 w 14787902"/>
              <a:gd name="connsiteY22" fmla="*/ 1559861 h 2250653"/>
              <a:gd name="connsiteX23" fmla="*/ 14136708 w 14787902"/>
              <a:gd name="connsiteY23" fmla="*/ 1559861 h 2250653"/>
              <a:gd name="connsiteX24" fmla="*/ 14196010 w 14787902"/>
              <a:gd name="connsiteY24" fmla="*/ 1303137 h 2250653"/>
              <a:gd name="connsiteX25" fmla="*/ 14531740 w 14787902"/>
              <a:gd name="connsiteY25" fmla="*/ 375139 h 2250653"/>
              <a:gd name="connsiteX26" fmla="*/ 14787902 w 14787902"/>
              <a:gd name="connsiteY26" fmla="*/ 375139 h 2250653"/>
              <a:gd name="connsiteX27" fmla="*/ 14274641 w 14787902"/>
              <a:gd name="connsiteY27" fmla="*/ 1737392 h 2250653"/>
              <a:gd name="connsiteX28" fmla="*/ 13702079 w 14787902"/>
              <a:gd name="connsiteY28" fmla="*/ 2250653 h 2250653"/>
              <a:gd name="connsiteX29" fmla="*/ 13524361 w 14787902"/>
              <a:gd name="connsiteY29" fmla="*/ 2211243 h 2250653"/>
              <a:gd name="connsiteX30" fmla="*/ 13524361 w 14787902"/>
              <a:gd name="connsiteY30" fmla="*/ 2013820 h 2250653"/>
              <a:gd name="connsiteX31" fmla="*/ 13682374 w 14787902"/>
              <a:gd name="connsiteY31" fmla="*/ 2053231 h 2250653"/>
              <a:gd name="connsiteX32" fmla="*/ 14018104 w 14787902"/>
              <a:gd name="connsiteY32" fmla="*/ 1816398 h 2250653"/>
              <a:gd name="connsiteX33" fmla="*/ 12872981 w 14787902"/>
              <a:gd name="connsiteY33" fmla="*/ 355435 h 2250653"/>
              <a:gd name="connsiteX34" fmla="*/ 13346832 w 14787902"/>
              <a:gd name="connsiteY34" fmla="*/ 829286 h 2250653"/>
              <a:gd name="connsiteX35" fmla="*/ 13346645 w 14787902"/>
              <a:gd name="connsiteY35" fmla="*/ 829286 h 2250653"/>
              <a:gd name="connsiteX36" fmla="*/ 13346645 w 14787902"/>
              <a:gd name="connsiteY36" fmla="*/ 1776989 h 2250653"/>
              <a:gd name="connsiteX37" fmla="*/ 13109812 w 14787902"/>
              <a:gd name="connsiteY37" fmla="*/ 1776989 h 2250653"/>
              <a:gd name="connsiteX38" fmla="*/ 13109812 w 14787902"/>
              <a:gd name="connsiteY38" fmla="*/ 888587 h 2250653"/>
              <a:gd name="connsiteX39" fmla="*/ 12813678 w 14787902"/>
              <a:gd name="connsiteY39" fmla="*/ 552857 h 2250653"/>
              <a:gd name="connsiteX40" fmla="*/ 12418833 w 14787902"/>
              <a:gd name="connsiteY40" fmla="*/ 1066118 h 2250653"/>
              <a:gd name="connsiteX41" fmla="*/ 12418833 w 14787902"/>
              <a:gd name="connsiteY41" fmla="*/ 1776802 h 2250653"/>
              <a:gd name="connsiteX42" fmla="*/ 12182002 w 14787902"/>
              <a:gd name="connsiteY42" fmla="*/ 1776802 h 2250653"/>
              <a:gd name="connsiteX43" fmla="*/ 12182002 w 14787902"/>
              <a:gd name="connsiteY43" fmla="*/ 375139 h 2250653"/>
              <a:gd name="connsiteX44" fmla="*/ 12418833 w 14787902"/>
              <a:gd name="connsiteY44" fmla="*/ 375139 h 2250653"/>
              <a:gd name="connsiteX45" fmla="*/ 12418833 w 14787902"/>
              <a:gd name="connsiteY45" fmla="*/ 710871 h 2250653"/>
              <a:gd name="connsiteX46" fmla="*/ 12872981 w 14787902"/>
              <a:gd name="connsiteY46" fmla="*/ 355435 h 2250653"/>
              <a:gd name="connsiteX47" fmla="*/ 11293040 w 14787902"/>
              <a:gd name="connsiteY47" fmla="*/ 355435 h 2250653"/>
              <a:gd name="connsiteX48" fmla="*/ 11845896 w 14787902"/>
              <a:gd name="connsiteY48" fmla="*/ 829286 h 2250653"/>
              <a:gd name="connsiteX49" fmla="*/ 11845896 w 14787902"/>
              <a:gd name="connsiteY49" fmla="*/ 1461151 h 2250653"/>
              <a:gd name="connsiteX50" fmla="*/ 11944606 w 14787902"/>
              <a:gd name="connsiteY50" fmla="*/ 1619165 h 2250653"/>
              <a:gd name="connsiteX51" fmla="*/ 12063023 w 14787902"/>
              <a:gd name="connsiteY51" fmla="*/ 1599458 h 2250653"/>
              <a:gd name="connsiteX52" fmla="*/ 12063212 w 14787902"/>
              <a:gd name="connsiteY52" fmla="*/ 1599271 h 2250653"/>
              <a:gd name="connsiteX53" fmla="*/ 12063212 w 14787902"/>
              <a:gd name="connsiteY53" fmla="*/ 1776989 h 2250653"/>
              <a:gd name="connsiteX54" fmla="*/ 11885494 w 14787902"/>
              <a:gd name="connsiteY54" fmla="*/ 1796694 h 2250653"/>
              <a:gd name="connsiteX55" fmla="*/ 11609064 w 14787902"/>
              <a:gd name="connsiteY55" fmla="*/ 1520265 h 2250653"/>
              <a:gd name="connsiteX56" fmla="*/ 11609064 w 14787902"/>
              <a:gd name="connsiteY56" fmla="*/ 1460963 h 2250653"/>
              <a:gd name="connsiteX57" fmla="*/ 11589359 w 14787902"/>
              <a:gd name="connsiteY57" fmla="*/ 1460963 h 2250653"/>
              <a:gd name="connsiteX58" fmla="*/ 11115509 w 14787902"/>
              <a:gd name="connsiteY58" fmla="*/ 1816398 h 2250653"/>
              <a:gd name="connsiteX59" fmla="*/ 10681067 w 14787902"/>
              <a:gd name="connsiteY59" fmla="*/ 1441259 h 2250653"/>
              <a:gd name="connsiteX60" fmla="*/ 11253629 w 14787902"/>
              <a:gd name="connsiteY60" fmla="*/ 1026708 h 2250653"/>
              <a:gd name="connsiteX61" fmla="*/ 11589359 w 14787902"/>
              <a:gd name="connsiteY61" fmla="*/ 769984 h 2250653"/>
              <a:gd name="connsiteX62" fmla="*/ 11293227 w 14787902"/>
              <a:gd name="connsiteY62" fmla="*/ 533153 h 2250653"/>
              <a:gd name="connsiteX63" fmla="*/ 10957497 w 14787902"/>
              <a:gd name="connsiteY63" fmla="*/ 848992 h 2250653"/>
              <a:gd name="connsiteX64" fmla="*/ 10700773 w 14787902"/>
              <a:gd name="connsiteY64" fmla="*/ 848992 h 2250653"/>
              <a:gd name="connsiteX65" fmla="*/ 11293040 w 14787902"/>
              <a:gd name="connsiteY65" fmla="*/ 355435 h 2250653"/>
              <a:gd name="connsiteX66" fmla="*/ 9950869 w 14787902"/>
              <a:gd name="connsiteY66" fmla="*/ 355435 h 2250653"/>
              <a:gd name="connsiteX67" fmla="*/ 10543136 w 14787902"/>
              <a:gd name="connsiteY67" fmla="*/ 1066118 h 2250653"/>
              <a:gd name="connsiteX68" fmla="*/ 9950869 w 14787902"/>
              <a:gd name="connsiteY68" fmla="*/ 1816398 h 2250653"/>
              <a:gd name="connsiteX69" fmla="*/ 9477018 w 14787902"/>
              <a:gd name="connsiteY69" fmla="*/ 1460963 h 2250653"/>
              <a:gd name="connsiteX70" fmla="*/ 9457314 w 14787902"/>
              <a:gd name="connsiteY70" fmla="*/ 1460963 h 2250653"/>
              <a:gd name="connsiteX71" fmla="*/ 9457314 w 14787902"/>
              <a:gd name="connsiteY71" fmla="*/ 2250653 h 2250653"/>
              <a:gd name="connsiteX72" fmla="*/ 9220482 w 14787902"/>
              <a:gd name="connsiteY72" fmla="*/ 2250653 h 2250653"/>
              <a:gd name="connsiteX73" fmla="*/ 9220482 w 14787902"/>
              <a:gd name="connsiteY73" fmla="*/ 375139 h 2250653"/>
              <a:gd name="connsiteX74" fmla="*/ 9457314 w 14787902"/>
              <a:gd name="connsiteY74" fmla="*/ 375139 h 2250653"/>
              <a:gd name="connsiteX75" fmla="*/ 9457314 w 14787902"/>
              <a:gd name="connsiteY75" fmla="*/ 710871 h 2250653"/>
              <a:gd name="connsiteX76" fmla="*/ 9477018 w 14787902"/>
              <a:gd name="connsiteY76" fmla="*/ 710871 h 2250653"/>
              <a:gd name="connsiteX77" fmla="*/ 9950869 w 14787902"/>
              <a:gd name="connsiteY77" fmla="*/ 355435 h 2250653"/>
              <a:gd name="connsiteX78" fmla="*/ 7660247 w 14787902"/>
              <a:gd name="connsiteY78" fmla="*/ 355435 h 2250653"/>
              <a:gd name="connsiteX79" fmla="*/ 8094687 w 14787902"/>
              <a:gd name="connsiteY79" fmla="*/ 710871 h 2250653"/>
              <a:gd name="connsiteX80" fmla="*/ 8529128 w 14787902"/>
              <a:gd name="connsiteY80" fmla="*/ 355435 h 2250653"/>
              <a:gd name="connsiteX81" fmla="*/ 9002979 w 14787902"/>
              <a:gd name="connsiteY81" fmla="*/ 829286 h 2250653"/>
              <a:gd name="connsiteX82" fmla="*/ 9002979 w 14787902"/>
              <a:gd name="connsiteY82" fmla="*/ 1776989 h 2250653"/>
              <a:gd name="connsiteX83" fmla="*/ 8746255 w 14787902"/>
              <a:gd name="connsiteY83" fmla="*/ 1776989 h 2250653"/>
              <a:gd name="connsiteX84" fmla="*/ 8746255 w 14787902"/>
              <a:gd name="connsiteY84" fmla="*/ 848992 h 2250653"/>
              <a:gd name="connsiteX85" fmla="*/ 8469828 w 14787902"/>
              <a:gd name="connsiteY85" fmla="*/ 552857 h 2250653"/>
              <a:gd name="connsiteX86" fmla="*/ 8114393 w 14787902"/>
              <a:gd name="connsiteY86" fmla="*/ 1066118 h 2250653"/>
              <a:gd name="connsiteX87" fmla="*/ 8114393 w 14787902"/>
              <a:gd name="connsiteY87" fmla="*/ 1776802 h 2250653"/>
              <a:gd name="connsiteX88" fmla="*/ 7857667 w 14787902"/>
              <a:gd name="connsiteY88" fmla="*/ 1776802 h 2250653"/>
              <a:gd name="connsiteX89" fmla="*/ 7857667 w 14787902"/>
              <a:gd name="connsiteY89" fmla="*/ 848803 h 2250653"/>
              <a:gd name="connsiteX90" fmla="*/ 7581239 w 14787902"/>
              <a:gd name="connsiteY90" fmla="*/ 552670 h 2250653"/>
              <a:gd name="connsiteX91" fmla="*/ 7206099 w 14787902"/>
              <a:gd name="connsiteY91" fmla="*/ 1065931 h 2250653"/>
              <a:gd name="connsiteX92" fmla="*/ 7206099 w 14787902"/>
              <a:gd name="connsiteY92" fmla="*/ 1776613 h 2250653"/>
              <a:gd name="connsiteX93" fmla="*/ 6969268 w 14787902"/>
              <a:gd name="connsiteY93" fmla="*/ 1776613 h 2250653"/>
              <a:gd name="connsiteX94" fmla="*/ 6969268 w 14787902"/>
              <a:gd name="connsiteY94" fmla="*/ 375139 h 2250653"/>
              <a:gd name="connsiteX95" fmla="*/ 7206099 w 14787902"/>
              <a:gd name="connsiteY95" fmla="*/ 375139 h 2250653"/>
              <a:gd name="connsiteX96" fmla="*/ 7206099 w 14787902"/>
              <a:gd name="connsiteY96" fmla="*/ 710871 h 2250653"/>
              <a:gd name="connsiteX97" fmla="*/ 7660247 w 14787902"/>
              <a:gd name="connsiteY97" fmla="*/ 355435 h 2250653"/>
              <a:gd name="connsiteX98" fmla="*/ 6120466 w 14787902"/>
              <a:gd name="connsiteY98" fmla="*/ 355248 h 2250653"/>
              <a:gd name="connsiteX99" fmla="*/ 6791739 w 14787902"/>
              <a:gd name="connsiteY99" fmla="*/ 1085823 h 2250653"/>
              <a:gd name="connsiteX100" fmla="*/ 6120466 w 14787902"/>
              <a:gd name="connsiteY100" fmla="*/ 1816400 h 2250653"/>
              <a:gd name="connsiteX101" fmla="*/ 5429487 w 14787902"/>
              <a:gd name="connsiteY101" fmla="*/ 1085823 h 2250653"/>
              <a:gd name="connsiteX102" fmla="*/ 6120466 w 14787902"/>
              <a:gd name="connsiteY102" fmla="*/ 355248 h 2250653"/>
              <a:gd name="connsiteX103" fmla="*/ 4639609 w 14787902"/>
              <a:gd name="connsiteY103" fmla="*/ 355248 h 2250653"/>
              <a:gd name="connsiteX104" fmla="*/ 5271473 w 14787902"/>
              <a:gd name="connsiteY104" fmla="*/ 908106 h 2250653"/>
              <a:gd name="connsiteX105" fmla="*/ 5014749 w 14787902"/>
              <a:gd name="connsiteY105" fmla="*/ 908106 h 2250653"/>
              <a:gd name="connsiteX106" fmla="*/ 4639609 w 14787902"/>
              <a:gd name="connsiteY106" fmla="*/ 552670 h 2250653"/>
              <a:gd name="connsiteX107" fmla="*/ 4205167 w 14787902"/>
              <a:gd name="connsiteY107" fmla="*/ 1085823 h 2250653"/>
              <a:gd name="connsiteX108" fmla="*/ 4639609 w 14787902"/>
              <a:gd name="connsiteY108" fmla="*/ 1618975 h 2250653"/>
              <a:gd name="connsiteX109" fmla="*/ 5034454 w 14787902"/>
              <a:gd name="connsiteY109" fmla="*/ 1243837 h 2250653"/>
              <a:gd name="connsiteX110" fmla="*/ 5271284 w 14787902"/>
              <a:gd name="connsiteY110" fmla="*/ 1243837 h 2250653"/>
              <a:gd name="connsiteX111" fmla="*/ 4639422 w 14787902"/>
              <a:gd name="connsiteY111" fmla="*/ 1816400 h 2250653"/>
              <a:gd name="connsiteX112" fmla="*/ 3948443 w 14787902"/>
              <a:gd name="connsiteY112" fmla="*/ 1085823 h 2250653"/>
              <a:gd name="connsiteX113" fmla="*/ 3948630 w 14787902"/>
              <a:gd name="connsiteY113" fmla="*/ 1085823 h 2250653"/>
              <a:gd name="connsiteX114" fmla="*/ 4639609 w 14787902"/>
              <a:gd name="connsiteY114" fmla="*/ 355248 h 2250653"/>
              <a:gd name="connsiteX115" fmla="*/ 2369629 w 14787902"/>
              <a:gd name="connsiteY115" fmla="*/ 355248 h 2250653"/>
              <a:gd name="connsiteX116" fmla="*/ 3021197 w 14787902"/>
              <a:gd name="connsiteY116" fmla="*/ 1105529 h 2250653"/>
              <a:gd name="connsiteX117" fmla="*/ 3021197 w 14787902"/>
              <a:gd name="connsiteY117" fmla="*/ 1144937 h 2250653"/>
              <a:gd name="connsiteX118" fmla="*/ 3020823 w 14787902"/>
              <a:gd name="connsiteY118" fmla="*/ 1145124 h 2250653"/>
              <a:gd name="connsiteX119" fmla="*/ 1954706 w 14787902"/>
              <a:gd name="connsiteY119" fmla="*/ 1145124 h 2250653"/>
              <a:gd name="connsiteX120" fmla="*/ 2389146 w 14787902"/>
              <a:gd name="connsiteY120" fmla="*/ 1618975 h 2250653"/>
              <a:gd name="connsiteX121" fmla="*/ 2744582 w 14787902"/>
              <a:gd name="connsiteY121" fmla="*/ 1362251 h 2250653"/>
              <a:gd name="connsiteX122" fmla="*/ 3001306 w 14787902"/>
              <a:gd name="connsiteY122" fmla="*/ 1362251 h 2250653"/>
              <a:gd name="connsiteX123" fmla="*/ 2389335 w 14787902"/>
              <a:gd name="connsiteY123" fmla="*/ 1816400 h 2250653"/>
              <a:gd name="connsiteX124" fmla="*/ 1698356 w 14787902"/>
              <a:gd name="connsiteY124" fmla="*/ 1085823 h 2250653"/>
              <a:gd name="connsiteX125" fmla="*/ 2369629 w 14787902"/>
              <a:gd name="connsiteY125" fmla="*/ 355248 h 2250653"/>
              <a:gd name="connsiteX126" fmla="*/ 3297064 w 14787902"/>
              <a:gd name="connsiteY126" fmla="*/ 0 h 2250653"/>
              <a:gd name="connsiteX127" fmla="*/ 3553788 w 14787902"/>
              <a:gd name="connsiteY127" fmla="*/ 0 h 2250653"/>
              <a:gd name="connsiteX128" fmla="*/ 3553788 w 14787902"/>
              <a:gd name="connsiteY128" fmla="*/ 375141 h 2250653"/>
              <a:gd name="connsiteX129" fmla="*/ 3849920 w 14787902"/>
              <a:gd name="connsiteY129" fmla="*/ 375141 h 2250653"/>
              <a:gd name="connsiteX130" fmla="*/ 3849920 w 14787902"/>
              <a:gd name="connsiteY130" fmla="*/ 572563 h 2250653"/>
              <a:gd name="connsiteX131" fmla="*/ 3553788 w 14787902"/>
              <a:gd name="connsiteY131" fmla="*/ 572563 h 2250653"/>
              <a:gd name="connsiteX132" fmla="*/ 3553788 w 14787902"/>
              <a:gd name="connsiteY132" fmla="*/ 1401851 h 2250653"/>
              <a:gd name="connsiteX133" fmla="*/ 3711800 w 14787902"/>
              <a:gd name="connsiteY133" fmla="*/ 1618977 h 2250653"/>
              <a:gd name="connsiteX134" fmla="*/ 3849920 w 14787902"/>
              <a:gd name="connsiteY134" fmla="*/ 1579567 h 2250653"/>
              <a:gd name="connsiteX135" fmla="*/ 3849920 w 14787902"/>
              <a:gd name="connsiteY135" fmla="*/ 1776989 h 2250653"/>
              <a:gd name="connsiteX136" fmla="*/ 3691908 w 14787902"/>
              <a:gd name="connsiteY136" fmla="*/ 1816400 h 2250653"/>
              <a:gd name="connsiteX137" fmla="*/ 3297064 w 14787902"/>
              <a:gd name="connsiteY137" fmla="*/ 1421555 h 2250653"/>
              <a:gd name="connsiteX138" fmla="*/ 3297064 w 14787902"/>
              <a:gd name="connsiteY138" fmla="*/ 572563 h 2250653"/>
              <a:gd name="connsiteX139" fmla="*/ 3099642 w 14787902"/>
              <a:gd name="connsiteY139" fmla="*/ 572563 h 2250653"/>
              <a:gd name="connsiteX140" fmla="*/ 3099642 w 14787902"/>
              <a:gd name="connsiteY140" fmla="*/ 375141 h 2250653"/>
              <a:gd name="connsiteX141" fmla="*/ 3297064 w 14787902"/>
              <a:gd name="connsiteY141" fmla="*/ 375141 h 2250653"/>
              <a:gd name="connsiteX142" fmla="*/ 0 w 14787902"/>
              <a:gd name="connsiteY142" fmla="*/ 0 h 2250653"/>
              <a:gd name="connsiteX143" fmla="*/ 315839 w 14787902"/>
              <a:gd name="connsiteY143" fmla="*/ 0 h 2250653"/>
              <a:gd name="connsiteX144" fmla="*/ 1105528 w 14787902"/>
              <a:gd name="connsiteY144" fmla="*/ 1224132 h 2250653"/>
              <a:gd name="connsiteX145" fmla="*/ 1263540 w 14787902"/>
              <a:gd name="connsiteY145" fmla="*/ 1500561 h 2250653"/>
              <a:gd name="connsiteX146" fmla="*/ 1263540 w 14787902"/>
              <a:gd name="connsiteY146" fmla="*/ 0 h 2250653"/>
              <a:gd name="connsiteX147" fmla="*/ 1500372 w 14787902"/>
              <a:gd name="connsiteY147" fmla="*/ 0 h 2250653"/>
              <a:gd name="connsiteX148" fmla="*/ 1500372 w 14787902"/>
              <a:gd name="connsiteY148" fmla="*/ 1776989 h 2250653"/>
              <a:gd name="connsiteX149" fmla="*/ 1184534 w 14787902"/>
              <a:gd name="connsiteY149" fmla="*/ 1776989 h 2250653"/>
              <a:gd name="connsiteX150" fmla="*/ 394845 w 14787902"/>
              <a:gd name="connsiteY150" fmla="*/ 572563 h 2250653"/>
              <a:gd name="connsiteX151" fmla="*/ 256724 w 14787902"/>
              <a:gd name="connsiteY151" fmla="*/ 296135 h 2250653"/>
              <a:gd name="connsiteX152" fmla="*/ 237022 w 14787902"/>
              <a:gd name="connsiteY152" fmla="*/ 296135 h 2250653"/>
              <a:gd name="connsiteX153" fmla="*/ 256724 w 14787902"/>
              <a:gd name="connsiteY153" fmla="*/ 611972 h 2250653"/>
              <a:gd name="connsiteX154" fmla="*/ 256724 w 14787902"/>
              <a:gd name="connsiteY154" fmla="*/ 1776802 h 2250653"/>
              <a:gd name="connsiteX155" fmla="*/ 0 w 14787902"/>
              <a:gd name="connsiteY155" fmla="*/ 1776802 h 2250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14787902" h="2250653">
                <a:moveTo>
                  <a:pt x="11589172" y="1086010"/>
                </a:moveTo>
                <a:cubicBezTo>
                  <a:pt x="11510166" y="1145312"/>
                  <a:pt x="11391750" y="1184722"/>
                  <a:pt x="11293040" y="1204426"/>
                </a:cubicBezTo>
                <a:cubicBezTo>
                  <a:pt x="11115322" y="1243835"/>
                  <a:pt x="10917900" y="1263728"/>
                  <a:pt x="10917900" y="1421553"/>
                </a:cubicBezTo>
                <a:cubicBezTo>
                  <a:pt x="10917900" y="1559674"/>
                  <a:pt x="11036316" y="1618975"/>
                  <a:pt x="11174624" y="1618975"/>
                </a:cubicBezTo>
                <a:cubicBezTo>
                  <a:pt x="11451052" y="1618975"/>
                  <a:pt x="11589172" y="1421553"/>
                  <a:pt x="11589172" y="1145124"/>
                </a:cubicBezTo>
                <a:close/>
                <a:moveTo>
                  <a:pt x="2369254" y="552857"/>
                </a:moveTo>
                <a:cubicBezTo>
                  <a:pt x="2152128" y="552857"/>
                  <a:pt x="1994114" y="690978"/>
                  <a:pt x="1954706" y="967408"/>
                </a:cubicBezTo>
                <a:lnTo>
                  <a:pt x="2764099" y="967408"/>
                </a:lnTo>
                <a:cubicBezTo>
                  <a:pt x="2744397" y="690978"/>
                  <a:pt x="2586381" y="552857"/>
                  <a:pt x="2369254" y="552857"/>
                </a:cubicBezTo>
                <a:close/>
                <a:moveTo>
                  <a:pt x="6120654" y="552670"/>
                </a:moveTo>
                <a:cubicBezTo>
                  <a:pt x="5844225" y="552670"/>
                  <a:pt x="5686211" y="750092"/>
                  <a:pt x="5686211" y="1085823"/>
                </a:cubicBezTo>
                <a:cubicBezTo>
                  <a:pt x="5686211" y="1401662"/>
                  <a:pt x="5844225" y="1618975"/>
                  <a:pt x="6120654" y="1618975"/>
                </a:cubicBezTo>
                <a:cubicBezTo>
                  <a:pt x="6377377" y="1618975"/>
                  <a:pt x="6535203" y="1401849"/>
                  <a:pt x="6535203" y="1085823"/>
                </a:cubicBezTo>
                <a:cubicBezTo>
                  <a:pt x="6535203" y="750092"/>
                  <a:pt x="6377191" y="552670"/>
                  <a:pt x="6120654" y="552670"/>
                </a:cubicBezTo>
                <a:close/>
                <a:moveTo>
                  <a:pt x="9891567" y="532964"/>
                </a:moveTo>
                <a:cubicBezTo>
                  <a:pt x="9634843" y="532964"/>
                  <a:pt x="9457125" y="789690"/>
                  <a:pt x="9457125" y="1085823"/>
                </a:cubicBezTo>
                <a:cubicBezTo>
                  <a:pt x="9457125" y="1381957"/>
                  <a:pt x="9634843" y="1618975"/>
                  <a:pt x="9891567" y="1618975"/>
                </a:cubicBezTo>
                <a:cubicBezTo>
                  <a:pt x="10128400" y="1618975"/>
                  <a:pt x="10286412" y="1401849"/>
                  <a:pt x="10286412" y="1066118"/>
                </a:cubicBezTo>
                <a:cubicBezTo>
                  <a:pt x="10286412" y="750280"/>
                  <a:pt x="10128400" y="532964"/>
                  <a:pt x="9891567" y="532964"/>
                </a:cubicBezTo>
                <a:close/>
                <a:moveTo>
                  <a:pt x="13445542" y="375139"/>
                </a:moveTo>
                <a:lnTo>
                  <a:pt x="13721972" y="375139"/>
                </a:lnTo>
                <a:lnTo>
                  <a:pt x="14057702" y="1303137"/>
                </a:lnTo>
                <a:cubicBezTo>
                  <a:pt x="14077406" y="1382145"/>
                  <a:pt x="14097110" y="1461151"/>
                  <a:pt x="14117004" y="1559861"/>
                </a:cubicBezTo>
                <a:lnTo>
                  <a:pt x="14136708" y="1559861"/>
                </a:lnTo>
                <a:cubicBezTo>
                  <a:pt x="14156412" y="1461151"/>
                  <a:pt x="14176118" y="1382145"/>
                  <a:pt x="14196010" y="1303137"/>
                </a:cubicBezTo>
                <a:lnTo>
                  <a:pt x="14531740" y="375139"/>
                </a:lnTo>
                <a:lnTo>
                  <a:pt x="14787902" y="375139"/>
                </a:lnTo>
                <a:lnTo>
                  <a:pt x="14274641" y="1737392"/>
                </a:lnTo>
                <a:cubicBezTo>
                  <a:pt x="14195635" y="1934814"/>
                  <a:pt x="14017917" y="2250653"/>
                  <a:pt x="13702079" y="2250653"/>
                </a:cubicBezTo>
                <a:cubicBezTo>
                  <a:pt x="13603369" y="2250653"/>
                  <a:pt x="13544065" y="2230947"/>
                  <a:pt x="13524361" y="2211243"/>
                </a:cubicBezTo>
                <a:lnTo>
                  <a:pt x="13524361" y="2013820"/>
                </a:lnTo>
                <a:cubicBezTo>
                  <a:pt x="13563771" y="2033525"/>
                  <a:pt x="13623073" y="2053231"/>
                  <a:pt x="13682374" y="2053231"/>
                </a:cubicBezTo>
                <a:cubicBezTo>
                  <a:pt x="13860093" y="2053231"/>
                  <a:pt x="13958803" y="1934814"/>
                  <a:pt x="14018104" y="1816398"/>
                </a:cubicBezTo>
                <a:close/>
                <a:moveTo>
                  <a:pt x="12872981" y="355435"/>
                </a:moveTo>
                <a:cubicBezTo>
                  <a:pt x="13149409" y="355435"/>
                  <a:pt x="13346832" y="552857"/>
                  <a:pt x="13346832" y="829286"/>
                </a:cubicBezTo>
                <a:lnTo>
                  <a:pt x="13346645" y="829286"/>
                </a:lnTo>
                <a:lnTo>
                  <a:pt x="13346645" y="1776989"/>
                </a:lnTo>
                <a:lnTo>
                  <a:pt x="13109812" y="1776989"/>
                </a:lnTo>
                <a:lnTo>
                  <a:pt x="13109812" y="888587"/>
                </a:lnTo>
                <a:cubicBezTo>
                  <a:pt x="13109812" y="671461"/>
                  <a:pt x="12991396" y="552857"/>
                  <a:pt x="12813678" y="552857"/>
                </a:cubicBezTo>
                <a:cubicBezTo>
                  <a:pt x="12576847" y="552857"/>
                  <a:pt x="12418833" y="730575"/>
                  <a:pt x="12418833" y="1066118"/>
                </a:cubicBezTo>
                <a:lnTo>
                  <a:pt x="12418833" y="1776802"/>
                </a:lnTo>
                <a:lnTo>
                  <a:pt x="12182002" y="1776802"/>
                </a:lnTo>
                <a:lnTo>
                  <a:pt x="12182002" y="375139"/>
                </a:lnTo>
                <a:lnTo>
                  <a:pt x="12418833" y="375139"/>
                </a:lnTo>
                <a:lnTo>
                  <a:pt x="12418833" y="710871"/>
                </a:lnTo>
                <a:cubicBezTo>
                  <a:pt x="12458243" y="474038"/>
                  <a:pt x="12655666" y="355435"/>
                  <a:pt x="12872981" y="355435"/>
                </a:cubicBezTo>
                <a:close/>
                <a:moveTo>
                  <a:pt x="11293040" y="355435"/>
                </a:moveTo>
                <a:cubicBezTo>
                  <a:pt x="11648474" y="355435"/>
                  <a:pt x="11845896" y="513449"/>
                  <a:pt x="11845896" y="829286"/>
                </a:cubicBezTo>
                <a:lnTo>
                  <a:pt x="11845896" y="1461151"/>
                </a:lnTo>
                <a:cubicBezTo>
                  <a:pt x="11845896" y="1599271"/>
                  <a:pt x="11905198" y="1619165"/>
                  <a:pt x="11944606" y="1619165"/>
                </a:cubicBezTo>
                <a:cubicBezTo>
                  <a:pt x="11984017" y="1619165"/>
                  <a:pt x="12023614" y="1599458"/>
                  <a:pt x="12063023" y="1599458"/>
                </a:cubicBezTo>
                <a:lnTo>
                  <a:pt x="12063212" y="1599271"/>
                </a:lnTo>
                <a:lnTo>
                  <a:pt x="12063212" y="1776989"/>
                </a:lnTo>
                <a:cubicBezTo>
                  <a:pt x="12003910" y="1796694"/>
                  <a:pt x="11944795" y="1796694"/>
                  <a:pt x="11885494" y="1796694"/>
                </a:cubicBezTo>
                <a:cubicBezTo>
                  <a:pt x="11688072" y="1796694"/>
                  <a:pt x="11609064" y="1678277"/>
                  <a:pt x="11609064" y="1520265"/>
                </a:cubicBezTo>
                <a:lnTo>
                  <a:pt x="11609064" y="1460963"/>
                </a:lnTo>
                <a:lnTo>
                  <a:pt x="11589359" y="1460963"/>
                </a:lnTo>
                <a:cubicBezTo>
                  <a:pt x="11530060" y="1678090"/>
                  <a:pt x="11352529" y="1816398"/>
                  <a:pt x="11115509" y="1816398"/>
                </a:cubicBezTo>
                <a:cubicBezTo>
                  <a:pt x="10878489" y="1816398"/>
                  <a:pt x="10681067" y="1697983"/>
                  <a:pt x="10681067" y="1441259"/>
                </a:cubicBezTo>
                <a:cubicBezTo>
                  <a:pt x="10681067" y="1105527"/>
                  <a:pt x="10977201" y="1066118"/>
                  <a:pt x="11253629" y="1026708"/>
                </a:cubicBezTo>
                <a:cubicBezTo>
                  <a:pt x="11470756" y="987300"/>
                  <a:pt x="11589359" y="947702"/>
                  <a:pt x="11589359" y="769984"/>
                </a:cubicBezTo>
                <a:cubicBezTo>
                  <a:pt x="11589359" y="651569"/>
                  <a:pt x="11510353" y="533153"/>
                  <a:pt x="11293227" y="533153"/>
                </a:cubicBezTo>
                <a:cubicBezTo>
                  <a:pt x="11076101" y="533153"/>
                  <a:pt x="10957497" y="631863"/>
                  <a:pt x="10957497" y="848992"/>
                </a:cubicBezTo>
                <a:lnTo>
                  <a:pt x="10700773" y="848992"/>
                </a:lnTo>
                <a:cubicBezTo>
                  <a:pt x="10720477" y="533153"/>
                  <a:pt x="10917900" y="355435"/>
                  <a:pt x="11293040" y="355435"/>
                </a:cubicBezTo>
                <a:close/>
                <a:moveTo>
                  <a:pt x="9950869" y="355435"/>
                </a:moveTo>
                <a:cubicBezTo>
                  <a:pt x="10306305" y="355435"/>
                  <a:pt x="10543136" y="651569"/>
                  <a:pt x="10543136" y="1066118"/>
                </a:cubicBezTo>
                <a:cubicBezTo>
                  <a:pt x="10543136" y="1500561"/>
                  <a:pt x="10286412" y="1816398"/>
                  <a:pt x="9950869" y="1816398"/>
                </a:cubicBezTo>
                <a:cubicBezTo>
                  <a:pt x="9733742" y="1816398"/>
                  <a:pt x="9536320" y="1697983"/>
                  <a:pt x="9477018" y="1460963"/>
                </a:cubicBezTo>
                <a:lnTo>
                  <a:pt x="9457314" y="1460963"/>
                </a:lnTo>
                <a:lnTo>
                  <a:pt x="9457314" y="2250653"/>
                </a:lnTo>
                <a:lnTo>
                  <a:pt x="9220482" y="2250653"/>
                </a:lnTo>
                <a:lnTo>
                  <a:pt x="9220482" y="375139"/>
                </a:lnTo>
                <a:lnTo>
                  <a:pt x="9457314" y="375139"/>
                </a:lnTo>
                <a:lnTo>
                  <a:pt x="9457314" y="710871"/>
                </a:lnTo>
                <a:lnTo>
                  <a:pt x="9477018" y="710871"/>
                </a:lnTo>
                <a:cubicBezTo>
                  <a:pt x="9536320" y="474038"/>
                  <a:pt x="9733742" y="355435"/>
                  <a:pt x="9950869" y="355435"/>
                </a:cubicBezTo>
                <a:close/>
                <a:moveTo>
                  <a:pt x="7660247" y="355435"/>
                </a:moveTo>
                <a:cubicBezTo>
                  <a:pt x="7857667" y="355435"/>
                  <a:pt x="8035385" y="473851"/>
                  <a:pt x="8094687" y="710871"/>
                </a:cubicBezTo>
                <a:cubicBezTo>
                  <a:pt x="8153988" y="454147"/>
                  <a:pt x="8351411" y="355435"/>
                  <a:pt x="8529128" y="355435"/>
                </a:cubicBezTo>
                <a:cubicBezTo>
                  <a:pt x="8785852" y="355435"/>
                  <a:pt x="9002979" y="533153"/>
                  <a:pt x="9002979" y="829286"/>
                </a:cubicBezTo>
                <a:lnTo>
                  <a:pt x="9002979" y="1776989"/>
                </a:lnTo>
                <a:lnTo>
                  <a:pt x="8746255" y="1776989"/>
                </a:lnTo>
                <a:lnTo>
                  <a:pt x="8746255" y="848992"/>
                </a:lnTo>
                <a:cubicBezTo>
                  <a:pt x="8746255" y="671274"/>
                  <a:pt x="8627841" y="552857"/>
                  <a:pt x="8469828" y="552857"/>
                </a:cubicBezTo>
                <a:cubicBezTo>
                  <a:pt x="8252701" y="552857"/>
                  <a:pt x="8114393" y="730575"/>
                  <a:pt x="8114393" y="1066118"/>
                </a:cubicBezTo>
                <a:lnTo>
                  <a:pt x="8114393" y="1776802"/>
                </a:lnTo>
                <a:lnTo>
                  <a:pt x="7857667" y="1776802"/>
                </a:lnTo>
                <a:lnTo>
                  <a:pt x="7857667" y="848803"/>
                </a:lnTo>
                <a:cubicBezTo>
                  <a:pt x="7857667" y="671084"/>
                  <a:pt x="7739253" y="552670"/>
                  <a:pt x="7581239" y="552670"/>
                </a:cubicBezTo>
                <a:cubicBezTo>
                  <a:pt x="7364113" y="552670"/>
                  <a:pt x="7206099" y="769797"/>
                  <a:pt x="7206099" y="1065931"/>
                </a:cubicBezTo>
                <a:lnTo>
                  <a:pt x="7206099" y="1776613"/>
                </a:lnTo>
                <a:lnTo>
                  <a:pt x="6969268" y="1776613"/>
                </a:lnTo>
                <a:lnTo>
                  <a:pt x="6969268" y="375139"/>
                </a:lnTo>
                <a:lnTo>
                  <a:pt x="7206099" y="375139"/>
                </a:lnTo>
                <a:lnTo>
                  <a:pt x="7206099" y="710871"/>
                </a:lnTo>
                <a:cubicBezTo>
                  <a:pt x="7265401" y="474038"/>
                  <a:pt x="7442931" y="355435"/>
                  <a:pt x="7660247" y="355435"/>
                </a:cubicBezTo>
                <a:close/>
                <a:moveTo>
                  <a:pt x="6120466" y="355248"/>
                </a:moveTo>
                <a:cubicBezTo>
                  <a:pt x="6554719" y="355248"/>
                  <a:pt x="6791739" y="651380"/>
                  <a:pt x="6791739" y="1085823"/>
                </a:cubicBezTo>
                <a:cubicBezTo>
                  <a:pt x="6791739" y="1520265"/>
                  <a:pt x="6535015" y="1816400"/>
                  <a:pt x="6120466" y="1816400"/>
                </a:cubicBezTo>
                <a:cubicBezTo>
                  <a:pt x="5705915" y="1816400"/>
                  <a:pt x="5429487" y="1520265"/>
                  <a:pt x="5429487" y="1085823"/>
                </a:cubicBezTo>
                <a:cubicBezTo>
                  <a:pt x="5429487" y="651380"/>
                  <a:pt x="5686211" y="355248"/>
                  <a:pt x="6120466" y="355248"/>
                </a:cubicBezTo>
                <a:close/>
                <a:moveTo>
                  <a:pt x="4639609" y="355248"/>
                </a:moveTo>
                <a:cubicBezTo>
                  <a:pt x="4995043" y="355248"/>
                  <a:pt x="5251580" y="572374"/>
                  <a:pt x="5271473" y="908106"/>
                </a:cubicBezTo>
                <a:lnTo>
                  <a:pt x="5014749" y="908106"/>
                </a:lnTo>
                <a:cubicBezTo>
                  <a:pt x="4995043" y="710682"/>
                  <a:pt x="4896333" y="552670"/>
                  <a:pt x="4639609" y="552670"/>
                </a:cubicBezTo>
                <a:cubicBezTo>
                  <a:pt x="4382885" y="552670"/>
                  <a:pt x="4205167" y="769797"/>
                  <a:pt x="4205167" y="1085823"/>
                </a:cubicBezTo>
                <a:cubicBezTo>
                  <a:pt x="4205167" y="1401849"/>
                  <a:pt x="4382885" y="1618975"/>
                  <a:pt x="4639609" y="1618975"/>
                </a:cubicBezTo>
                <a:cubicBezTo>
                  <a:pt x="4856736" y="1618975"/>
                  <a:pt x="4995043" y="1480857"/>
                  <a:pt x="5034454" y="1243837"/>
                </a:cubicBezTo>
                <a:lnTo>
                  <a:pt x="5271284" y="1243837"/>
                </a:lnTo>
                <a:cubicBezTo>
                  <a:pt x="5251580" y="1599271"/>
                  <a:pt x="4994856" y="1816400"/>
                  <a:pt x="4639422" y="1816400"/>
                </a:cubicBezTo>
                <a:cubicBezTo>
                  <a:pt x="4244576" y="1816400"/>
                  <a:pt x="3948443" y="1520265"/>
                  <a:pt x="3948443" y="1085823"/>
                </a:cubicBezTo>
                <a:lnTo>
                  <a:pt x="3948630" y="1085823"/>
                </a:lnTo>
                <a:cubicBezTo>
                  <a:pt x="3948630" y="651380"/>
                  <a:pt x="4225061" y="355248"/>
                  <a:pt x="4639609" y="355248"/>
                </a:cubicBezTo>
                <a:close/>
                <a:moveTo>
                  <a:pt x="2369629" y="355248"/>
                </a:moveTo>
                <a:cubicBezTo>
                  <a:pt x="2784179" y="355248"/>
                  <a:pt x="3021197" y="671086"/>
                  <a:pt x="3021197" y="1105529"/>
                </a:cubicBezTo>
                <a:lnTo>
                  <a:pt x="3021197" y="1144937"/>
                </a:lnTo>
                <a:lnTo>
                  <a:pt x="3020823" y="1145124"/>
                </a:lnTo>
                <a:lnTo>
                  <a:pt x="1954706" y="1145124"/>
                </a:lnTo>
                <a:cubicBezTo>
                  <a:pt x="1974412" y="1441259"/>
                  <a:pt x="2152128" y="1618975"/>
                  <a:pt x="2389146" y="1618975"/>
                </a:cubicBezTo>
                <a:cubicBezTo>
                  <a:pt x="2566864" y="1618975"/>
                  <a:pt x="2724876" y="1520265"/>
                  <a:pt x="2744582" y="1362251"/>
                </a:cubicBezTo>
                <a:lnTo>
                  <a:pt x="3001306" y="1362251"/>
                </a:lnTo>
                <a:cubicBezTo>
                  <a:pt x="2961896" y="1638682"/>
                  <a:pt x="2705172" y="1816400"/>
                  <a:pt x="2389335" y="1816400"/>
                </a:cubicBezTo>
                <a:cubicBezTo>
                  <a:pt x="1974784" y="1816400"/>
                  <a:pt x="1698356" y="1539969"/>
                  <a:pt x="1698356" y="1085823"/>
                </a:cubicBezTo>
                <a:cubicBezTo>
                  <a:pt x="1698356" y="671274"/>
                  <a:pt x="1955080" y="355248"/>
                  <a:pt x="2369629" y="355248"/>
                </a:cubicBezTo>
                <a:close/>
                <a:moveTo>
                  <a:pt x="3297064" y="0"/>
                </a:moveTo>
                <a:lnTo>
                  <a:pt x="3553788" y="0"/>
                </a:lnTo>
                <a:lnTo>
                  <a:pt x="3553788" y="375141"/>
                </a:lnTo>
                <a:lnTo>
                  <a:pt x="3849920" y="375141"/>
                </a:lnTo>
                <a:lnTo>
                  <a:pt x="3849920" y="572563"/>
                </a:lnTo>
                <a:lnTo>
                  <a:pt x="3553788" y="572563"/>
                </a:lnTo>
                <a:lnTo>
                  <a:pt x="3553788" y="1401851"/>
                </a:lnTo>
                <a:cubicBezTo>
                  <a:pt x="3553788" y="1559863"/>
                  <a:pt x="3613089" y="1618977"/>
                  <a:pt x="3711800" y="1618977"/>
                </a:cubicBezTo>
                <a:cubicBezTo>
                  <a:pt x="3771104" y="1618977"/>
                  <a:pt x="3810512" y="1599273"/>
                  <a:pt x="3849920" y="1579567"/>
                </a:cubicBezTo>
                <a:lnTo>
                  <a:pt x="3849920" y="1776989"/>
                </a:lnTo>
                <a:cubicBezTo>
                  <a:pt x="3810512" y="1796696"/>
                  <a:pt x="3751210" y="1816400"/>
                  <a:pt x="3691908" y="1816400"/>
                </a:cubicBezTo>
                <a:cubicBezTo>
                  <a:pt x="3455078" y="1816400"/>
                  <a:pt x="3297064" y="1697983"/>
                  <a:pt x="3297064" y="1421555"/>
                </a:cubicBezTo>
                <a:lnTo>
                  <a:pt x="3297064" y="572563"/>
                </a:lnTo>
                <a:lnTo>
                  <a:pt x="3099642" y="572563"/>
                </a:lnTo>
                <a:lnTo>
                  <a:pt x="3099642" y="375141"/>
                </a:lnTo>
                <a:lnTo>
                  <a:pt x="3297064" y="375141"/>
                </a:lnTo>
                <a:close/>
                <a:moveTo>
                  <a:pt x="0" y="0"/>
                </a:moveTo>
                <a:lnTo>
                  <a:pt x="315839" y="0"/>
                </a:lnTo>
                <a:lnTo>
                  <a:pt x="1105528" y="1224132"/>
                </a:lnTo>
                <a:cubicBezTo>
                  <a:pt x="1164830" y="1322843"/>
                  <a:pt x="1223944" y="1421555"/>
                  <a:pt x="1263540" y="1500561"/>
                </a:cubicBezTo>
                <a:lnTo>
                  <a:pt x="1263540" y="0"/>
                </a:lnTo>
                <a:lnTo>
                  <a:pt x="1500372" y="0"/>
                </a:lnTo>
                <a:lnTo>
                  <a:pt x="1500372" y="1776989"/>
                </a:lnTo>
                <a:lnTo>
                  <a:pt x="1184534" y="1776989"/>
                </a:lnTo>
                <a:lnTo>
                  <a:pt x="394845" y="572563"/>
                </a:lnTo>
                <a:cubicBezTo>
                  <a:pt x="335543" y="473851"/>
                  <a:pt x="276430" y="375141"/>
                  <a:pt x="256724" y="296135"/>
                </a:cubicBezTo>
                <a:lnTo>
                  <a:pt x="237022" y="296135"/>
                </a:lnTo>
                <a:cubicBezTo>
                  <a:pt x="256724" y="375141"/>
                  <a:pt x="256724" y="493557"/>
                  <a:pt x="256724" y="611972"/>
                </a:cubicBezTo>
                <a:lnTo>
                  <a:pt x="256724" y="1776802"/>
                </a:lnTo>
                <a:lnTo>
                  <a:pt x="0" y="1776802"/>
                </a:lnTo>
                <a:close/>
              </a:path>
            </a:pathLst>
          </a:custGeom>
          <a:solidFill>
            <a:srgbClr val="FFFFFF"/>
          </a:solidFill>
        </p:spPr>
        <p:txBody>
          <a:bodyPr wrap="square">
            <a:noAutofit/>
          </a:bodyPr>
          <a:lstStyle>
            <a:lvl1pPr marL="0" indent="0">
              <a:buNone/>
              <a:defRPr sz="800">
                <a:noFill/>
              </a:defRPr>
            </a:lvl1pPr>
          </a:lstStyle>
          <a:p>
            <a:pPr lvl="0"/>
            <a:r>
              <a:rPr lang="en-US"/>
              <a:t>Click to edit Master text styles</a:t>
            </a:r>
          </a:p>
        </p:txBody>
      </p:sp>
      <p:sp>
        <p:nvSpPr>
          <p:cNvPr id="8" name="Picture Placeholder 7">
            <a:extLst>
              <a:ext uri="{FF2B5EF4-FFF2-40B4-BE49-F238E27FC236}">
                <a16:creationId xmlns:a16="http://schemas.microsoft.com/office/drawing/2014/main" id="{96DC702E-4EA8-54A2-442D-E89A7EB8A009}"/>
              </a:ext>
            </a:extLst>
          </p:cNvPr>
          <p:cNvSpPr>
            <a:spLocks noGrp="1"/>
          </p:cNvSpPr>
          <p:nvPr>
            <p:ph type="pic" sz="quarter" idx="14" hasCustomPrompt="1"/>
          </p:nvPr>
        </p:nvSpPr>
        <p:spPr>
          <a:xfrm>
            <a:off x="0" y="-1"/>
            <a:ext cx="12193200" cy="6861600"/>
          </a:xfrm>
          <a:solidFill>
            <a:schemeClr val="tx1">
              <a:lumMod val="85000"/>
            </a:schemeClr>
          </a:solidFill>
        </p:spPr>
        <p:txBody>
          <a:bodyPr lIns="0" tIns="1116000" anchor="ctr"/>
          <a:lstStyle>
            <a:lvl1pPr marL="0" indent="0" algn="ctr">
              <a:buNone/>
              <a:defRPr sz="1600">
                <a:solidFill>
                  <a:schemeClr val="bg1"/>
                </a:solidFill>
              </a:defRPr>
            </a:lvl1pPr>
          </a:lstStyle>
          <a:p>
            <a:r>
              <a:rPr lang="en-US" altLang="zh-HK" dirty="0"/>
              <a:t>Click icon to add picture, then right click and select option Send to Back</a:t>
            </a:r>
          </a:p>
        </p:txBody>
      </p:sp>
    </p:spTree>
    <p:extLst>
      <p:ext uri="{BB962C8B-B14F-4D97-AF65-F5344CB8AC3E}">
        <p14:creationId xmlns:p14="http://schemas.microsoft.com/office/powerpoint/2010/main" val="2136605295"/>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green">
    <p:bg>
      <p:bgRef idx="1001">
        <a:schemeClr val="bg1"/>
      </p:bgRef>
    </p:bg>
    <p:spTree>
      <p:nvGrpSpPr>
        <p:cNvPr id="1" name=""/>
        <p:cNvGrpSpPr/>
        <p:nvPr/>
      </p:nvGrpSpPr>
      <p:grpSpPr>
        <a:xfrm>
          <a:off x="0" y="0"/>
          <a:ext cx="0" cy="0"/>
          <a:chOff x="0" y="0"/>
          <a:chExt cx="0" cy="0"/>
        </a:xfrm>
      </p:grpSpPr>
      <p:sp>
        <p:nvSpPr>
          <p:cNvPr id="4" name="Date Placeholder 6" hidden="1">
            <a:extLst>
              <a:ext uri="{FF2B5EF4-FFF2-40B4-BE49-F238E27FC236}">
                <a16:creationId xmlns:a16="http://schemas.microsoft.com/office/drawing/2014/main" id="{D76226CF-3767-68A1-ED2E-E2F856DAE19F}"/>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6" name="Footer Placeholder 8" hidden="1">
            <a:extLst>
              <a:ext uri="{FF2B5EF4-FFF2-40B4-BE49-F238E27FC236}">
                <a16:creationId xmlns:a16="http://schemas.microsoft.com/office/drawing/2014/main" id="{A0916895-BF3E-EE49-7683-37C831869B82}"/>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2" name="Backgrounds">
            <a:extLst>
              <a:ext uri="{FF2B5EF4-FFF2-40B4-BE49-F238E27FC236}">
                <a16:creationId xmlns:a16="http://schemas.microsoft.com/office/drawing/2014/main" id="{AB5F4716-69BA-88BE-89EF-5D95180AF854}"/>
              </a:ext>
            </a:extLst>
          </p:cNvPr>
          <p:cNvSpPr/>
          <p:nvPr userDrawn="1"/>
        </p:nvSpPr>
        <p:spPr>
          <a:xfrm>
            <a:off x="0" y="0"/>
            <a:ext cx="12193200" cy="686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16" name="Grid">
            <a:extLst>
              <a:ext uri="{FF2B5EF4-FFF2-40B4-BE49-F238E27FC236}">
                <a16:creationId xmlns:a16="http://schemas.microsoft.com/office/drawing/2014/main" id="{E40A9A85-8338-90A7-E9C9-5E48397313C8}"/>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0" name="Logo">
            <a:extLst>
              <a:ext uri="{FF2B5EF4-FFF2-40B4-BE49-F238E27FC236}">
                <a16:creationId xmlns:a16="http://schemas.microsoft.com/office/drawing/2014/main" id="{B241B74F-7D87-FFC5-C09C-F196C06575DA}"/>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9" name="Text Placeholder 8">
            <a:extLst>
              <a:ext uri="{FF2B5EF4-FFF2-40B4-BE49-F238E27FC236}">
                <a16:creationId xmlns:a16="http://schemas.microsoft.com/office/drawing/2014/main" id="{766167BD-2E1B-4064-9794-6E8308216508}"/>
              </a:ext>
            </a:extLst>
          </p:cNvPr>
          <p:cNvSpPr>
            <a:spLocks noGrp="1"/>
          </p:cNvSpPr>
          <p:nvPr>
            <p:ph type="body" sz="quarter" idx="13" hasCustomPrompt="1"/>
          </p:nvPr>
        </p:nvSpPr>
        <p:spPr bwMode="white">
          <a:xfrm>
            <a:off x="3187700" y="1670050"/>
            <a:ext cx="8816975" cy="3517899"/>
          </a:xfrm>
        </p:spPr>
        <p:txBody>
          <a:bodyPr lIns="187200">
            <a:normAutofit/>
          </a:bodyPr>
          <a:lstStyle>
            <a:lvl1pPr marL="0" indent="0">
              <a:buFont typeface="Arial" panose="020B0604020202020204" pitchFamily="34" charset="0"/>
              <a:buChar char="​"/>
              <a:defRPr sz="6600" b="0">
                <a:solidFill>
                  <a:schemeClr val="tx1"/>
                </a:solidFill>
              </a:defRPr>
            </a:lvl1pPr>
            <a:lvl2pPr marL="0" indent="0">
              <a:buFont typeface="Arial" panose="020B0604020202020204" pitchFamily="34" charset="0"/>
              <a:buChar char="​"/>
              <a:defRPr sz="4800">
                <a:solidFill>
                  <a:schemeClr val="bg1"/>
                </a:solidFill>
              </a:defRPr>
            </a:lvl2pPr>
            <a:lvl3pPr marL="0" indent="0">
              <a:buFont typeface="Arial" panose="020B0604020202020204" pitchFamily="34" charset="0"/>
              <a:buChar char="​"/>
              <a:defRPr sz="6600" b="0">
                <a:solidFill>
                  <a:schemeClr val="bg1"/>
                </a:solidFill>
              </a:defRPr>
            </a:lvl3pPr>
            <a:lvl4pPr>
              <a:defRPr sz="6600" b="0">
                <a:solidFill>
                  <a:schemeClr val="bg1"/>
                </a:solidFill>
              </a:defRPr>
            </a:lvl4pPr>
            <a:lvl5pPr>
              <a:defRPr sz="6600" b="0">
                <a:solidFill>
                  <a:schemeClr val="bg1"/>
                </a:solidFill>
              </a:defRPr>
            </a:lvl5pPr>
            <a:lvl6pPr marL="0" indent="0">
              <a:buFont typeface="Arial" panose="020B0604020202020204" pitchFamily="34" charset="0"/>
              <a:buChar char="​"/>
              <a:defRPr sz="6600" b="0">
                <a:solidFill>
                  <a:schemeClr val="bg1"/>
                </a:solidFill>
              </a:defRPr>
            </a:lvl6pPr>
            <a:lvl7pPr>
              <a:defRPr sz="6600" b="0">
                <a:solidFill>
                  <a:schemeClr val="bg1"/>
                </a:solidFill>
              </a:defRPr>
            </a:lvl7pPr>
            <a:lvl8pPr>
              <a:defRPr sz="6600" b="0">
                <a:solidFill>
                  <a:schemeClr val="bg1"/>
                </a:solidFill>
              </a:defRPr>
            </a:lvl8pPr>
            <a:lvl9pPr>
              <a:defRPr sz="6600" b="0">
                <a:solidFill>
                  <a:schemeClr val="bg1"/>
                </a:solidFill>
              </a:defRPr>
            </a:lvl9pPr>
          </a:lstStyle>
          <a:p>
            <a:pPr lvl="0"/>
            <a:r>
              <a:rPr lang="en-GB" dirty="0"/>
              <a:t>Click to add quote </a:t>
            </a:r>
            <a:br>
              <a:rPr lang="en-GB" dirty="0"/>
            </a:br>
            <a:endParaRPr lang="en-GB" dirty="0"/>
          </a:p>
        </p:txBody>
      </p:sp>
      <p:sp>
        <p:nvSpPr>
          <p:cNvPr id="17" name="Text Placeholder 16">
            <a:extLst>
              <a:ext uri="{FF2B5EF4-FFF2-40B4-BE49-F238E27FC236}">
                <a16:creationId xmlns:a16="http://schemas.microsoft.com/office/drawing/2014/main" id="{6FEBBFBD-B279-3ADF-2659-FEEB6B009C71}"/>
              </a:ext>
            </a:extLst>
          </p:cNvPr>
          <p:cNvSpPr>
            <a:spLocks noGrp="1"/>
          </p:cNvSpPr>
          <p:nvPr>
            <p:ph type="body" sz="quarter" idx="18" hasCustomPrompt="1"/>
          </p:nvPr>
        </p:nvSpPr>
        <p:spPr bwMode="white">
          <a:xfrm>
            <a:off x="184537" y="1670050"/>
            <a:ext cx="2692013" cy="410400"/>
          </a:xfrm>
        </p:spPr>
        <p:txBody>
          <a:bodyPr tIns="144000" bIns="0">
            <a:normAutofit/>
          </a:bodyPr>
          <a:lstStyle>
            <a:lvl1pPr marL="0" indent="0">
              <a:lnSpc>
                <a:spcPct val="118000"/>
              </a:lnSpc>
              <a:buFont typeface="Arial" panose="020B0604020202020204" pitchFamily="34" charset="0"/>
              <a:buNone/>
              <a:defRPr sz="2000" b="0">
                <a:solidFill>
                  <a:schemeClr val="tx1"/>
                </a:solidFill>
              </a:defRPr>
            </a:lvl1pPr>
            <a:lvl2pPr marL="0" indent="0">
              <a:lnSpc>
                <a:spcPct val="118000"/>
              </a:lnSpc>
              <a:buFont typeface="Arial" panose="020B0604020202020204" pitchFamily="34" charset="0"/>
              <a:buChar char="​"/>
              <a:defRPr sz="2000" b="0">
                <a:solidFill>
                  <a:schemeClr val="bg1"/>
                </a:solidFill>
              </a:defRPr>
            </a:lvl2pPr>
            <a:lvl3pPr marL="0" indent="0">
              <a:lnSpc>
                <a:spcPct val="118000"/>
              </a:lnSpc>
              <a:buFont typeface="Arial" panose="020B0604020202020204" pitchFamily="34" charset="0"/>
              <a:buChar char="​"/>
              <a:defRPr sz="2000" b="0">
                <a:solidFill>
                  <a:schemeClr val="bg1"/>
                </a:solidFill>
              </a:defRPr>
            </a:lvl3pPr>
            <a:lvl4pPr marL="0" indent="0">
              <a:lnSpc>
                <a:spcPct val="118000"/>
              </a:lnSpc>
              <a:buFont typeface="Arial" panose="020B0604020202020204" pitchFamily="34" charset="0"/>
              <a:buChar char="​"/>
              <a:defRPr sz="2000" b="0">
                <a:solidFill>
                  <a:schemeClr val="bg1"/>
                </a:solidFill>
              </a:defRPr>
            </a:lvl4pPr>
            <a:lvl5pPr marL="0" indent="0">
              <a:lnSpc>
                <a:spcPct val="118000"/>
              </a:lnSpc>
              <a:buFont typeface="Arial" panose="020B0604020202020204" pitchFamily="34" charset="0"/>
              <a:buChar char="​"/>
              <a:defRPr sz="2000" b="0">
                <a:solidFill>
                  <a:schemeClr val="bg1"/>
                </a:solidFill>
              </a:defRPr>
            </a:lvl5pPr>
            <a:lvl6pPr marL="0" indent="0">
              <a:lnSpc>
                <a:spcPct val="118000"/>
              </a:lnSpc>
              <a:buFont typeface="Arial" panose="020B0604020202020204" pitchFamily="34" charset="0"/>
              <a:buChar char="​"/>
              <a:defRPr sz="2000" b="0">
                <a:solidFill>
                  <a:schemeClr val="bg1"/>
                </a:solidFill>
              </a:defRPr>
            </a:lvl6pPr>
            <a:lvl7pPr marL="0" indent="0">
              <a:lnSpc>
                <a:spcPct val="118000"/>
              </a:lnSpc>
              <a:buFont typeface="Arial" panose="020B0604020202020204" pitchFamily="34" charset="0"/>
              <a:buChar char="​"/>
              <a:defRPr sz="2000" b="0">
                <a:solidFill>
                  <a:schemeClr val="bg1"/>
                </a:solidFill>
              </a:defRPr>
            </a:lvl7pPr>
            <a:lvl8pPr marL="0" indent="0">
              <a:lnSpc>
                <a:spcPct val="118000"/>
              </a:lnSpc>
              <a:buFont typeface="Arial" panose="020B0604020202020204" pitchFamily="34" charset="0"/>
              <a:buChar char="​"/>
              <a:defRPr sz="2000" b="0">
                <a:solidFill>
                  <a:schemeClr val="bg1"/>
                </a:solidFill>
              </a:defRPr>
            </a:lvl8pPr>
            <a:lvl9pPr marL="0" indent="0">
              <a:lnSpc>
                <a:spcPct val="118000"/>
              </a:lnSpc>
              <a:buFont typeface="Arial" panose="020B0604020202020204" pitchFamily="34" charset="0"/>
              <a:buChar char="​"/>
              <a:defRPr sz="2000" b="0">
                <a:solidFill>
                  <a:schemeClr val="bg1"/>
                </a:solidFill>
              </a:defRPr>
            </a:lvl9pPr>
          </a:lstStyle>
          <a:p>
            <a:pPr lvl="0"/>
            <a:r>
              <a:rPr lang="en-GB" dirty="0"/>
              <a:t>Click to insert text</a:t>
            </a:r>
          </a:p>
        </p:txBody>
      </p:sp>
      <p:sp>
        <p:nvSpPr>
          <p:cNvPr id="13" name="Rectangle 12">
            <a:extLst>
              <a:ext uri="{FF2B5EF4-FFF2-40B4-BE49-F238E27FC236}">
                <a16:creationId xmlns:a16="http://schemas.microsoft.com/office/drawing/2014/main" id="{02E116F1-590B-F8F0-97A6-5FC456BE9050}"/>
              </a:ext>
            </a:extLst>
          </p:cNvPr>
          <p:cNvSpPr/>
          <p:nvPr userDrawn="1"/>
        </p:nvSpPr>
        <p:spPr>
          <a:xfrm>
            <a:off x="2999775" y="1670051"/>
            <a:ext cx="187925" cy="3517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 name="Slide Number Placeholder 4">
            <a:extLst>
              <a:ext uri="{FF2B5EF4-FFF2-40B4-BE49-F238E27FC236}">
                <a16:creationId xmlns:a16="http://schemas.microsoft.com/office/drawing/2014/main" id="{EA161751-16F2-45FD-8A13-61A2D47D7DB4}"/>
              </a:ext>
            </a:extLst>
          </p:cNvPr>
          <p:cNvSpPr>
            <a:spLocks noGrp="1"/>
          </p:cNvSpPr>
          <p:nvPr>
            <p:ph type="sldNum" sz="quarter" idx="16"/>
          </p:nvPr>
        </p:nvSpPr>
        <p:spPr bwMode="white"/>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88141395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with headline grey">
    <p:spTree>
      <p:nvGrpSpPr>
        <p:cNvPr id="1" name=""/>
        <p:cNvGrpSpPr/>
        <p:nvPr/>
      </p:nvGrpSpPr>
      <p:grpSpPr>
        <a:xfrm>
          <a:off x="0" y="0"/>
          <a:ext cx="0" cy="0"/>
          <a:chOff x="0" y="0"/>
          <a:chExt cx="0" cy="0"/>
        </a:xfrm>
      </p:grpSpPr>
      <p:sp>
        <p:nvSpPr>
          <p:cNvPr id="2" name="Date Placeholder 6" hidden="1">
            <a:extLst>
              <a:ext uri="{FF2B5EF4-FFF2-40B4-BE49-F238E27FC236}">
                <a16:creationId xmlns:a16="http://schemas.microsoft.com/office/drawing/2014/main" id="{2572F7A2-5C22-5FA1-B89D-2E9603A5BE96}"/>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8" name="Footer Placeholder 8" hidden="1">
            <a:extLst>
              <a:ext uri="{FF2B5EF4-FFF2-40B4-BE49-F238E27FC236}">
                <a16:creationId xmlns:a16="http://schemas.microsoft.com/office/drawing/2014/main" id="{5CBBE704-287B-48CC-491C-67E805FB6508}"/>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4" name="Backgrounds">
            <a:extLst>
              <a:ext uri="{FF2B5EF4-FFF2-40B4-BE49-F238E27FC236}">
                <a16:creationId xmlns:a16="http://schemas.microsoft.com/office/drawing/2014/main" id="{E179BD8B-964C-8002-AAA2-5F16F1D48029}"/>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9" name="Grid">
            <a:extLst>
              <a:ext uri="{FF2B5EF4-FFF2-40B4-BE49-F238E27FC236}">
                <a16:creationId xmlns:a16="http://schemas.microsoft.com/office/drawing/2014/main" id="{5D5D1909-6D24-84A8-3EAC-1882786202A9}"/>
              </a:ext>
            </a:extLst>
          </p:cNvPr>
          <p:cNvSpPr/>
          <p:nvPr userDrawn="1"/>
        </p:nvSpPr>
        <p:spPr>
          <a:xfrm>
            <a:off x="-598" y="0"/>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D0D7D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5" name="Logo">
            <a:extLst>
              <a:ext uri="{FF2B5EF4-FFF2-40B4-BE49-F238E27FC236}">
                <a16:creationId xmlns:a16="http://schemas.microsoft.com/office/drawing/2014/main" id="{F8BA0786-5A28-B7AD-9958-EC9EB91FA6C3}"/>
              </a:ext>
            </a:extLst>
          </p:cNvPr>
          <p:cNvSpPr/>
          <p:nvPr userDrawn="1"/>
        </p:nvSpPr>
        <p:spPr bwMode="white">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7" name="Title 6">
            <a:extLst>
              <a:ext uri="{FF2B5EF4-FFF2-40B4-BE49-F238E27FC236}">
                <a16:creationId xmlns:a16="http://schemas.microsoft.com/office/drawing/2014/main" id="{936AEDBD-8693-0BEE-4A4A-7F2D5DE5EE9D}"/>
              </a:ext>
            </a:extLst>
          </p:cNvPr>
          <p:cNvSpPr>
            <a:spLocks noGrp="1"/>
          </p:cNvSpPr>
          <p:nvPr>
            <p:ph type="title" hasCustomPrompt="1"/>
          </p:nvPr>
        </p:nvSpPr>
        <p:spPr/>
        <p:txBody>
          <a:bodyPr/>
          <a:lstStyle>
            <a:lvl1pPr>
              <a:defRPr>
                <a:solidFill>
                  <a:schemeClr val="tx1"/>
                </a:solidFill>
              </a:defRPr>
            </a:lvl1pPr>
          </a:lstStyle>
          <a:p>
            <a:r>
              <a:rPr lang="en-GB" dirty="0"/>
              <a:t>Click to add title</a:t>
            </a:r>
          </a:p>
        </p:txBody>
      </p:sp>
      <p:sp>
        <p:nvSpPr>
          <p:cNvPr id="10" name="Content Placeholder 2">
            <a:extLst>
              <a:ext uri="{FF2B5EF4-FFF2-40B4-BE49-F238E27FC236}">
                <a16:creationId xmlns:a16="http://schemas.microsoft.com/office/drawing/2014/main" id="{1B56671B-9A9D-085B-1D6C-49777DBD7574}"/>
              </a:ext>
            </a:extLst>
          </p:cNvPr>
          <p:cNvSpPr>
            <a:spLocks noGrp="1"/>
          </p:cNvSpPr>
          <p:nvPr>
            <p:ph idx="17" hasCustomPrompt="1"/>
          </p:nvPr>
        </p:nvSpPr>
        <p:spPr>
          <a:xfrm>
            <a:off x="185738" y="1438274"/>
            <a:ext cx="11818937" cy="4562476"/>
          </a:xfrm>
        </p:spPr>
        <p:txBody>
          <a:bodyPr>
            <a:normAutofit/>
          </a:bodyPr>
          <a:lstStyle>
            <a:lvl1pPr>
              <a:defRPr/>
            </a:lvl1pPr>
            <a:lvl5pPr>
              <a:defRPr/>
            </a:lvl5pPr>
          </a:lstStyle>
          <a:p>
            <a:pPr lvl="0"/>
            <a:r>
              <a:rPr lang="en-US" noProof="0" dirty="0"/>
              <a:t>Click to add text</a:t>
            </a:r>
            <a:endParaRPr lang="en-GB" noProof="0" dirty="0"/>
          </a:p>
        </p:txBody>
      </p:sp>
      <p:sp>
        <p:nvSpPr>
          <p:cNvPr id="6" name="Slide Number Placeholder 5">
            <a:extLst>
              <a:ext uri="{FF2B5EF4-FFF2-40B4-BE49-F238E27FC236}">
                <a16:creationId xmlns:a16="http://schemas.microsoft.com/office/drawing/2014/main" id="{AD019847-20E5-4B7E-B872-4144EE846D88}"/>
              </a:ext>
            </a:extLst>
          </p:cNvPr>
          <p:cNvSpPr>
            <a:spLocks noGrp="1"/>
          </p:cNvSpPr>
          <p:nvPr>
            <p:ph type="sldNum" sz="quarter" idx="12"/>
          </p:nvPr>
        </p:nvSpPr>
        <p:spPr/>
        <p:txBody>
          <a:bodyPr/>
          <a:lstStyle>
            <a:lvl1pPr>
              <a:defRPr>
                <a:solidFill>
                  <a:sysClr val="windowText" lastClr="000000"/>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21700222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grey">
    <p:spTree>
      <p:nvGrpSpPr>
        <p:cNvPr id="1" name=""/>
        <p:cNvGrpSpPr/>
        <p:nvPr/>
      </p:nvGrpSpPr>
      <p:grpSpPr>
        <a:xfrm>
          <a:off x="0" y="0"/>
          <a:ext cx="0" cy="0"/>
          <a:chOff x="0" y="0"/>
          <a:chExt cx="0" cy="0"/>
        </a:xfrm>
      </p:grpSpPr>
      <p:sp>
        <p:nvSpPr>
          <p:cNvPr id="2" name="Date Placeholder 6" hidden="1">
            <a:extLst>
              <a:ext uri="{FF2B5EF4-FFF2-40B4-BE49-F238E27FC236}">
                <a16:creationId xmlns:a16="http://schemas.microsoft.com/office/drawing/2014/main" id="{3FD3C30A-86BB-2D4B-704E-79BDB097BE06}"/>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6" name="Footer Placeholder 8" hidden="1">
            <a:extLst>
              <a:ext uri="{FF2B5EF4-FFF2-40B4-BE49-F238E27FC236}">
                <a16:creationId xmlns:a16="http://schemas.microsoft.com/office/drawing/2014/main" id="{7F1A0A82-9BA5-1357-BABE-3C222DD29935}"/>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3" name="Backgrounds">
            <a:extLst>
              <a:ext uri="{FF2B5EF4-FFF2-40B4-BE49-F238E27FC236}">
                <a16:creationId xmlns:a16="http://schemas.microsoft.com/office/drawing/2014/main" id="{B4836A24-C01B-015A-56EC-184EF7FB2873}"/>
              </a:ext>
            </a:extLst>
          </p:cNvPr>
          <p:cNvSpPr/>
          <p:nvPr userDrawn="1"/>
        </p:nvSpPr>
        <p:spPr>
          <a:xfrm>
            <a:off x="0" y="0"/>
            <a:ext cx="12193200" cy="6861600"/>
          </a:xfrm>
          <a:prstGeom prst="rect">
            <a:avLst/>
          </a:pr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4" name="Grid">
            <a:extLst>
              <a:ext uri="{FF2B5EF4-FFF2-40B4-BE49-F238E27FC236}">
                <a16:creationId xmlns:a16="http://schemas.microsoft.com/office/drawing/2014/main" id="{3413B674-7FD1-38F4-C1B3-F84A0836E4A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10" name="Logo">
            <a:extLst>
              <a:ext uri="{FF2B5EF4-FFF2-40B4-BE49-F238E27FC236}">
                <a16:creationId xmlns:a16="http://schemas.microsoft.com/office/drawing/2014/main" id="{B241B74F-7D87-FFC5-C09C-F196C06575DA}"/>
              </a:ext>
            </a:extLst>
          </p:cNvPr>
          <p:cNvSpPr/>
          <p:nvPr userDrawn="1"/>
        </p:nvSpPr>
        <p:spPr>
          <a:xfrm>
            <a:off x="190502"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9" name="Text Placeholder 8">
            <a:extLst>
              <a:ext uri="{FF2B5EF4-FFF2-40B4-BE49-F238E27FC236}">
                <a16:creationId xmlns:a16="http://schemas.microsoft.com/office/drawing/2014/main" id="{766167BD-2E1B-4064-9794-6E8308216508}"/>
              </a:ext>
            </a:extLst>
          </p:cNvPr>
          <p:cNvSpPr>
            <a:spLocks noGrp="1"/>
          </p:cNvSpPr>
          <p:nvPr>
            <p:ph type="body" sz="quarter" idx="13" hasCustomPrompt="1"/>
          </p:nvPr>
        </p:nvSpPr>
        <p:spPr>
          <a:xfrm>
            <a:off x="3187700" y="1670050"/>
            <a:ext cx="8816975" cy="3517899"/>
          </a:xfrm>
        </p:spPr>
        <p:txBody>
          <a:bodyPr lIns="187200">
            <a:normAutofit/>
          </a:bodyPr>
          <a:lstStyle>
            <a:lvl1pPr marL="0" indent="0">
              <a:buFont typeface="Arial" panose="020B0604020202020204" pitchFamily="34" charset="0"/>
              <a:buChar char="​"/>
              <a:defRPr sz="6600" b="0">
                <a:solidFill>
                  <a:schemeClr val="tx1"/>
                </a:solidFill>
              </a:defRPr>
            </a:lvl1pPr>
            <a:lvl2pPr marL="0" indent="0">
              <a:buFont typeface="Arial" panose="020B0604020202020204" pitchFamily="34" charset="0"/>
              <a:buChar char="​"/>
              <a:defRPr sz="4800">
                <a:solidFill>
                  <a:schemeClr val="bg1"/>
                </a:solidFill>
              </a:defRPr>
            </a:lvl2pPr>
            <a:lvl3pPr marL="0" indent="0">
              <a:buFont typeface="Arial" panose="020B0604020202020204" pitchFamily="34" charset="0"/>
              <a:buChar char="​"/>
              <a:defRPr sz="6600" b="0">
                <a:solidFill>
                  <a:schemeClr val="tx1"/>
                </a:solidFill>
              </a:defRPr>
            </a:lvl3pPr>
            <a:lvl4pPr>
              <a:defRPr sz="6600" b="0">
                <a:solidFill>
                  <a:schemeClr val="tx1"/>
                </a:solidFill>
              </a:defRPr>
            </a:lvl4pPr>
            <a:lvl5pPr>
              <a:defRPr sz="6600" b="0">
                <a:solidFill>
                  <a:schemeClr val="tx1"/>
                </a:solidFill>
              </a:defRPr>
            </a:lvl5pPr>
            <a:lvl6pPr marL="0" indent="0">
              <a:buFont typeface="Arial" panose="020B0604020202020204" pitchFamily="34" charset="0"/>
              <a:buChar char="​"/>
              <a:defRPr sz="6600" b="0">
                <a:solidFill>
                  <a:schemeClr val="tx1"/>
                </a:solidFill>
              </a:defRPr>
            </a:lvl6pPr>
            <a:lvl7pPr>
              <a:defRPr sz="6600" b="0">
                <a:solidFill>
                  <a:schemeClr val="tx1"/>
                </a:solidFill>
              </a:defRPr>
            </a:lvl7pPr>
            <a:lvl8pPr>
              <a:defRPr sz="6600" b="0">
                <a:solidFill>
                  <a:schemeClr val="tx1"/>
                </a:solidFill>
              </a:defRPr>
            </a:lvl8pPr>
            <a:lvl9pPr>
              <a:defRPr sz="6600" b="0">
                <a:solidFill>
                  <a:schemeClr val="tx1"/>
                </a:solidFill>
              </a:defRPr>
            </a:lvl9pPr>
          </a:lstStyle>
          <a:p>
            <a:pPr lvl="0"/>
            <a:r>
              <a:rPr lang="en-GB" dirty="0"/>
              <a:t>Click to add quote </a:t>
            </a:r>
            <a:br>
              <a:rPr lang="en-GB" dirty="0"/>
            </a:br>
            <a:endParaRPr lang="en-GB" dirty="0"/>
          </a:p>
        </p:txBody>
      </p:sp>
      <p:sp>
        <p:nvSpPr>
          <p:cNvPr id="17" name="Text Placeholder 16">
            <a:extLst>
              <a:ext uri="{FF2B5EF4-FFF2-40B4-BE49-F238E27FC236}">
                <a16:creationId xmlns:a16="http://schemas.microsoft.com/office/drawing/2014/main" id="{6FEBBFBD-B279-3ADF-2659-FEEB6B009C71}"/>
              </a:ext>
            </a:extLst>
          </p:cNvPr>
          <p:cNvSpPr>
            <a:spLocks noGrp="1"/>
          </p:cNvSpPr>
          <p:nvPr>
            <p:ph type="body" sz="quarter" idx="18" hasCustomPrompt="1"/>
          </p:nvPr>
        </p:nvSpPr>
        <p:spPr>
          <a:xfrm>
            <a:off x="184537" y="1670050"/>
            <a:ext cx="2692013" cy="410400"/>
          </a:xfrm>
        </p:spPr>
        <p:txBody>
          <a:bodyPr tIns="144000" bIns="0">
            <a:normAutofit/>
          </a:bodyPr>
          <a:lstStyle>
            <a:lvl1pPr marL="0" indent="0">
              <a:lnSpc>
                <a:spcPct val="118000"/>
              </a:lnSpc>
              <a:buFont typeface="Arial" panose="020B0604020202020204" pitchFamily="34" charset="0"/>
              <a:buNone/>
              <a:defRPr sz="2000" b="0">
                <a:solidFill>
                  <a:schemeClr val="tx1"/>
                </a:solidFill>
              </a:defRPr>
            </a:lvl1pPr>
            <a:lvl2pPr marL="0" indent="0">
              <a:lnSpc>
                <a:spcPct val="118000"/>
              </a:lnSpc>
              <a:buFont typeface="Arial" panose="020B0604020202020204" pitchFamily="34" charset="0"/>
              <a:buChar char="​"/>
              <a:defRPr sz="2000" b="0">
                <a:solidFill>
                  <a:schemeClr val="tx1"/>
                </a:solidFill>
              </a:defRPr>
            </a:lvl2pPr>
            <a:lvl3pPr marL="0" indent="0">
              <a:lnSpc>
                <a:spcPct val="118000"/>
              </a:lnSpc>
              <a:buFont typeface="Arial" panose="020B0604020202020204" pitchFamily="34" charset="0"/>
              <a:buChar char="​"/>
              <a:defRPr sz="2000" b="0">
                <a:solidFill>
                  <a:schemeClr val="tx1"/>
                </a:solidFill>
              </a:defRPr>
            </a:lvl3pPr>
            <a:lvl4pPr marL="0" indent="0">
              <a:lnSpc>
                <a:spcPct val="118000"/>
              </a:lnSpc>
              <a:buFont typeface="Arial" panose="020B0604020202020204" pitchFamily="34" charset="0"/>
              <a:buChar char="​"/>
              <a:defRPr sz="2000" b="0">
                <a:solidFill>
                  <a:schemeClr val="tx1"/>
                </a:solidFill>
              </a:defRPr>
            </a:lvl4pPr>
            <a:lvl5pPr marL="0" indent="0">
              <a:lnSpc>
                <a:spcPct val="118000"/>
              </a:lnSpc>
              <a:buFont typeface="Arial" panose="020B0604020202020204" pitchFamily="34" charset="0"/>
              <a:buChar char="​"/>
              <a:defRPr sz="2000" b="0">
                <a:solidFill>
                  <a:schemeClr val="tx1"/>
                </a:solidFill>
              </a:defRPr>
            </a:lvl5pPr>
            <a:lvl6pPr marL="0" indent="0">
              <a:lnSpc>
                <a:spcPct val="118000"/>
              </a:lnSpc>
              <a:buFont typeface="Arial" panose="020B0604020202020204" pitchFamily="34" charset="0"/>
              <a:buChar char="​"/>
              <a:defRPr sz="2000" b="0">
                <a:solidFill>
                  <a:schemeClr val="tx1"/>
                </a:solidFill>
              </a:defRPr>
            </a:lvl6pPr>
            <a:lvl7pPr marL="0" indent="0">
              <a:lnSpc>
                <a:spcPct val="118000"/>
              </a:lnSpc>
              <a:buFont typeface="Arial" panose="020B0604020202020204" pitchFamily="34" charset="0"/>
              <a:buChar char="​"/>
              <a:defRPr sz="2000" b="0">
                <a:solidFill>
                  <a:schemeClr val="tx1"/>
                </a:solidFill>
              </a:defRPr>
            </a:lvl7pPr>
            <a:lvl8pPr marL="0" indent="0">
              <a:lnSpc>
                <a:spcPct val="118000"/>
              </a:lnSpc>
              <a:buFont typeface="Arial" panose="020B0604020202020204" pitchFamily="34" charset="0"/>
              <a:buChar char="​"/>
              <a:defRPr sz="2000" b="0">
                <a:solidFill>
                  <a:schemeClr val="tx1"/>
                </a:solidFill>
              </a:defRPr>
            </a:lvl8pPr>
            <a:lvl9pPr marL="0" indent="0">
              <a:lnSpc>
                <a:spcPct val="118000"/>
              </a:lnSpc>
              <a:buFont typeface="Arial" panose="020B0604020202020204" pitchFamily="34" charset="0"/>
              <a:buChar char="​"/>
              <a:defRPr sz="2000" b="0">
                <a:solidFill>
                  <a:schemeClr val="tx1"/>
                </a:solidFill>
              </a:defRPr>
            </a:lvl9pPr>
          </a:lstStyle>
          <a:p>
            <a:pPr lvl="0"/>
            <a:r>
              <a:rPr lang="en-GB" dirty="0"/>
              <a:t>Click to insert text</a:t>
            </a:r>
          </a:p>
        </p:txBody>
      </p:sp>
      <p:sp>
        <p:nvSpPr>
          <p:cNvPr id="13" name="Rectangle 12">
            <a:extLst>
              <a:ext uri="{FF2B5EF4-FFF2-40B4-BE49-F238E27FC236}">
                <a16:creationId xmlns:a16="http://schemas.microsoft.com/office/drawing/2014/main" id="{02E116F1-590B-F8F0-97A6-5FC456BE9050}"/>
              </a:ext>
            </a:extLst>
          </p:cNvPr>
          <p:cNvSpPr/>
          <p:nvPr userDrawn="1"/>
        </p:nvSpPr>
        <p:spPr>
          <a:xfrm>
            <a:off x="2999775" y="1670051"/>
            <a:ext cx="187925" cy="3517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
        <p:nvSpPr>
          <p:cNvPr id="5" name="Slide Number Placeholder 4">
            <a:extLst>
              <a:ext uri="{FF2B5EF4-FFF2-40B4-BE49-F238E27FC236}">
                <a16:creationId xmlns:a16="http://schemas.microsoft.com/office/drawing/2014/main" id="{EA161751-16F2-45FD-8A13-61A2D47D7DB4}"/>
              </a:ext>
            </a:extLst>
          </p:cNvPr>
          <p:cNvSpPr>
            <a:spLocks noGrp="1"/>
          </p:cNvSpPr>
          <p:nvPr>
            <p:ph type="sldNum" sz="quarter" idx="16"/>
          </p:nvPr>
        </p:nvSpPr>
        <p:spPr/>
        <p:txBody>
          <a:bodyPr/>
          <a:lstStyle>
            <a:lvl1pPr>
              <a:defRPr>
                <a:solidFill>
                  <a:schemeClr val="tx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5016623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st slide">
    <p:bg>
      <p:bgRef idx="1001">
        <a:schemeClr val="bg1"/>
      </p:bgRef>
    </p:bg>
    <p:spTree>
      <p:nvGrpSpPr>
        <p:cNvPr id="1" name=""/>
        <p:cNvGrpSpPr/>
        <p:nvPr/>
      </p:nvGrpSpPr>
      <p:grpSpPr>
        <a:xfrm>
          <a:off x="0" y="0"/>
          <a:ext cx="0" cy="0"/>
          <a:chOff x="0" y="0"/>
          <a:chExt cx="0" cy="0"/>
        </a:xfrm>
      </p:grpSpPr>
      <p:sp>
        <p:nvSpPr>
          <p:cNvPr id="2" name="Date Placeholder 6" hidden="1">
            <a:extLst>
              <a:ext uri="{FF2B5EF4-FFF2-40B4-BE49-F238E27FC236}">
                <a16:creationId xmlns:a16="http://schemas.microsoft.com/office/drawing/2014/main" id="{6FA1A569-07FA-358E-97ED-12E2B68F20F8}"/>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3" name="Footer Placeholder 8" hidden="1">
            <a:extLst>
              <a:ext uri="{FF2B5EF4-FFF2-40B4-BE49-F238E27FC236}">
                <a16:creationId xmlns:a16="http://schemas.microsoft.com/office/drawing/2014/main" id="{F1CE9BFE-CCB7-61F9-91D9-503B3CE50B5E}"/>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5" name="Slide Number Placeholder 10" hidden="1">
            <a:extLst>
              <a:ext uri="{FF2B5EF4-FFF2-40B4-BE49-F238E27FC236}">
                <a16:creationId xmlns:a16="http://schemas.microsoft.com/office/drawing/2014/main" id="{92D33812-781A-416C-64C5-2E9BDBBA5946}"/>
              </a:ext>
            </a:extLst>
          </p:cNvPr>
          <p:cNvSpPr>
            <a:spLocks noGrp="1" noRot="1" noMove="1" noResize="1" noEditPoints="1" noAdjustHandles="1" noChangeArrowheads="1" noChangeShapeType="1"/>
          </p:cNvSpPr>
          <p:nvPr>
            <p:ph type="sldNum" sz="quarter" idx="17"/>
          </p:nvPr>
        </p:nvSpPr>
        <p:spPr>
          <a:xfrm>
            <a:off x="0" y="6858000"/>
            <a:ext cx="0" cy="0"/>
          </a:xfrm>
        </p:spPr>
        <p:txBody>
          <a:bodyPr/>
          <a:lstStyle>
            <a:lvl1pPr>
              <a:defRPr sz="100">
                <a:noFill/>
              </a:defRPr>
            </a:lvl1pPr>
          </a:lstStyle>
          <a:p>
            <a:fld id="{23AA811B-2EBD-4900-905E-5BE206449611}" type="slidenum">
              <a:rPr lang="en-GB" smtClean="0"/>
              <a:pPr/>
              <a:t>‹#›</a:t>
            </a:fld>
            <a:endParaRPr lang="en-GB" dirty="0"/>
          </a:p>
        </p:txBody>
      </p:sp>
      <p:sp>
        <p:nvSpPr>
          <p:cNvPr id="4" name="Backgrounds">
            <a:extLst>
              <a:ext uri="{FF2B5EF4-FFF2-40B4-BE49-F238E27FC236}">
                <a16:creationId xmlns:a16="http://schemas.microsoft.com/office/drawing/2014/main" id="{CA0DEA3C-AEE2-C307-5D8E-500705E9AB76}"/>
              </a:ext>
            </a:extLst>
          </p:cNvPr>
          <p:cNvSpPr/>
          <p:nvPr userDrawn="1"/>
        </p:nvSpPr>
        <p:spPr>
          <a:xfrm>
            <a:off x="0" y="0"/>
            <a:ext cx="121932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84" name="Grid">
            <a:extLst>
              <a:ext uri="{FF2B5EF4-FFF2-40B4-BE49-F238E27FC236}">
                <a16:creationId xmlns:a16="http://schemas.microsoft.com/office/drawing/2014/main" id="{6B14ED8E-E195-D0C0-D950-EEEE70133C27}"/>
              </a:ext>
            </a:extLst>
          </p:cNvPr>
          <p:cNvSpPr/>
          <p:nvPr userDrawn="1"/>
        </p:nvSpPr>
        <p:spPr>
          <a:xfrm>
            <a:off x="0" y="2"/>
            <a:ext cx="12193200" cy="6857999"/>
          </a:xfrm>
          <a:custGeom>
            <a:avLst/>
            <a:gdLst>
              <a:gd name="connsiteX0" fmla="*/ 9193444 w 12193200"/>
              <a:gd name="connsiteY0" fmla="*/ 5192943 h 6857999"/>
              <a:gd name="connsiteX1" fmla="*/ 9193444 w 12193200"/>
              <a:gd name="connsiteY1" fmla="*/ 6668993 h 6857999"/>
              <a:gd name="connsiteX2" fmla="*/ 12001406 w 12193200"/>
              <a:gd name="connsiteY2" fmla="*/ 6668993 h 6857999"/>
              <a:gd name="connsiteX3" fmla="*/ 12001406 w 12193200"/>
              <a:gd name="connsiteY3" fmla="*/ 5192943 h 6857999"/>
              <a:gd name="connsiteX4" fmla="*/ 9006666 w 12193200"/>
              <a:gd name="connsiteY4" fmla="*/ 5192943 h 6857999"/>
              <a:gd name="connsiteX5" fmla="*/ 9006666 w 12193200"/>
              <a:gd name="connsiteY5" fmla="*/ 6668993 h 6857999"/>
              <a:gd name="connsiteX6" fmla="*/ 9186244 w 12193200"/>
              <a:gd name="connsiteY6" fmla="*/ 6668993 h 6857999"/>
              <a:gd name="connsiteX7" fmla="*/ 9186244 w 12193200"/>
              <a:gd name="connsiteY7" fmla="*/ 5192943 h 6857999"/>
              <a:gd name="connsiteX8" fmla="*/ 6191504 w 12193200"/>
              <a:gd name="connsiteY8" fmla="*/ 5192943 h 6857999"/>
              <a:gd name="connsiteX9" fmla="*/ 6191504 w 12193200"/>
              <a:gd name="connsiteY9" fmla="*/ 6668993 h 6857999"/>
              <a:gd name="connsiteX10" fmla="*/ 8999466 w 12193200"/>
              <a:gd name="connsiteY10" fmla="*/ 6668993 h 6857999"/>
              <a:gd name="connsiteX11" fmla="*/ 8999466 w 12193200"/>
              <a:gd name="connsiteY11" fmla="*/ 5192943 h 6857999"/>
              <a:gd name="connsiteX12" fmla="*/ 6006316 w 12193200"/>
              <a:gd name="connsiteY12" fmla="*/ 5192943 h 6857999"/>
              <a:gd name="connsiteX13" fmla="*/ 6006316 w 12193200"/>
              <a:gd name="connsiteY13" fmla="*/ 6668993 h 6857999"/>
              <a:gd name="connsiteX14" fmla="*/ 6184304 w 12193200"/>
              <a:gd name="connsiteY14" fmla="*/ 6668993 h 6857999"/>
              <a:gd name="connsiteX15" fmla="*/ 6184304 w 12193200"/>
              <a:gd name="connsiteY15" fmla="*/ 5192943 h 6857999"/>
              <a:gd name="connsiteX16" fmla="*/ 3191152 w 12193200"/>
              <a:gd name="connsiteY16" fmla="*/ 5192943 h 6857999"/>
              <a:gd name="connsiteX17" fmla="*/ 3191152 w 12193200"/>
              <a:gd name="connsiteY17" fmla="*/ 6668993 h 6857999"/>
              <a:gd name="connsiteX18" fmla="*/ 5999116 w 12193200"/>
              <a:gd name="connsiteY18" fmla="*/ 6668993 h 6857999"/>
              <a:gd name="connsiteX19" fmla="*/ 5999116 w 12193200"/>
              <a:gd name="connsiteY19" fmla="*/ 5192943 h 6857999"/>
              <a:gd name="connsiteX20" fmla="*/ 3004803 w 12193200"/>
              <a:gd name="connsiteY20" fmla="*/ 5192943 h 6857999"/>
              <a:gd name="connsiteX21" fmla="*/ 3004803 w 12193200"/>
              <a:gd name="connsiteY21" fmla="*/ 6668993 h 6857999"/>
              <a:gd name="connsiteX22" fmla="*/ 3183952 w 12193200"/>
              <a:gd name="connsiteY22" fmla="*/ 6668993 h 6857999"/>
              <a:gd name="connsiteX23" fmla="*/ 3183952 w 12193200"/>
              <a:gd name="connsiteY23" fmla="*/ 5192943 h 6857999"/>
              <a:gd name="connsiteX24" fmla="*/ 190221 w 12193200"/>
              <a:gd name="connsiteY24" fmla="*/ 5192943 h 6857999"/>
              <a:gd name="connsiteX25" fmla="*/ 190221 w 12193200"/>
              <a:gd name="connsiteY25" fmla="*/ 6668993 h 6857999"/>
              <a:gd name="connsiteX26" fmla="*/ 2997602 w 12193200"/>
              <a:gd name="connsiteY26" fmla="*/ 6668993 h 6857999"/>
              <a:gd name="connsiteX27" fmla="*/ 2997602 w 12193200"/>
              <a:gd name="connsiteY27" fmla="*/ 5192943 h 6857999"/>
              <a:gd name="connsiteX28" fmla="*/ 9193444 w 12193200"/>
              <a:gd name="connsiteY28" fmla="*/ 5006166 h 6857999"/>
              <a:gd name="connsiteX29" fmla="*/ 9193444 w 12193200"/>
              <a:gd name="connsiteY29" fmla="*/ 5185743 h 6857999"/>
              <a:gd name="connsiteX30" fmla="*/ 12001406 w 12193200"/>
              <a:gd name="connsiteY30" fmla="*/ 5185743 h 6857999"/>
              <a:gd name="connsiteX31" fmla="*/ 12001406 w 12193200"/>
              <a:gd name="connsiteY31" fmla="*/ 5006166 h 6857999"/>
              <a:gd name="connsiteX32" fmla="*/ 9006666 w 12193200"/>
              <a:gd name="connsiteY32" fmla="*/ 5006166 h 6857999"/>
              <a:gd name="connsiteX33" fmla="*/ 9006666 w 12193200"/>
              <a:gd name="connsiteY33" fmla="*/ 5185743 h 6857999"/>
              <a:gd name="connsiteX34" fmla="*/ 9186244 w 12193200"/>
              <a:gd name="connsiteY34" fmla="*/ 5185743 h 6857999"/>
              <a:gd name="connsiteX35" fmla="*/ 9186244 w 12193200"/>
              <a:gd name="connsiteY35" fmla="*/ 5006166 h 6857999"/>
              <a:gd name="connsiteX36" fmla="*/ 6191504 w 12193200"/>
              <a:gd name="connsiteY36" fmla="*/ 5006166 h 6857999"/>
              <a:gd name="connsiteX37" fmla="*/ 6191504 w 12193200"/>
              <a:gd name="connsiteY37" fmla="*/ 5185743 h 6857999"/>
              <a:gd name="connsiteX38" fmla="*/ 8999466 w 12193200"/>
              <a:gd name="connsiteY38" fmla="*/ 5185743 h 6857999"/>
              <a:gd name="connsiteX39" fmla="*/ 8999466 w 12193200"/>
              <a:gd name="connsiteY39" fmla="*/ 5006166 h 6857999"/>
              <a:gd name="connsiteX40" fmla="*/ 6006316 w 12193200"/>
              <a:gd name="connsiteY40" fmla="*/ 5006166 h 6857999"/>
              <a:gd name="connsiteX41" fmla="*/ 6006316 w 12193200"/>
              <a:gd name="connsiteY41" fmla="*/ 5185743 h 6857999"/>
              <a:gd name="connsiteX42" fmla="*/ 6184304 w 12193200"/>
              <a:gd name="connsiteY42" fmla="*/ 5185743 h 6857999"/>
              <a:gd name="connsiteX43" fmla="*/ 6184304 w 12193200"/>
              <a:gd name="connsiteY43" fmla="*/ 5006166 h 6857999"/>
              <a:gd name="connsiteX44" fmla="*/ 3191152 w 12193200"/>
              <a:gd name="connsiteY44" fmla="*/ 5006166 h 6857999"/>
              <a:gd name="connsiteX45" fmla="*/ 3191152 w 12193200"/>
              <a:gd name="connsiteY45" fmla="*/ 5185743 h 6857999"/>
              <a:gd name="connsiteX46" fmla="*/ 5999116 w 12193200"/>
              <a:gd name="connsiteY46" fmla="*/ 5185743 h 6857999"/>
              <a:gd name="connsiteX47" fmla="*/ 5999116 w 12193200"/>
              <a:gd name="connsiteY47" fmla="*/ 5006166 h 6857999"/>
              <a:gd name="connsiteX48" fmla="*/ 3004803 w 12193200"/>
              <a:gd name="connsiteY48" fmla="*/ 5006166 h 6857999"/>
              <a:gd name="connsiteX49" fmla="*/ 3004803 w 12193200"/>
              <a:gd name="connsiteY49" fmla="*/ 5185743 h 6857999"/>
              <a:gd name="connsiteX50" fmla="*/ 3183952 w 12193200"/>
              <a:gd name="connsiteY50" fmla="*/ 5185743 h 6857999"/>
              <a:gd name="connsiteX51" fmla="*/ 3183952 w 12193200"/>
              <a:gd name="connsiteY51" fmla="*/ 5006166 h 6857999"/>
              <a:gd name="connsiteX52" fmla="*/ 190221 w 12193200"/>
              <a:gd name="connsiteY52" fmla="*/ 5006166 h 6857999"/>
              <a:gd name="connsiteX53" fmla="*/ 190221 w 12193200"/>
              <a:gd name="connsiteY53" fmla="*/ 5185743 h 6857999"/>
              <a:gd name="connsiteX54" fmla="*/ 2997602 w 12193200"/>
              <a:gd name="connsiteY54" fmla="*/ 5185743 h 6857999"/>
              <a:gd name="connsiteX55" fmla="*/ 2997602 w 12193200"/>
              <a:gd name="connsiteY55" fmla="*/ 5006166 h 6857999"/>
              <a:gd name="connsiteX56" fmla="*/ 9193444 w 12193200"/>
              <a:gd name="connsiteY56" fmla="*/ 3524503 h 6857999"/>
              <a:gd name="connsiteX57" fmla="*/ 9193444 w 12193200"/>
              <a:gd name="connsiteY57" fmla="*/ 4998966 h 6857999"/>
              <a:gd name="connsiteX58" fmla="*/ 12001406 w 12193200"/>
              <a:gd name="connsiteY58" fmla="*/ 4998966 h 6857999"/>
              <a:gd name="connsiteX59" fmla="*/ 12001406 w 12193200"/>
              <a:gd name="connsiteY59" fmla="*/ 3524503 h 6857999"/>
              <a:gd name="connsiteX60" fmla="*/ 9006666 w 12193200"/>
              <a:gd name="connsiteY60" fmla="*/ 3524503 h 6857999"/>
              <a:gd name="connsiteX61" fmla="*/ 9006666 w 12193200"/>
              <a:gd name="connsiteY61" fmla="*/ 4998966 h 6857999"/>
              <a:gd name="connsiteX62" fmla="*/ 9186244 w 12193200"/>
              <a:gd name="connsiteY62" fmla="*/ 4998966 h 6857999"/>
              <a:gd name="connsiteX63" fmla="*/ 9186244 w 12193200"/>
              <a:gd name="connsiteY63" fmla="*/ 3524503 h 6857999"/>
              <a:gd name="connsiteX64" fmla="*/ 6191504 w 12193200"/>
              <a:gd name="connsiteY64" fmla="*/ 3524503 h 6857999"/>
              <a:gd name="connsiteX65" fmla="*/ 6191504 w 12193200"/>
              <a:gd name="connsiteY65" fmla="*/ 4998966 h 6857999"/>
              <a:gd name="connsiteX66" fmla="*/ 8999466 w 12193200"/>
              <a:gd name="connsiteY66" fmla="*/ 4998966 h 6857999"/>
              <a:gd name="connsiteX67" fmla="*/ 8999466 w 12193200"/>
              <a:gd name="connsiteY67" fmla="*/ 3524503 h 6857999"/>
              <a:gd name="connsiteX68" fmla="*/ 6006316 w 12193200"/>
              <a:gd name="connsiteY68" fmla="*/ 3524503 h 6857999"/>
              <a:gd name="connsiteX69" fmla="*/ 6006316 w 12193200"/>
              <a:gd name="connsiteY69" fmla="*/ 4998966 h 6857999"/>
              <a:gd name="connsiteX70" fmla="*/ 6184304 w 12193200"/>
              <a:gd name="connsiteY70" fmla="*/ 4998966 h 6857999"/>
              <a:gd name="connsiteX71" fmla="*/ 6184304 w 12193200"/>
              <a:gd name="connsiteY71" fmla="*/ 3524503 h 6857999"/>
              <a:gd name="connsiteX72" fmla="*/ 3191152 w 12193200"/>
              <a:gd name="connsiteY72" fmla="*/ 3524503 h 6857999"/>
              <a:gd name="connsiteX73" fmla="*/ 3191152 w 12193200"/>
              <a:gd name="connsiteY73" fmla="*/ 4998966 h 6857999"/>
              <a:gd name="connsiteX74" fmla="*/ 5999116 w 12193200"/>
              <a:gd name="connsiteY74" fmla="*/ 4998966 h 6857999"/>
              <a:gd name="connsiteX75" fmla="*/ 5999116 w 12193200"/>
              <a:gd name="connsiteY75" fmla="*/ 3524503 h 6857999"/>
              <a:gd name="connsiteX76" fmla="*/ 3004803 w 12193200"/>
              <a:gd name="connsiteY76" fmla="*/ 3524503 h 6857999"/>
              <a:gd name="connsiteX77" fmla="*/ 3004803 w 12193200"/>
              <a:gd name="connsiteY77" fmla="*/ 4998966 h 6857999"/>
              <a:gd name="connsiteX78" fmla="*/ 3183952 w 12193200"/>
              <a:gd name="connsiteY78" fmla="*/ 4998966 h 6857999"/>
              <a:gd name="connsiteX79" fmla="*/ 3183952 w 12193200"/>
              <a:gd name="connsiteY79" fmla="*/ 3524503 h 6857999"/>
              <a:gd name="connsiteX80" fmla="*/ 190221 w 12193200"/>
              <a:gd name="connsiteY80" fmla="*/ 3524503 h 6857999"/>
              <a:gd name="connsiteX81" fmla="*/ 190221 w 12193200"/>
              <a:gd name="connsiteY81" fmla="*/ 4998966 h 6857999"/>
              <a:gd name="connsiteX82" fmla="*/ 2997602 w 12193200"/>
              <a:gd name="connsiteY82" fmla="*/ 4998966 h 6857999"/>
              <a:gd name="connsiteX83" fmla="*/ 2997602 w 12193200"/>
              <a:gd name="connsiteY83" fmla="*/ 3524503 h 6857999"/>
              <a:gd name="connsiteX84" fmla="*/ 9193444 w 12193200"/>
              <a:gd name="connsiteY84" fmla="*/ 3339315 h 6857999"/>
              <a:gd name="connsiteX85" fmla="*/ 9193444 w 12193200"/>
              <a:gd name="connsiteY85" fmla="*/ 3517303 h 6857999"/>
              <a:gd name="connsiteX86" fmla="*/ 12001406 w 12193200"/>
              <a:gd name="connsiteY86" fmla="*/ 3517303 h 6857999"/>
              <a:gd name="connsiteX87" fmla="*/ 12001406 w 12193200"/>
              <a:gd name="connsiteY87" fmla="*/ 3339315 h 6857999"/>
              <a:gd name="connsiteX88" fmla="*/ 9006666 w 12193200"/>
              <a:gd name="connsiteY88" fmla="*/ 3339315 h 6857999"/>
              <a:gd name="connsiteX89" fmla="*/ 9006666 w 12193200"/>
              <a:gd name="connsiteY89" fmla="*/ 3517303 h 6857999"/>
              <a:gd name="connsiteX90" fmla="*/ 9186244 w 12193200"/>
              <a:gd name="connsiteY90" fmla="*/ 3517303 h 6857999"/>
              <a:gd name="connsiteX91" fmla="*/ 9186244 w 12193200"/>
              <a:gd name="connsiteY91" fmla="*/ 3339315 h 6857999"/>
              <a:gd name="connsiteX92" fmla="*/ 6191504 w 12193200"/>
              <a:gd name="connsiteY92" fmla="*/ 3339315 h 6857999"/>
              <a:gd name="connsiteX93" fmla="*/ 6191504 w 12193200"/>
              <a:gd name="connsiteY93" fmla="*/ 3517303 h 6857999"/>
              <a:gd name="connsiteX94" fmla="*/ 8999466 w 12193200"/>
              <a:gd name="connsiteY94" fmla="*/ 3517303 h 6857999"/>
              <a:gd name="connsiteX95" fmla="*/ 8999466 w 12193200"/>
              <a:gd name="connsiteY95" fmla="*/ 3339315 h 6857999"/>
              <a:gd name="connsiteX96" fmla="*/ 6006316 w 12193200"/>
              <a:gd name="connsiteY96" fmla="*/ 3339315 h 6857999"/>
              <a:gd name="connsiteX97" fmla="*/ 6006316 w 12193200"/>
              <a:gd name="connsiteY97" fmla="*/ 3517303 h 6857999"/>
              <a:gd name="connsiteX98" fmla="*/ 6184304 w 12193200"/>
              <a:gd name="connsiteY98" fmla="*/ 3517303 h 6857999"/>
              <a:gd name="connsiteX99" fmla="*/ 6184304 w 12193200"/>
              <a:gd name="connsiteY99" fmla="*/ 3339315 h 6857999"/>
              <a:gd name="connsiteX100" fmla="*/ 3191152 w 12193200"/>
              <a:gd name="connsiteY100" fmla="*/ 3339315 h 6857999"/>
              <a:gd name="connsiteX101" fmla="*/ 3191152 w 12193200"/>
              <a:gd name="connsiteY101" fmla="*/ 3517303 h 6857999"/>
              <a:gd name="connsiteX102" fmla="*/ 5999116 w 12193200"/>
              <a:gd name="connsiteY102" fmla="*/ 3517303 h 6857999"/>
              <a:gd name="connsiteX103" fmla="*/ 5999116 w 12193200"/>
              <a:gd name="connsiteY103" fmla="*/ 3339315 h 6857999"/>
              <a:gd name="connsiteX104" fmla="*/ 3004803 w 12193200"/>
              <a:gd name="connsiteY104" fmla="*/ 3339315 h 6857999"/>
              <a:gd name="connsiteX105" fmla="*/ 3004803 w 12193200"/>
              <a:gd name="connsiteY105" fmla="*/ 3517303 h 6857999"/>
              <a:gd name="connsiteX106" fmla="*/ 3183952 w 12193200"/>
              <a:gd name="connsiteY106" fmla="*/ 3517303 h 6857999"/>
              <a:gd name="connsiteX107" fmla="*/ 3183952 w 12193200"/>
              <a:gd name="connsiteY107" fmla="*/ 3339315 h 6857999"/>
              <a:gd name="connsiteX108" fmla="*/ 190221 w 12193200"/>
              <a:gd name="connsiteY108" fmla="*/ 3339315 h 6857999"/>
              <a:gd name="connsiteX109" fmla="*/ 190221 w 12193200"/>
              <a:gd name="connsiteY109" fmla="*/ 3517303 h 6857999"/>
              <a:gd name="connsiteX110" fmla="*/ 2997602 w 12193200"/>
              <a:gd name="connsiteY110" fmla="*/ 3517303 h 6857999"/>
              <a:gd name="connsiteX111" fmla="*/ 2997602 w 12193200"/>
              <a:gd name="connsiteY111" fmla="*/ 3339315 h 6857999"/>
              <a:gd name="connsiteX112" fmla="*/ 9193444 w 12193200"/>
              <a:gd name="connsiteY112" fmla="*/ 1859240 h 6857999"/>
              <a:gd name="connsiteX113" fmla="*/ 9193444 w 12193200"/>
              <a:gd name="connsiteY113" fmla="*/ 3332115 h 6857999"/>
              <a:gd name="connsiteX114" fmla="*/ 12001406 w 12193200"/>
              <a:gd name="connsiteY114" fmla="*/ 3332115 h 6857999"/>
              <a:gd name="connsiteX115" fmla="*/ 12001406 w 12193200"/>
              <a:gd name="connsiteY115" fmla="*/ 1859240 h 6857999"/>
              <a:gd name="connsiteX116" fmla="*/ 9006666 w 12193200"/>
              <a:gd name="connsiteY116" fmla="*/ 1859240 h 6857999"/>
              <a:gd name="connsiteX117" fmla="*/ 9006666 w 12193200"/>
              <a:gd name="connsiteY117" fmla="*/ 3332115 h 6857999"/>
              <a:gd name="connsiteX118" fmla="*/ 9186244 w 12193200"/>
              <a:gd name="connsiteY118" fmla="*/ 3332115 h 6857999"/>
              <a:gd name="connsiteX119" fmla="*/ 9186244 w 12193200"/>
              <a:gd name="connsiteY119" fmla="*/ 1859240 h 6857999"/>
              <a:gd name="connsiteX120" fmla="*/ 6191504 w 12193200"/>
              <a:gd name="connsiteY120" fmla="*/ 1859240 h 6857999"/>
              <a:gd name="connsiteX121" fmla="*/ 6191504 w 12193200"/>
              <a:gd name="connsiteY121" fmla="*/ 3332115 h 6857999"/>
              <a:gd name="connsiteX122" fmla="*/ 8999466 w 12193200"/>
              <a:gd name="connsiteY122" fmla="*/ 3332115 h 6857999"/>
              <a:gd name="connsiteX123" fmla="*/ 8999466 w 12193200"/>
              <a:gd name="connsiteY123" fmla="*/ 1859240 h 6857999"/>
              <a:gd name="connsiteX124" fmla="*/ 6006316 w 12193200"/>
              <a:gd name="connsiteY124" fmla="*/ 1859240 h 6857999"/>
              <a:gd name="connsiteX125" fmla="*/ 6006316 w 12193200"/>
              <a:gd name="connsiteY125" fmla="*/ 3332115 h 6857999"/>
              <a:gd name="connsiteX126" fmla="*/ 6184304 w 12193200"/>
              <a:gd name="connsiteY126" fmla="*/ 3332115 h 6857999"/>
              <a:gd name="connsiteX127" fmla="*/ 6184304 w 12193200"/>
              <a:gd name="connsiteY127" fmla="*/ 1859240 h 6857999"/>
              <a:gd name="connsiteX128" fmla="*/ 3191152 w 12193200"/>
              <a:gd name="connsiteY128" fmla="*/ 1859240 h 6857999"/>
              <a:gd name="connsiteX129" fmla="*/ 3191152 w 12193200"/>
              <a:gd name="connsiteY129" fmla="*/ 3332115 h 6857999"/>
              <a:gd name="connsiteX130" fmla="*/ 5999116 w 12193200"/>
              <a:gd name="connsiteY130" fmla="*/ 3332115 h 6857999"/>
              <a:gd name="connsiteX131" fmla="*/ 5999116 w 12193200"/>
              <a:gd name="connsiteY131" fmla="*/ 1859240 h 6857999"/>
              <a:gd name="connsiteX132" fmla="*/ 3004803 w 12193200"/>
              <a:gd name="connsiteY132" fmla="*/ 1859240 h 6857999"/>
              <a:gd name="connsiteX133" fmla="*/ 3004803 w 12193200"/>
              <a:gd name="connsiteY133" fmla="*/ 3332115 h 6857999"/>
              <a:gd name="connsiteX134" fmla="*/ 3183952 w 12193200"/>
              <a:gd name="connsiteY134" fmla="*/ 3332115 h 6857999"/>
              <a:gd name="connsiteX135" fmla="*/ 3183952 w 12193200"/>
              <a:gd name="connsiteY135" fmla="*/ 1859240 h 6857999"/>
              <a:gd name="connsiteX136" fmla="*/ 190221 w 12193200"/>
              <a:gd name="connsiteY136" fmla="*/ 1859240 h 6857999"/>
              <a:gd name="connsiteX137" fmla="*/ 190221 w 12193200"/>
              <a:gd name="connsiteY137" fmla="*/ 3332115 h 6857999"/>
              <a:gd name="connsiteX138" fmla="*/ 2997602 w 12193200"/>
              <a:gd name="connsiteY138" fmla="*/ 3332115 h 6857999"/>
              <a:gd name="connsiteX139" fmla="*/ 2997602 w 12193200"/>
              <a:gd name="connsiteY139" fmla="*/ 1859240 h 6857999"/>
              <a:gd name="connsiteX140" fmla="*/ 9193444 w 12193200"/>
              <a:gd name="connsiteY140" fmla="*/ 1671302 h 6857999"/>
              <a:gd name="connsiteX141" fmla="*/ 9193444 w 12193200"/>
              <a:gd name="connsiteY141" fmla="*/ 1852040 h 6857999"/>
              <a:gd name="connsiteX142" fmla="*/ 12001406 w 12193200"/>
              <a:gd name="connsiteY142" fmla="*/ 1852040 h 6857999"/>
              <a:gd name="connsiteX143" fmla="*/ 12001406 w 12193200"/>
              <a:gd name="connsiteY143" fmla="*/ 1671302 h 6857999"/>
              <a:gd name="connsiteX144" fmla="*/ 9006666 w 12193200"/>
              <a:gd name="connsiteY144" fmla="*/ 1671302 h 6857999"/>
              <a:gd name="connsiteX145" fmla="*/ 9006666 w 12193200"/>
              <a:gd name="connsiteY145" fmla="*/ 1852040 h 6857999"/>
              <a:gd name="connsiteX146" fmla="*/ 9186244 w 12193200"/>
              <a:gd name="connsiteY146" fmla="*/ 1852040 h 6857999"/>
              <a:gd name="connsiteX147" fmla="*/ 9186244 w 12193200"/>
              <a:gd name="connsiteY147" fmla="*/ 1671302 h 6857999"/>
              <a:gd name="connsiteX148" fmla="*/ 6191504 w 12193200"/>
              <a:gd name="connsiteY148" fmla="*/ 1671302 h 6857999"/>
              <a:gd name="connsiteX149" fmla="*/ 6191504 w 12193200"/>
              <a:gd name="connsiteY149" fmla="*/ 1852040 h 6857999"/>
              <a:gd name="connsiteX150" fmla="*/ 8999466 w 12193200"/>
              <a:gd name="connsiteY150" fmla="*/ 1852040 h 6857999"/>
              <a:gd name="connsiteX151" fmla="*/ 8999466 w 12193200"/>
              <a:gd name="connsiteY151" fmla="*/ 1671302 h 6857999"/>
              <a:gd name="connsiteX152" fmla="*/ 6006316 w 12193200"/>
              <a:gd name="connsiteY152" fmla="*/ 1671302 h 6857999"/>
              <a:gd name="connsiteX153" fmla="*/ 6006316 w 12193200"/>
              <a:gd name="connsiteY153" fmla="*/ 1852040 h 6857999"/>
              <a:gd name="connsiteX154" fmla="*/ 6184304 w 12193200"/>
              <a:gd name="connsiteY154" fmla="*/ 1852040 h 6857999"/>
              <a:gd name="connsiteX155" fmla="*/ 6184304 w 12193200"/>
              <a:gd name="connsiteY155" fmla="*/ 1671302 h 6857999"/>
              <a:gd name="connsiteX156" fmla="*/ 3191152 w 12193200"/>
              <a:gd name="connsiteY156" fmla="*/ 1671302 h 6857999"/>
              <a:gd name="connsiteX157" fmla="*/ 3191152 w 12193200"/>
              <a:gd name="connsiteY157" fmla="*/ 1852040 h 6857999"/>
              <a:gd name="connsiteX158" fmla="*/ 5999116 w 12193200"/>
              <a:gd name="connsiteY158" fmla="*/ 1852040 h 6857999"/>
              <a:gd name="connsiteX159" fmla="*/ 5999116 w 12193200"/>
              <a:gd name="connsiteY159" fmla="*/ 1671302 h 6857999"/>
              <a:gd name="connsiteX160" fmla="*/ 3004803 w 12193200"/>
              <a:gd name="connsiteY160" fmla="*/ 1671302 h 6857999"/>
              <a:gd name="connsiteX161" fmla="*/ 3004803 w 12193200"/>
              <a:gd name="connsiteY161" fmla="*/ 1852040 h 6857999"/>
              <a:gd name="connsiteX162" fmla="*/ 3183952 w 12193200"/>
              <a:gd name="connsiteY162" fmla="*/ 1852040 h 6857999"/>
              <a:gd name="connsiteX163" fmla="*/ 3183952 w 12193200"/>
              <a:gd name="connsiteY163" fmla="*/ 1671302 h 6857999"/>
              <a:gd name="connsiteX164" fmla="*/ 190221 w 12193200"/>
              <a:gd name="connsiteY164" fmla="*/ 1671302 h 6857999"/>
              <a:gd name="connsiteX165" fmla="*/ 190221 w 12193200"/>
              <a:gd name="connsiteY165" fmla="*/ 1852040 h 6857999"/>
              <a:gd name="connsiteX166" fmla="*/ 2997602 w 12193200"/>
              <a:gd name="connsiteY166" fmla="*/ 1852040 h 6857999"/>
              <a:gd name="connsiteX167" fmla="*/ 2997602 w 12193200"/>
              <a:gd name="connsiteY167" fmla="*/ 1671302 h 6857999"/>
              <a:gd name="connsiteX168" fmla="*/ 9193444 w 12193200"/>
              <a:gd name="connsiteY168" fmla="*/ 190219 h 6857999"/>
              <a:gd name="connsiteX169" fmla="*/ 9193444 w 12193200"/>
              <a:gd name="connsiteY169" fmla="*/ 1664102 h 6857999"/>
              <a:gd name="connsiteX170" fmla="*/ 12001406 w 12193200"/>
              <a:gd name="connsiteY170" fmla="*/ 1664102 h 6857999"/>
              <a:gd name="connsiteX171" fmla="*/ 12001406 w 12193200"/>
              <a:gd name="connsiteY171" fmla="*/ 190219 h 6857999"/>
              <a:gd name="connsiteX172" fmla="*/ 9006666 w 12193200"/>
              <a:gd name="connsiteY172" fmla="*/ 190219 h 6857999"/>
              <a:gd name="connsiteX173" fmla="*/ 9006666 w 12193200"/>
              <a:gd name="connsiteY173" fmla="*/ 1664102 h 6857999"/>
              <a:gd name="connsiteX174" fmla="*/ 9186244 w 12193200"/>
              <a:gd name="connsiteY174" fmla="*/ 1664102 h 6857999"/>
              <a:gd name="connsiteX175" fmla="*/ 9186244 w 12193200"/>
              <a:gd name="connsiteY175" fmla="*/ 190219 h 6857999"/>
              <a:gd name="connsiteX176" fmla="*/ 6191504 w 12193200"/>
              <a:gd name="connsiteY176" fmla="*/ 190219 h 6857999"/>
              <a:gd name="connsiteX177" fmla="*/ 6191504 w 12193200"/>
              <a:gd name="connsiteY177" fmla="*/ 1664102 h 6857999"/>
              <a:gd name="connsiteX178" fmla="*/ 8999466 w 12193200"/>
              <a:gd name="connsiteY178" fmla="*/ 1664102 h 6857999"/>
              <a:gd name="connsiteX179" fmla="*/ 8999466 w 12193200"/>
              <a:gd name="connsiteY179" fmla="*/ 190219 h 6857999"/>
              <a:gd name="connsiteX180" fmla="*/ 6006316 w 12193200"/>
              <a:gd name="connsiteY180" fmla="*/ 190219 h 6857999"/>
              <a:gd name="connsiteX181" fmla="*/ 6006316 w 12193200"/>
              <a:gd name="connsiteY181" fmla="*/ 1664102 h 6857999"/>
              <a:gd name="connsiteX182" fmla="*/ 6184304 w 12193200"/>
              <a:gd name="connsiteY182" fmla="*/ 1664102 h 6857999"/>
              <a:gd name="connsiteX183" fmla="*/ 6184304 w 12193200"/>
              <a:gd name="connsiteY183" fmla="*/ 190219 h 6857999"/>
              <a:gd name="connsiteX184" fmla="*/ 3191152 w 12193200"/>
              <a:gd name="connsiteY184" fmla="*/ 190219 h 6857999"/>
              <a:gd name="connsiteX185" fmla="*/ 3191152 w 12193200"/>
              <a:gd name="connsiteY185" fmla="*/ 1664102 h 6857999"/>
              <a:gd name="connsiteX186" fmla="*/ 5999116 w 12193200"/>
              <a:gd name="connsiteY186" fmla="*/ 1664102 h 6857999"/>
              <a:gd name="connsiteX187" fmla="*/ 5999116 w 12193200"/>
              <a:gd name="connsiteY187" fmla="*/ 190219 h 6857999"/>
              <a:gd name="connsiteX188" fmla="*/ 3004803 w 12193200"/>
              <a:gd name="connsiteY188" fmla="*/ 190219 h 6857999"/>
              <a:gd name="connsiteX189" fmla="*/ 3004803 w 12193200"/>
              <a:gd name="connsiteY189" fmla="*/ 1664102 h 6857999"/>
              <a:gd name="connsiteX190" fmla="*/ 3183952 w 12193200"/>
              <a:gd name="connsiteY190" fmla="*/ 1664102 h 6857999"/>
              <a:gd name="connsiteX191" fmla="*/ 3183952 w 12193200"/>
              <a:gd name="connsiteY191" fmla="*/ 190219 h 6857999"/>
              <a:gd name="connsiteX192" fmla="*/ 190221 w 12193200"/>
              <a:gd name="connsiteY192" fmla="*/ 190219 h 6857999"/>
              <a:gd name="connsiteX193" fmla="*/ 190221 w 12193200"/>
              <a:gd name="connsiteY193" fmla="*/ 1664102 h 6857999"/>
              <a:gd name="connsiteX194" fmla="*/ 2997602 w 12193200"/>
              <a:gd name="connsiteY194" fmla="*/ 1664102 h 6857999"/>
              <a:gd name="connsiteX195" fmla="*/ 2997602 w 12193200"/>
              <a:gd name="connsiteY195" fmla="*/ 190219 h 6857999"/>
              <a:gd name="connsiteX196" fmla="*/ 183021 w 12193200"/>
              <a:gd name="connsiteY196" fmla="*/ 0 h 6857999"/>
              <a:gd name="connsiteX197" fmla="*/ 190221 w 12193200"/>
              <a:gd name="connsiteY197" fmla="*/ 0 h 6857999"/>
              <a:gd name="connsiteX198" fmla="*/ 190221 w 12193200"/>
              <a:gd name="connsiteY198" fmla="*/ 183019 h 6857999"/>
              <a:gd name="connsiteX199" fmla="*/ 2997602 w 12193200"/>
              <a:gd name="connsiteY199" fmla="*/ 183019 h 6857999"/>
              <a:gd name="connsiteX200" fmla="*/ 2997602 w 12193200"/>
              <a:gd name="connsiteY200" fmla="*/ 0 h 6857999"/>
              <a:gd name="connsiteX201" fmla="*/ 3004803 w 12193200"/>
              <a:gd name="connsiteY201" fmla="*/ 0 h 6857999"/>
              <a:gd name="connsiteX202" fmla="*/ 3004803 w 12193200"/>
              <a:gd name="connsiteY202" fmla="*/ 183019 h 6857999"/>
              <a:gd name="connsiteX203" fmla="*/ 3183952 w 12193200"/>
              <a:gd name="connsiteY203" fmla="*/ 183019 h 6857999"/>
              <a:gd name="connsiteX204" fmla="*/ 3183952 w 12193200"/>
              <a:gd name="connsiteY204" fmla="*/ 0 h 6857999"/>
              <a:gd name="connsiteX205" fmla="*/ 3191152 w 12193200"/>
              <a:gd name="connsiteY205" fmla="*/ 0 h 6857999"/>
              <a:gd name="connsiteX206" fmla="*/ 3191152 w 12193200"/>
              <a:gd name="connsiteY206" fmla="*/ 183019 h 6857999"/>
              <a:gd name="connsiteX207" fmla="*/ 5999116 w 12193200"/>
              <a:gd name="connsiteY207" fmla="*/ 183019 h 6857999"/>
              <a:gd name="connsiteX208" fmla="*/ 5999116 w 12193200"/>
              <a:gd name="connsiteY208" fmla="*/ 0 h 6857999"/>
              <a:gd name="connsiteX209" fmla="*/ 6006316 w 12193200"/>
              <a:gd name="connsiteY209" fmla="*/ 0 h 6857999"/>
              <a:gd name="connsiteX210" fmla="*/ 6006316 w 12193200"/>
              <a:gd name="connsiteY210" fmla="*/ 183019 h 6857999"/>
              <a:gd name="connsiteX211" fmla="*/ 6184304 w 12193200"/>
              <a:gd name="connsiteY211" fmla="*/ 183019 h 6857999"/>
              <a:gd name="connsiteX212" fmla="*/ 6184304 w 12193200"/>
              <a:gd name="connsiteY212" fmla="*/ 0 h 6857999"/>
              <a:gd name="connsiteX213" fmla="*/ 6191504 w 12193200"/>
              <a:gd name="connsiteY213" fmla="*/ 0 h 6857999"/>
              <a:gd name="connsiteX214" fmla="*/ 6191504 w 12193200"/>
              <a:gd name="connsiteY214" fmla="*/ 183019 h 6857999"/>
              <a:gd name="connsiteX215" fmla="*/ 8999466 w 12193200"/>
              <a:gd name="connsiteY215" fmla="*/ 183019 h 6857999"/>
              <a:gd name="connsiteX216" fmla="*/ 8999466 w 12193200"/>
              <a:gd name="connsiteY216" fmla="*/ 0 h 6857999"/>
              <a:gd name="connsiteX217" fmla="*/ 9006666 w 12193200"/>
              <a:gd name="connsiteY217" fmla="*/ 0 h 6857999"/>
              <a:gd name="connsiteX218" fmla="*/ 9006666 w 12193200"/>
              <a:gd name="connsiteY218" fmla="*/ 183019 h 6857999"/>
              <a:gd name="connsiteX219" fmla="*/ 9186244 w 12193200"/>
              <a:gd name="connsiteY219" fmla="*/ 183019 h 6857999"/>
              <a:gd name="connsiteX220" fmla="*/ 9186244 w 12193200"/>
              <a:gd name="connsiteY220" fmla="*/ 1 h 6857999"/>
              <a:gd name="connsiteX221" fmla="*/ 9193444 w 12193200"/>
              <a:gd name="connsiteY221" fmla="*/ 1 h 6857999"/>
              <a:gd name="connsiteX222" fmla="*/ 9193444 w 12193200"/>
              <a:gd name="connsiteY222" fmla="*/ 183019 h 6857999"/>
              <a:gd name="connsiteX223" fmla="*/ 12001406 w 12193200"/>
              <a:gd name="connsiteY223" fmla="*/ 183019 h 6857999"/>
              <a:gd name="connsiteX224" fmla="*/ 12001406 w 12193200"/>
              <a:gd name="connsiteY224" fmla="*/ 1 h 6857999"/>
              <a:gd name="connsiteX225" fmla="*/ 12008606 w 12193200"/>
              <a:gd name="connsiteY225" fmla="*/ 1 h 6857999"/>
              <a:gd name="connsiteX226" fmla="*/ 12008606 w 12193200"/>
              <a:gd name="connsiteY226" fmla="*/ 183019 h 6857999"/>
              <a:gd name="connsiteX227" fmla="*/ 12193200 w 12193200"/>
              <a:gd name="connsiteY227" fmla="*/ 183019 h 6857999"/>
              <a:gd name="connsiteX228" fmla="*/ 12193200 w 12193200"/>
              <a:gd name="connsiteY228" fmla="*/ 190219 h 6857999"/>
              <a:gd name="connsiteX229" fmla="*/ 12008606 w 12193200"/>
              <a:gd name="connsiteY229" fmla="*/ 190219 h 6857999"/>
              <a:gd name="connsiteX230" fmla="*/ 12008606 w 12193200"/>
              <a:gd name="connsiteY230" fmla="*/ 1664102 h 6857999"/>
              <a:gd name="connsiteX231" fmla="*/ 12193200 w 12193200"/>
              <a:gd name="connsiteY231" fmla="*/ 1664102 h 6857999"/>
              <a:gd name="connsiteX232" fmla="*/ 12193200 w 12193200"/>
              <a:gd name="connsiteY232" fmla="*/ 1671302 h 6857999"/>
              <a:gd name="connsiteX233" fmla="*/ 12008606 w 12193200"/>
              <a:gd name="connsiteY233" fmla="*/ 1671302 h 6857999"/>
              <a:gd name="connsiteX234" fmla="*/ 12008606 w 12193200"/>
              <a:gd name="connsiteY234" fmla="*/ 1852040 h 6857999"/>
              <a:gd name="connsiteX235" fmla="*/ 12193200 w 12193200"/>
              <a:gd name="connsiteY235" fmla="*/ 1852040 h 6857999"/>
              <a:gd name="connsiteX236" fmla="*/ 12193200 w 12193200"/>
              <a:gd name="connsiteY236" fmla="*/ 1859240 h 6857999"/>
              <a:gd name="connsiteX237" fmla="*/ 12008606 w 12193200"/>
              <a:gd name="connsiteY237" fmla="*/ 1859240 h 6857999"/>
              <a:gd name="connsiteX238" fmla="*/ 12008606 w 12193200"/>
              <a:gd name="connsiteY238" fmla="*/ 3332115 h 6857999"/>
              <a:gd name="connsiteX239" fmla="*/ 12193200 w 12193200"/>
              <a:gd name="connsiteY239" fmla="*/ 3332115 h 6857999"/>
              <a:gd name="connsiteX240" fmla="*/ 12193200 w 12193200"/>
              <a:gd name="connsiteY240" fmla="*/ 3339315 h 6857999"/>
              <a:gd name="connsiteX241" fmla="*/ 12008606 w 12193200"/>
              <a:gd name="connsiteY241" fmla="*/ 3339315 h 6857999"/>
              <a:gd name="connsiteX242" fmla="*/ 12008606 w 12193200"/>
              <a:gd name="connsiteY242" fmla="*/ 3517303 h 6857999"/>
              <a:gd name="connsiteX243" fmla="*/ 12193200 w 12193200"/>
              <a:gd name="connsiteY243" fmla="*/ 3517303 h 6857999"/>
              <a:gd name="connsiteX244" fmla="*/ 12193200 w 12193200"/>
              <a:gd name="connsiteY244" fmla="*/ 3524503 h 6857999"/>
              <a:gd name="connsiteX245" fmla="*/ 12008606 w 12193200"/>
              <a:gd name="connsiteY245" fmla="*/ 3524503 h 6857999"/>
              <a:gd name="connsiteX246" fmla="*/ 12008606 w 12193200"/>
              <a:gd name="connsiteY246" fmla="*/ 4998966 h 6857999"/>
              <a:gd name="connsiteX247" fmla="*/ 12193200 w 12193200"/>
              <a:gd name="connsiteY247" fmla="*/ 4998966 h 6857999"/>
              <a:gd name="connsiteX248" fmla="*/ 12193200 w 12193200"/>
              <a:gd name="connsiteY248" fmla="*/ 5006166 h 6857999"/>
              <a:gd name="connsiteX249" fmla="*/ 12008606 w 12193200"/>
              <a:gd name="connsiteY249" fmla="*/ 5006166 h 6857999"/>
              <a:gd name="connsiteX250" fmla="*/ 12008606 w 12193200"/>
              <a:gd name="connsiteY250" fmla="*/ 5185743 h 6857999"/>
              <a:gd name="connsiteX251" fmla="*/ 12193200 w 12193200"/>
              <a:gd name="connsiteY251" fmla="*/ 5185743 h 6857999"/>
              <a:gd name="connsiteX252" fmla="*/ 12193200 w 12193200"/>
              <a:gd name="connsiteY252" fmla="*/ 5192943 h 6857999"/>
              <a:gd name="connsiteX253" fmla="*/ 12008606 w 12193200"/>
              <a:gd name="connsiteY253" fmla="*/ 5192943 h 6857999"/>
              <a:gd name="connsiteX254" fmla="*/ 12008606 w 12193200"/>
              <a:gd name="connsiteY254" fmla="*/ 6668993 h 6857999"/>
              <a:gd name="connsiteX255" fmla="*/ 12193200 w 12193200"/>
              <a:gd name="connsiteY255" fmla="*/ 6668993 h 6857999"/>
              <a:gd name="connsiteX256" fmla="*/ 12193200 w 12193200"/>
              <a:gd name="connsiteY256" fmla="*/ 6676193 h 6857999"/>
              <a:gd name="connsiteX257" fmla="*/ 12008606 w 12193200"/>
              <a:gd name="connsiteY257" fmla="*/ 6676193 h 6857999"/>
              <a:gd name="connsiteX258" fmla="*/ 12008606 w 12193200"/>
              <a:gd name="connsiteY258" fmla="*/ 6857999 h 6857999"/>
              <a:gd name="connsiteX259" fmla="*/ 12001406 w 12193200"/>
              <a:gd name="connsiteY259" fmla="*/ 6857999 h 6857999"/>
              <a:gd name="connsiteX260" fmla="*/ 12001406 w 12193200"/>
              <a:gd name="connsiteY260" fmla="*/ 6676193 h 6857999"/>
              <a:gd name="connsiteX261" fmla="*/ 9193444 w 12193200"/>
              <a:gd name="connsiteY261" fmla="*/ 6676193 h 6857999"/>
              <a:gd name="connsiteX262" fmla="*/ 9193444 w 12193200"/>
              <a:gd name="connsiteY262" fmla="*/ 6857999 h 6857999"/>
              <a:gd name="connsiteX263" fmla="*/ 9186244 w 12193200"/>
              <a:gd name="connsiteY263" fmla="*/ 6857999 h 6857999"/>
              <a:gd name="connsiteX264" fmla="*/ 9186244 w 12193200"/>
              <a:gd name="connsiteY264" fmla="*/ 6676193 h 6857999"/>
              <a:gd name="connsiteX265" fmla="*/ 9006666 w 12193200"/>
              <a:gd name="connsiteY265" fmla="*/ 6676193 h 6857999"/>
              <a:gd name="connsiteX266" fmla="*/ 9006666 w 12193200"/>
              <a:gd name="connsiteY266" fmla="*/ 6857999 h 6857999"/>
              <a:gd name="connsiteX267" fmla="*/ 8999466 w 12193200"/>
              <a:gd name="connsiteY267" fmla="*/ 6857999 h 6857999"/>
              <a:gd name="connsiteX268" fmla="*/ 8999466 w 12193200"/>
              <a:gd name="connsiteY268" fmla="*/ 6676193 h 6857999"/>
              <a:gd name="connsiteX269" fmla="*/ 6191504 w 12193200"/>
              <a:gd name="connsiteY269" fmla="*/ 6676193 h 6857999"/>
              <a:gd name="connsiteX270" fmla="*/ 6191504 w 12193200"/>
              <a:gd name="connsiteY270" fmla="*/ 6857999 h 6857999"/>
              <a:gd name="connsiteX271" fmla="*/ 6184304 w 12193200"/>
              <a:gd name="connsiteY271" fmla="*/ 6857999 h 6857999"/>
              <a:gd name="connsiteX272" fmla="*/ 6184304 w 12193200"/>
              <a:gd name="connsiteY272" fmla="*/ 6676193 h 6857999"/>
              <a:gd name="connsiteX273" fmla="*/ 6006316 w 12193200"/>
              <a:gd name="connsiteY273" fmla="*/ 6676193 h 6857999"/>
              <a:gd name="connsiteX274" fmla="*/ 6006316 w 12193200"/>
              <a:gd name="connsiteY274" fmla="*/ 6857999 h 6857999"/>
              <a:gd name="connsiteX275" fmla="*/ 5999116 w 12193200"/>
              <a:gd name="connsiteY275" fmla="*/ 6857999 h 6857999"/>
              <a:gd name="connsiteX276" fmla="*/ 5999116 w 12193200"/>
              <a:gd name="connsiteY276" fmla="*/ 6676193 h 6857999"/>
              <a:gd name="connsiteX277" fmla="*/ 3191152 w 12193200"/>
              <a:gd name="connsiteY277" fmla="*/ 6676193 h 6857999"/>
              <a:gd name="connsiteX278" fmla="*/ 3191152 w 12193200"/>
              <a:gd name="connsiteY278" fmla="*/ 6857999 h 6857999"/>
              <a:gd name="connsiteX279" fmla="*/ 3183952 w 12193200"/>
              <a:gd name="connsiteY279" fmla="*/ 6857999 h 6857999"/>
              <a:gd name="connsiteX280" fmla="*/ 3183952 w 12193200"/>
              <a:gd name="connsiteY280" fmla="*/ 6676193 h 6857999"/>
              <a:gd name="connsiteX281" fmla="*/ 3004803 w 12193200"/>
              <a:gd name="connsiteY281" fmla="*/ 6676193 h 6857999"/>
              <a:gd name="connsiteX282" fmla="*/ 3004803 w 12193200"/>
              <a:gd name="connsiteY282" fmla="*/ 6857999 h 6857999"/>
              <a:gd name="connsiteX283" fmla="*/ 2997602 w 12193200"/>
              <a:gd name="connsiteY283" fmla="*/ 6857999 h 6857999"/>
              <a:gd name="connsiteX284" fmla="*/ 2997602 w 12193200"/>
              <a:gd name="connsiteY284" fmla="*/ 6676193 h 6857999"/>
              <a:gd name="connsiteX285" fmla="*/ 190221 w 12193200"/>
              <a:gd name="connsiteY285" fmla="*/ 6676193 h 6857999"/>
              <a:gd name="connsiteX286" fmla="*/ 190221 w 12193200"/>
              <a:gd name="connsiteY286" fmla="*/ 6857999 h 6857999"/>
              <a:gd name="connsiteX287" fmla="*/ 183021 w 12193200"/>
              <a:gd name="connsiteY287" fmla="*/ 6857999 h 6857999"/>
              <a:gd name="connsiteX288" fmla="*/ 183021 w 12193200"/>
              <a:gd name="connsiteY288" fmla="*/ 6676193 h 6857999"/>
              <a:gd name="connsiteX289" fmla="*/ 0 w 12193200"/>
              <a:gd name="connsiteY289" fmla="*/ 6676193 h 6857999"/>
              <a:gd name="connsiteX290" fmla="*/ 0 w 12193200"/>
              <a:gd name="connsiteY290" fmla="*/ 6668993 h 6857999"/>
              <a:gd name="connsiteX291" fmla="*/ 183021 w 12193200"/>
              <a:gd name="connsiteY291" fmla="*/ 6668993 h 6857999"/>
              <a:gd name="connsiteX292" fmla="*/ 183021 w 12193200"/>
              <a:gd name="connsiteY292" fmla="*/ 5192943 h 6857999"/>
              <a:gd name="connsiteX293" fmla="*/ 0 w 12193200"/>
              <a:gd name="connsiteY293" fmla="*/ 5192943 h 6857999"/>
              <a:gd name="connsiteX294" fmla="*/ 0 w 12193200"/>
              <a:gd name="connsiteY294" fmla="*/ 5185743 h 6857999"/>
              <a:gd name="connsiteX295" fmla="*/ 183021 w 12193200"/>
              <a:gd name="connsiteY295" fmla="*/ 5185743 h 6857999"/>
              <a:gd name="connsiteX296" fmla="*/ 183021 w 12193200"/>
              <a:gd name="connsiteY296" fmla="*/ 5006166 h 6857999"/>
              <a:gd name="connsiteX297" fmla="*/ 1 w 12193200"/>
              <a:gd name="connsiteY297" fmla="*/ 5006166 h 6857999"/>
              <a:gd name="connsiteX298" fmla="*/ 1 w 12193200"/>
              <a:gd name="connsiteY298" fmla="*/ 4998966 h 6857999"/>
              <a:gd name="connsiteX299" fmla="*/ 183021 w 12193200"/>
              <a:gd name="connsiteY299" fmla="*/ 4998966 h 6857999"/>
              <a:gd name="connsiteX300" fmla="*/ 183021 w 12193200"/>
              <a:gd name="connsiteY300" fmla="*/ 3524503 h 6857999"/>
              <a:gd name="connsiteX301" fmla="*/ 1 w 12193200"/>
              <a:gd name="connsiteY301" fmla="*/ 3524503 h 6857999"/>
              <a:gd name="connsiteX302" fmla="*/ 1 w 12193200"/>
              <a:gd name="connsiteY302" fmla="*/ 3517303 h 6857999"/>
              <a:gd name="connsiteX303" fmla="*/ 183021 w 12193200"/>
              <a:gd name="connsiteY303" fmla="*/ 3517303 h 6857999"/>
              <a:gd name="connsiteX304" fmla="*/ 183021 w 12193200"/>
              <a:gd name="connsiteY304" fmla="*/ 3339315 h 6857999"/>
              <a:gd name="connsiteX305" fmla="*/ 1 w 12193200"/>
              <a:gd name="connsiteY305" fmla="*/ 3339315 h 6857999"/>
              <a:gd name="connsiteX306" fmla="*/ 1 w 12193200"/>
              <a:gd name="connsiteY306" fmla="*/ 3332115 h 6857999"/>
              <a:gd name="connsiteX307" fmla="*/ 183021 w 12193200"/>
              <a:gd name="connsiteY307" fmla="*/ 3332115 h 6857999"/>
              <a:gd name="connsiteX308" fmla="*/ 183021 w 12193200"/>
              <a:gd name="connsiteY308" fmla="*/ 1859240 h 6857999"/>
              <a:gd name="connsiteX309" fmla="*/ 1 w 12193200"/>
              <a:gd name="connsiteY309" fmla="*/ 1859240 h 6857999"/>
              <a:gd name="connsiteX310" fmla="*/ 1 w 12193200"/>
              <a:gd name="connsiteY310" fmla="*/ 1852040 h 6857999"/>
              <a:gd name="connsiteX311" fmla="*/ 183021 w 12193200"/>
              <a:gd name="connsiteY311" fmla="*/ 1852040 h 6857999"/>
              <a:gd name="connsiteX312" fmla="*/ 183021 w 12193200"/>
              <a:gd name="connsiteY312" fmla="*/ 1671302 h 6857999"/>
              <a:gd name="connsiteX313" fmla="*/ 1 w 12193200"/>
              <a:gd name="connsiteY313" fmla="*/ 1671302 h 6857999"/>
              <a:gd name="connsiteX314" fmla="*/ 1 w 12193200"/>
              <a:gd name="connsiteY314" fmla="*/ 1664102 h 6857999"/>
              <a:gd name="connsiteX315" fmla="*/ 183021 w 12193200"/>
              <a:gd name="connsiteY315" fmla="*/ 1664102 h 6857999"/>
              <a:gd name="connsiteX316" fmla="*/ 183021 w 12193200"/>
              <a:gd name="connsiteY316" fmla="*/ 190219 h 6857999"/>
              <a:gd name="connsiteX317" fmla="*/ 1 w 12193200"/>
              <a:gd name="connsiteY317" fmla="*/ 190219 h 6857999"/>
              <a:gd name="connsiteX318" fmla="*/ 1 w 12193200"/>
              <a:gd name="connsiteY318" fmla="*/ 183019 h 6857999"/>
              <a:gd name="connsiteX319" fmla="*/ 183021 w 12193200"/>
              <a:gd name="connsiteY319" fmla="*/ 18301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Lst>
            <a:rect l="l" t="t" r="r" b="b"/>
            <a:pathLst>
              <a:path w="12193200" h="6857999">
                <a:moveTo>
                  <a:pt x="9193444" y="5192943"/>
                </a:moveTo>
                <a:lnTo>
                  <a:pt x="9193444" y="6668993"/>
                </a:lnTo>
                <a:lnTo>
                  <a:pt x="12001406" y="6668993"/>
                </a:lnTo>
                <a:lnTo>
                  <a:pt x="12001406" y="5192943"/>
                </a:lnTo>
                <a:close/>
                <a:moveTo>
                  <a:pt x="9006666" y="5192943"/>
                </a:moveTo>
                <a:lnTo>
                  <a:pt x="9006666" y="6668993"/>
                </a:lnTo>
                <a:lnTo>
                  <a:pt x="9186244" y="6668993"/>
                </a:lnTo>
                <a:lnTo>
                  <a:pt x="9186244" y="5192943"/>
                </a:lnTo>
                <a:close/>
                <a:moveTo>
                  <a:pt x="6191504" y="5192943"/>
                </a:moveTo>
                <a:lnTo>
                  <a:pt x="6191504" y="6668993"/>
                </a:lnTo>
                <a:lnTo>
                  <a:pt x="8999466" y="6668993"/>
                </a:lnTo>
                <a:lnTo>
                  <a:pt x="8999466" y="5192943"/>
                </a:lnTo>
                <a:close/>
                <a:moveTo>
                  <a:pt x="6006316" y="5192943"/>
                </a:moveTo>
                <a:lnTo>
                  <a:pt x="6006316" y="6668993"/>
                </a:lnTo>
                <a:lnTo>
                  <a:pt x="6184304" y="6668993"/>
                </a:lnTo>
                <a:lnTo>
                  <a:pt x="6184304" y="5192943"/>
                </a:lnTo>
                <a:close/>
                <a:moveTo>
                  <a:pt x="3191152" y="5192943"/>
                </a:moveTo>
                <a:lnTo>
                  <a:pt x="3191152" y="6668993"/>
                </a:lnTo>
                <a:lnTo>
                  <a:pt x="5999116" y="6668993"/>
                </a:lnTo>
                <a:lnTo>
                  <a:pt x="5999116" y="5192943"/>
                </a:lnTo>
                <a:close/>
                <a:moveTo>
                  <a:pt x="3004803" y="5192943"/>
                </a:moveTo>
                <a:lnTo>
                  <a:pt x="3004803" y="6668993"/>
                </a:lnTo>
                <a:lnTo>
                  <a:pt x="3183952" y="6668993"/>
                </a:lnTo>
                <a:lnTo>
                  <a:pt x="3183952" y="5192943"/>
                </a:lnTo>
                <a:close/>
                <a:moveTo>
                  <a:pt x="190221" y="5192943"/>
                </a:moveTo>
                <a:lnTo>
                  <a:pt x="190221" y="6668993"/>
                </a:lnTo>
                <a:lnTo>
                  <a:pt x="2997602" y="6668993"/>
                </a:lnTo>
                <a:lnTo>
                  <a:pt x="2997602" y="5192943"/>
                </a:lnTo>
                <a:close/>
                <a:moveTo>
                  <a:pt x="9193444" y="5006166"/>
                </a:moveTo>
                <a:lnTo>
                  <a:pt x="9193444" y="5185743"/>
                </a:lnTo>
                <a:lnTo>
                  <a:pt x="12001406" y="5185743"/>
                </a:lnTo>
                <a:lnTo>
                  <a:pt x="12001406" y="5006166"/>
                </a:lnTo>
                <a:close/>
                <a:moveTo>
                  <a:pt x="9006666" y="5006166"/>
                </a:moveTo>
                <a:lnTo>
                  <a:pt x="9006666" y="5185743"/>
                </a:lnTo>
                <a:lnTo>
                  <a:pt x="9186244" y="5185743"/>
                </a:lnTo>
                <a:lnTo>
                  <a:pt x="9186244" y="5006166"/>
                </a:lnTo>
                <a:close/>
                <a:moveTo>
                  <a:pt x="6191504" y="5006166"/>
                </a:moveTo>
                <a:lnTo>
                  <a:pt x="6191504" y="5185743"/>
                </a:lnTo>
                <a:lnTo>
                  <a:pt x="8999466" y="5185743"/>
                </a:lnTo>
                <a:lnTo>
                  <a:pt x="8999466" y="5006166"/>
                </a:lnTo>
                <a:close/>
                <a:moveTo>
                  <a:pt x="6006316" y="5006166"/>
                </a:moveTo>
                <a:lnTo>
                  <a:pt x="6006316" y="5185743"/>
                </a:lnTo>
                <a:lnTo>
                  <a:pt x="6184304" y="5185743"/>
                </a:lnTo>
                <a:lnTo>
                  <a:pt x="6184304" y="5006166"/>
                </a:lnTo>
                <a:close/>
                <a:moveTo>
                  <a:pt x="3191152" y="5006166"/>
                </a:moveTo>
                <a:lnTo>
                  <a:pt x="3191152" y="5185743"/>
                </a:lnTo>
                <a:lnTo>
                  <a:pt x="5999116" y="5185743"/>
                </a:lnTo>
                <a:lnTo>
                  <a:pt x="5999116" y="5006166"/>
                </a:lnTo>
                <a:close/>
                <a:moveTo>
                  <a:pt x="3004803" y="5006166"/>
                </a:moveTo>
                <a:lnTo>
                  <a:pt x="3004803" y="5185743"/>
                </a:lnTo>
                <a:lnTo>
                  <a:pt x="3183952" y="5185743"/>
                </a:lnTo>
                <a:lnTo>
                  <a:pt x="3183952" y="5006166"/>
                </a:lnTo>
                <a:close/>
                <a:moveTo>
                  <a:pt x="190221" y="5006166"/>
                </a:moveTo>
                <a:lnTo>
                  <a:pt x="190221" y="5185743"/>
                </a:lnTo>
                <a:lnTo>
                  <a:pt x="2997602" y="5185743"/>
                </a:lnTo>
                <a:lnTo>
                  <a:pt x="2997602" y="5006166"/>
                </a:lnTo>
                <a:close/>
                <a:moveTo>
                  <a:pt x="9193444" y="3524503"/>
                </a:moveTo>
                <a:lnTo>
                  <a:pt x="9193444" y="4998966"/>
                </a:lnTo>
                <a:lnTo>
                  <a:pt x="12001406" y="4998966"/>
                </a:lnTo>
                <a:lnTo>
                  <a:pt x="12001406" y="3524503"/>
                </a:lnTo>
                <a:close/>
                <a:moveTo>
                  <a:pt x="9006666" y="3524503"/>
                </a:moveTo>
                <a:lnTo>
                  <a:pt x="9006666" y="4998966"/>
                </a:lnTo>
                <a:lnTo>
                  <a:pt x="9186244" y="4998966"/>
                </a:lnTo>
                <a:lnTo>
                  <a:pt x="9186244" y="3524503"/>
                </a:lnTo>
                <a:close/>
                <a:moveTo>
                  <a:pt x="6191504" y="3524503"/>
                </a:moveTo>
                <a:lnTo>
                  <a:pt x="6191504" y="4998966"/>
                </a:lnTo>
                <a:lnTo>
                  <a:pt x="8999466" y="4998966"/>
                </a:lnTo>
                <a:lnTo>
                  <a:pt x="8999466" y="3524503"/>
                </a:lnTo>
                <a:close/>
                <a:moveTo>
                  <a:pt x="6006316" y="3524503"/>
                </a:moveTo>
                <a:lnTo>
                  <a:pt x="6006316" y="4998966"/>
                </a:lnTo>
                <a:lnTo>
                  <a:pt x="6184304" y="4998966"/>
                </a:lnTo>
                <a:lnTo>
                  <a:pt x="6184304" y="3524503"/>
                </a:lnTo>
                <a:close/>
                <a:moveTo>
                  <a:pt x="3191152" y="3524503"/>
                </a:moveTo>
                <a:lnTo>
                  <a:pt x="3191152" y="4998966"/>
                </a:lnTo>
                <a:lnTo>
                  <a:pt x="5999116" y="4998966"/>
                </a:lnTo>
                <a:lnTo>
                  <a:pt x="5999116" y="3524503"/>
                </a:lnTo>
                <a:close/>
                <a:moveTo>
                  <a:pt x="3004803" y="3524503"/>
                </a:moveTo>
                <a:lnTo>
                  <a:pt x="3004803" y="4998966"/>
                </a:lnTo>
                <a:lnTo>
                  <a:pt x="3183952" y="4998966"/>
                </a:lnTo>
                <a:lnTo>
                  <a:pt x="3183952" y="3524503"/>
                </a:lnTo>
                <a:close/>
                <a:moveTo>
                  <a:pt x="190221" y="3524503"/>
                </a:moveTo>
                <a:lnTo>
                  <a:pt x="190221" y="4998966"/>
                </a:lnTo>
                <a:lnTo>
                  <a:pt x="2997602" y="4998966"/>
                </a:lnTo>
                <a:lnTo>
                  <a:pt x="2997602" y="3524503"/>
                </a:lnTo>
                <a:close/>
                <a:moveTo>
                  <a:pt x="9193444" y="3339315"/>
                </a:moveTo>
                <a:lnTo>
                  <a:pt x="9193444" y="3517303"/>
                </a:lnTo>
                <a:lnTo>
                  <a:pt x="12001406" y="3517303"/>
                </a:lnTo>
                <a:lnTo>
                  <a:pt x="12001406" y="3339315"/>
                </a:lnTo>
                <a:close/>
                <a:moveTo>
                  <a:pt x="9006666" y="3339315"/>
                </a:moveTo>
                <a:lnTo>
                  <a:pt x="9006666" y="3517303"/>
                </a:lnTo>
                <a:lnTo>
                  <a:pt x="9186244" y="3517303"/>
                </a:lnTo>
                <a:lnTo>
                  <a:pt x="9186244" y="3339315"/>
                </a:lnTo>
                <a:close/>
                <a:moveTo>
                  <a:pt x="6191504" y="3339315"/>
                </a:moveTo>
                <a:lnTo>
                  <a:pt x="6191504" y="3517303"/>
                </a:lnTo>
                <a:lnTo>
                  <a:pt x="8999466" y="3517303"/>
                </a:lnTo>
                <a:lnTo>
                  <a:pt x="8999466" y="3339315"/>
                </a:lnTo>
                <a:close/>
                <a:moveTo>
                  <a:pt x="6006316" y="3339315"/>
                </a:moveTo>
                <a:lnTo>
                  <a:pt x="6006316" y="3517303"/>
                </a:lnTo>
                <a:lnTo>
                  <a:pt x="6184304" y="3517303"/>
                </a:lnTo>
                <a:lnTo>
                  <a:pt x="6184304" y="3339315"/>
                </a:lnTo>
                <a:close/>
                <a:moveTo>
                  <a:pt x="3191152" y="3339315"/>
                </a:moveTo>
                <a:lnTo>
                  <a:pt x="3191152" y="3517303"/>
                </a:lnTo>
                <a:lnTo>
                  <a:pt x="5999116" y="3517303"/>
                </a:lnTo>
                <a:lnTo>
                  <a:pt x="5999116" y="3339315"/>
                </a:lnTo>
                <a:close/>
                <a:moveTo>
                  <a:pt x="3004803" y="3339315"/>
                </a:moveTo>
                <a:lnTo>
                  <a:pt x="3004803" y="3517303"/>
                </a:lnTo>
                <a:lnTo>
                  <a:pt x="3183952" y="3517303"/>
                </a:lnTo>
                <a:lnTo>
                  <a:pt x="3183952" y="3339315"/>
                </a:lnTo>
                <a:close/>
                <a:moveTo>
                  <a:pt x="190221" y="3339315"/>
                </a:moveTo>
                <a:lnTo>
                  <a:pt x="190221" y="3517303"/>
                </a:lnTo>
                <a:lnTo>
                  <a:pt x="2997602" y="3517303"/>
                </a:lnTo>
                <a:lnTo>
                  <a:pt x="2997602" y="3339315"/>
                </a:lnTo>
                <a:close/>
                <a:moveTo>
                  <a:pt x="9193444" y="1859240"/>
                </a:moveTo>
                <a:lnTo>
                  <a:pt x="9193444" y="3332115"/>
                </a:lnTo>
                <a:lnTo>
                  <a:pt x="12001406" y="3332115"/>
                </a:lnTo>
                <a:lnTo>
                  <a:pt x="12001406" y="1859240"/>
                </a:lnTo>
                <a:close/>
                <a:moveTo>
                  <a:pt x="9006666" y="1859240"/>
                </a:moveTo>
                <a:lnTo>
                  <a:pt x="9006666" y="3332115"/>
                </a:lnTo>
                <a:lnTo>
                  <a:pt x="9186244" y="3332115"/>
                </a:lnTo>
                <a:lnTo>
                  <a:pt x="9186244" y="1859240"/>
                </a:lnTo>
                <a:close/>
                <a:moveTo>
                  <a:pt x="6191504" y="1859240"/>
                </a:moveTo>
                <a:lnTo>
                  <a:pt x="6191504" y="3332115"/>
                </a:lnTo>
                <a:lnTo>
                  <a:pt x="8999466" y="3332115"/>
                </a:lnTo>
                <a:lnTo>
                  <a:pt x="8999466" y="1859240"/>
                </a:lnTo>
                <a:close/>
                <a:moveTo>
                  <a:pt x="6006316" y="1859240"/>
                </a:moveTo>
                <a:lnTo>
                  <a:pt x="6006316" y="3332115"/>
                </a:lnTo>
                <a:lnTo>
                  <a:pt x="6184304" y="3332115"/>
                </a:lnTo>
                <a:lnTo>
                  <a:pt x="6184304" y="1859240"/>
                </a:lnTo>
                <a:close/>
                <a:moveTo>
                  <a:pt x="3191152" y="1859240"/>
                </a:moveTo>
                <a:lnTo>
                  <a:pt x="3191152" y="3332115"/>
                </a:lnTo>
                <a:lnTo>
                  <a:pt x="5999116" y="3332115"/>
                </a:lnTo>
                <a:lnTo>
                  <a:pt x="5999116" y="1859240"/>
                </a:lnTo>
                <a:close/>
                <a:moveTo>
                  <a:pt x="3004803" y="1859240"/>
                </a:moveTo>
                <a:lnTo>
                  <a:pt x="3004803" y="3332115"/>
                </a:lnTo>
                <a:lnTo>
                  <a:pt x="3183952" y="3332115"/>
                </a:lnTo>
                <a:lnTo>
                  <a:pt x="3183952" y="1859240"/>
                </a:lnTo>
                <a:close/>
                <a:moveTo>
                  <a:pt x="190221" y="1859240"/>
                </a:moveTo>
                <a:lnTo>
                  <a:pt x="190221" y="3332115"/>
                </a:lnTo>
                <a:lnTo>
                  <a:pt x="2997602" y="3332115"/>
                </a:lnTo>
                <a:lnTo>
                  <a:pt x="2997602" y="1859240"/>
                </a:lnTo>
                <a:close/>
                <a:moveTo>
                  <a:pt x="9193444" y="1671302"/>
                </a:moveTo>
                <a:lnTo>
                  <a:pt x="9193444" y="1852040"/>
                </a:lnTo>
                <a:lnTo>
                  <a:pt x="12001406" y="1852040"/>
                </a:lnTo>
                <a:lnTo>
                  <a:pt x="12001406" y="1671302"/>
                </a:lnTo>
                <a:close/>
                <a:moveTo>
                  <a:pt x="9006666" y="1671302"/>
                </a:moveTo>
                <a:lnTo>
                  <a:pt x="9006666" y="1852040"/>
                </a:lnTo>
                <a:lnTo>
                  <a:pt x="9186244" y="1852040"/>
                </a:lnTo>
                <a:lnTo>
                  <a:pt x="9186244" y="1671302"/>
                </a:lnTo>
                <a:close/>
                <a:moveTo>
                  <a:pt x="6191504" y="1671302"/>
                </a:moveTo>
                <a:lnTo>
                  <a:pt x="6191504" y="1852040"/>
                </a:lnTo>
                <a:lnTo>
                  <a:pt x="8999466" y="1852040"/>
                </a:lnTo>
                <a:lnTo>
                  <a:pt x="8999466" y="1671302"/>
                </a:lnTo>
                <a:close/>
                <a:moveTo>
                  <a:pt x="6006316" y="1671302"/>
                </a:moveTo>
                <a:lnTo>
                  <a:pt x="6006316" y="1852040"/>
                </a:lnTo>
                <a:lnTo>
                  <a:pt x="6184304" y="1852040"/>
                </a:lnTo>
                <a:lnTo>
                  <a:pt x="6184304" y="1671302"/>
                </a:lnTo>
                <a:close/>
                <a:moveTo>
                  <a:pt x="3191152" y="1671302"/>
                </a:moveTo>
                <a:lnTo>
                  <a:pt x="3191152" y="1852040"/>
                </a:lnTo>
                <a:lnTo>
                  <a:pt x="5999116" y="1852040"/>
                </a:lnTo>
                <a:lnTo>
                  <a:pt x="5999116" y="1671302"/>
                </a:lnTo>
                <a:close/>
                <a:moveTo>
                  <a:pt x="3004803" y="1671302"/>
                </a:moveTo>
                <a:lnTo>
                  <a:pt x="3004803" y="1852040"/>
                </a:lnTo>
                <a:lnTo>
                  <a:pt x="3183952" y="1852040"/>
                </a:lnTo>
                <a:lnTo>
                  <a:pt x="3183952" y="1671302"/>
                </a:lnTo>
                <a:close/>
                <a:moveTo>
                  <a:pt x="190221" y="1671302"/>
                </a:moveTo>
                <a:lnTo>
                  <a:pt x="190221" y="1852040"/>
                </a:lnTo>
                <a:lnTo>
                  <a:pt x="2997602" y="1852040"/>
                </a:lnTo>
                <a:lnTo>
                  <a:pt x="2997602" y="1671302"/>
                </a:lnTo>
                <a:close/>
                <a:moveTo>
                  <a:pt x="9193444" y="190219"/>
                </a:moveTo>
                <a:lnTo>
                  <a:pt x="9193444" y="1664102"/>
                </a:lnTo>
                <a:lnTo>
                  <a:pt x="12001406" y="1664102"/>
                </a:lnTo>
                <a:lnTo>
                  <a:pt x="12001406" y="190219"/>
                </a:lnTo>
                <a:close/>
                <a:moveTo>
                  <a:pt x="9006666" y="190219"/>
                </a:moveTo>
                <a:lnTo>
                  <a:pt x="9006666" y="1664102"/>
                </a:lnTo>
                <a:lnTo>
                  <a:pt x="9186244" y="1664102"/>
                </a:lnTo>
                <a:lnTo>
                  <a:pt x="9186244" y="190219"/>
                </a:lnTo>
                <a:close/>
                <a:moveTo>
                  <a:pt x="6191504" y="190219"/>
                </a:moveTo>
                <a:lnTo>
                  <a:pt x="6191504" y="1664102"/>
                </a:lnTo>
                <a:lnTo>
                  <a:pt x="8999466" y="1664102"/>
                </a:lnTo>
                <a:lnTo>
                  <a:pt x="8999466" y="190219"/>
                </a:lnTo>
                <a:close/>
                <a:moveTo>
                  <a:pt x="6006316" y="190219"/>
                </a:moveTo>
                <a:lnTo>
                  <a:pt x="6006316" y="1664102"/>
                </a:lnTo>
                <a:lnTo>
                  <a:pt x="6184304" y="1664102"/>
                </a:lnTo>
                <a:lnTo>
                  <a:pt x="6184304" y="190219"/>
                </a:lnTo>
                <a:close/>
                <a:moveTo>
                  <a:pt x="3191152" y="190219"/>
                </a:moveTo>
                <a:lnTo>
                  <a:pt x="3191152" y="1664102"/>
                </a:lnTo>
                <a:lnTo>
                  <a:pt x="5999116" y="1664102"/>
                </a:lnTo>
                <a:lnTo>
                  <a:pt x="5999116" y="190219"/>
                </a:lnTo>
                <a:close/>
                <a:moveTo>
                  <a:pt x="3004803" y="190219"/>
                </a:moveTo>
                <a:lnTo>
                  <a:pt x="3004803" y="1664102"/>
                </a:lnTo>
                <a:lnTo>
                  <a:pt x="3183952" y="1664102"/>
                </a:lnTo>
                <a:lnTo>
                  <a:pt x="3183952" y="190219"/>
                </a:lnTo>
                <a:close/>
                <a:moveTo>
                  <a:pt x="190221" y="190219"/>
                </a:moveTo>
                <a:lnTo>
                  <a:pt x="190221" y="1664102"/>
                </a:lnTo>
                <a:lnTo>
                  <a:pt x="2997602" y="1664102"/>
                </a:lnTo>
                <a:lnTo>
                  <a:pt x="2997602" y="190219"/>
                </a:lnTo>
                <a:close/>
                <a:moveTo>
                  <a:pt x="183021" y="0"/>
                </a:moveTo>
                <a:lnTo>
                  <a:pt x="190221" y="0"/>
                </a:lnTo>
                <a:lnTo>
                  <a:pt x="190221" y="183019"/>
                </a:lnTo>
                <a:lnTo>
                  <a:pt x="2997602" y="183019"/>
                </a:lnTo>
                <a:lnTo>
                  <a:pt x="2997602" y="0"/>
                </a:lnTo>
                <a:lnTo>
                  <a:pt x="3004803" y="0"/>
                </a:lnTo>
                <a:lnTo>
                  <a:pt x="3004803" y="183019"/>
                </a:lnTo>
                <a:lnTo>
                  <a:pt x="3183952" y="183019"/>
                </a:lnTo>
                <a:lnTo>
                  <a:pt x="3183952" y="0"/>
                </a:lnTo>
                <a:lnTo>
                  <a:pt x="3191152" y="0"/>
                </a:lnTo>
                <a:lnTo>
                  <a:pt x="3191152" y="183019"/>
                </a:lnTo>
                <a:lnTo>
                  <a:pt x="5999116" y="183019"/>
                </a:lnTo>
                <a:lnTo>
                  <a:pt x="5999116" y="0"/>
                </a:lnTo>
                <a:lnTo>
                  <a:pt x="6006316" y="0"/>
                </a:lnTo>
                <a:lnTo>
                  <a:pt x="6006316" y="183019"/>
                </a:lnTo>
                <a:lnTo>
                  <a:pt x="6184304" y="183019"/>
                </a:lnTo>
                <a:lnTo>
                  <a:pt x="6184304" y="0"/>
                </a:lnTo>
                <a:lnTo>
                  <a:pt x="6191504" y="0"/>
                </a:lnTo>
                <a:lnTo>
                  <a:pt x="6191504" y="183019"/>
                </a:lnTo>
                <a:lnTo>
                  <a:pt x="8999466" y="183019"/>
                </a:lnTo>
                <a:lnTo>
                  <a:pt x="8999466" y="0"/>
                </a:lnTo>
                <a:lnTo>
                  <a:pt x="9006666" y="0"/>
                </a:lnTo>
                <a:lnTo>
                  <a:pt x="9006666" y="183019"/>
                </a:lnTo>
                <a:lnTo>
                  <a:pt x="9186244" y="183019"/>
                </a:lnTo>
                <a:lnTo>
                  <a:pt x="9186244" y="1"/>
                </a:lnTo>
                <a:lnTo>
                  <a:pt x="9193444" y="1"/>
                </a:lnTo>
                <a:lnTo>
                  <a:pt x="9193444" y="183019"/>
                </a:lnTo>
                <a:lnTo>
                  <a:pt x="12001406" y="183019"/>
                </a:lnTo>
                <a:lnTo>
                  <a:pt x="12001406" y="1"/>
                </a:lnTo>
                <a:lnTo>
                  <a:pt x="12008606" y="1"/>
                </a:lnTo>
                <a:lnTo>
                  <a:pt x="12008606" y="183019"/>
                </a:lnTo>
                <a:lnTo>
                  <a:pt x="12193200" y="183019"/>
                </a:lnTo>
                <a:lnTo>
                  <a:pt x="12193200" y="190219"/>
                </a:lnTo>
                <a:lnTo>
                  <a:pt x="12008606" y="190219"/>
                </a:lnTo>
                <a:lnTo>
                  <a:pt x="12008606" y="1664102"/>
                </a:lnTo>
                <a:lnTo>
                  <a:pt x="12193200" y="1664102"/>
                </a:lnTo>
                <a:lnTo>
                  <a:pt x="12193200" y="1671302"/>
                </a:lnTo>
                <a:lnTo>
                  <a:pt x="12008606" y="1671302"/>
                </a:lnTo>
                <a:lnTo>
                  <a:pt x="12008606" y="1852040"/>
                </a:lnTo>
                <a:lnTo>
                  <a:pt x="12193200" y="1852040"/>
                </a:lnTo>
                <a:lnTo>
                  <a:pt x="12193200" y="1859240"/>
                </a:lnTo>
                <a:lnTo>
                  <a:pt x="12008606" y="1859240"/>
                </a:lnTo>
                <a:lnTo>
                  <a:pt x="12008606" y="3332115"/>
                </a:lnTo>
                <a:lnTo>
                  <a:pt x="12193200" y="3332115"/>
                </a:lnTo>
                <a:lnTo>
                  <a:pt x="12193200" y="3339315"/>
                </a:lnTo>
                <a:lnTo>
                  <a:pt x="12008606" y="3339315"/>
                </a:lnTo>
                <a:lnTo>
                  <a:pt x="12008606" y="3517303"/>
                </a:lnTo>
                <a:lnTo>
                  <a:pt x="12193200" y="3517303"/>
                </a:lnTo>
                <a:lnTo>
                  <a:pt x="12193200" y="3524503"/>
                </a:lnTo>
                <a:lnTo>
                  <a:pt x="12008606" y="3524503"/>
                </a:lnTo>
                <a:lnTo>
                  <a:pt x="12008606" y="4998966"/>
                </a:lnTo>
                <a:lnTo>
                  <a:pt x="12193200" y="4998966"/>
                </a:lnTo>
                <a:lnTo>
                  <a:pt x="12193200" y="5006166"/>
                </a:lnTo>
                <a:lnTo>
                  <a:pt x="12008606" y="5006166"/>
                </a:lnTo>
                <a:lnTo>
                  <a:pt x="12008606" y="5185743"/>
                </a:lnTo>
                <a:lnTo>
                  <a:pt x="12193200" y="5185743"/>
                </a:lnTo>
                <a:lnTo>
                  <a:pt x="12193200" y="5192943"/>
                </a:lnTo>
                <a:lnTo>
                  <a:pt x="12008606" y="5192943"/>
                </a:lnTo>
                <a:lnTo>
                  <a:pt x="12008606" y="6668993"/>
                </a:lnTo>
                <a:lnTo>
                  <a:pt x="12193200" y="6668993"/>
                </a:lnTo>
                <a:lnTo>
                  <a:pt x="12193200" y="6676193"/>
                </a:lnTo>
                <a:lnTo>
                  <a:pt x="12008606" y="6676193"/>
                </a:lnTo>
                <a:lnTo>
                  <a:pt x="12008606" y="6857999"/>
                </a:lnTo>
                <a:lnTo>
                  <a:pt x="12001406" y="6857999"/>
                </a:lnTo>
                <a:lnTo>
                  <a:pt x="12001406" y="6676193"/>
                </a:lnTo>
                <a:lnTo>
                  <a:pt x="9193444" y="6676193"/>
                </a:lnTo>
                <a:lnTo>
                  <a:pt x="9193444" y="6857999"/>
                </a:lnTo>
                <a:lnTo>
                  <a:pt x="9186244" y="6857999"/>
                </a:lnTo>
                <a:lnTo>
                  <a:pt x="9186244" y="6676193"/>
                </a:lnTo>
                <a:lnTo>
                  <a:pt x="9006666" y="6676193"/>
                </a:lnTo>
                <a:lnTo>
                  <a:pt x="9006666" y="6857999"/>
                </a:lnTo>
                <a:lnTo>
                  <a:pt x="8999466" y="6857999"/>
                </a:lnTo>
                <a:lnTo>
                  <a:pt x="8999466" y="6676193"/>
                </a:lnTo>
                <a:lnTo>
                  <a:pt x="6191504" y="6676193"/>
                </a:lnTo>
                <a:lnTo>
                  <a:pt x="6191504" y="6857999"/>
                </a:lnTo>
                <a:lnTo>
                  <a:pt x="6184304" y="6857999"/>
                </a:lnTo>
                <a:lnTo>
                  <a:pt x="6184304" y="6676193"/>
                </a:lnTo>
                <a:lnTo>
                  <a:pt x="6006316" y="6676193"/>
                </a:lnTo>
                <a:lnTo>
                  <a:pt x="6006316" y="6857999"/>
                </a:lnTo>
                <a:lnTo>
                  <a:pt x="5999116" y="6857999"/>
                </a:lnTo>
                <a:lnTo>
                  <a:pt x="5999116" y="6676193"/>
                </a:lnTo>
                <a:lnTo>
                  <a:pt x="3191152" y="6676193"/>
                </a:lnTo>
                <a:lnTo>
                  <a:pt x="3191152" y="6857999"/>
                </a:lnTo>
                <a:lnTo>
                  <a:pt x="3183952" y="6857999"/>
                </a:lnTo>
                <a:lnTo>
                  <a:pt x="3183952" y="6676193"/>
                </a:lnTo>
                <a:lnTo>
                  <a:pt x="3004803" y="6676193"/>
                </a:lnTo>
                <a:lnTo>
                  <a:pt x="3004803" y="6857999"/>
                </a:lnTo>
                <a:lnTo>
                  <a:pt x="2997602" y="6857999"/>
                </a:lnTo>
                <a:lnTo>
                  <a:pt x="2997602" y="6676193"/>
                </a:lnTo>
                <a:lnTo>
                  <a:pt x="190221" y="6676193"/>
                </a:lnTo>
                <a:lnTo>
                  <a:pt x="190221" y="6857999"/>
                </a:lnTo>
                <a:lnTo>
                  <a:pt x="183021" y="6857999"/>
                </a:lnTo>
                <a:lnTo>
                  <a:pt x="183021" y="6676193"/>
                </a:lnTo>
                <a:lnTo>
                  <a:pt x="0" y="6676193"/>
                </a:lnTo>
                <a:lnTo>
                  <a:pt x="0" y="6668993"/>
                </a:lnTo>
                <a:lnTo>
                  <a:pt x="183021" y="6668993"/>
                </a:lnTo>
                <a:lnTo>
                  <a:pt x="183021" y="5192943"/>
                </a:lnTo>
                <a:lnTo>
                  <a:pt x="0" y="5192943"/>
                </a:lnTo>
                <a:lnTo>
                  <a:pt x="0" y="5185743"/>
                </a:lnTo>
                <a:lnTo>
                  <a:pt x="183021" y="5185743"/>
                </a:lnTo>
                <a:lnTo>
                  <a:pt x="183021" y="5006166"/>
                </a:lnTo>
                <a:lnTo>
                  <a:pt x="1" y="5006166"/>
                </a:lnTo>
                <a:lnTo>
                  <a:pt x="1" y="4998966"/>
                </a:lnTo>
                <a:lnTo>
                  <a:pt x="183021" y="4998966"/>
                </a:lnTo>
                <a:lnTo>
                  <a:pt x="183021" y="3524503"/>
                </a:lnTo>
                <a:lnTo>
                  <a:pt x="1" y="3524503"/>
                </a:lnTo>
                <a:lnTo>
                  <a:pt x="1" y="3517303"/>
                </a:lnTo>
                <a:lnTo>
                  <a:pt x="183021" y="3517303"/>
                </a:lnTo>
                <a:lnTo>
                  <a:pt x="183021" y="3339315"/>
                </a:lnTo>
                <a:lnTo>
                  <a:pt x="1" y="3339315"/>
                </a:lnTo>
                <a:lnTo>
                  <a:pt x="1" y="3332115"/>
                </a:lnTo>
                <a:lnTo>
                  <a:pt x="183021" y="3332115"/>
                </a:lnTo>
                <a:lnTo>
                  <a:pt x="183021" y="1859240"/>
                </a:lnTo>
                <a:lnTo>
                  <a:pt x="1" y="1859240"/>
                </a:lnTo>
                <a:lnTo>
                  <a:pt x="1" y="1852040"/>
                </a:lnTo>
                <a:lnTo>
                  <a:pt x="183021" y="1852040"/>
                </a:lnTo>
                <a:lnTo>
                  <a:pt x="183021" y="1671302"/>
                </a:lnTo>
                <a:lnTo>
                  <a:pt x="1" y="1671302"/>
                </a:lnTo>
                <a:lnTo>
                  <a:pt x="1" y="1664102"/>
                </a:lnTo>
                <a:lnTo>
                  <a:pt x="183021" y="1664102"/>
                </a:lnTo>
                <a:lnTo>
                  <a:pt x="183021" y="190219"/>
                </a:lnTo>
                <a:lnTo>
                  <a:pt x="1" y="190219"/>
                </a:lnTo>
                <a:lnTo>
                  <a:pt x="1" y="183019"/>
                </a:lnTo>
                <a:lnTo>
                  <a:pt x="183021"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p>
        </p:txBody>
      </p:sp>
      <p:sp>
        <p:nvSpPr>
          <p:cNvPr id="9" name="Logo">
            <a:extLst>
              <a:ext uri="{FF2B5EF4-FFF2-40B4-BE49-F238E27FC236}">
                <a16:creationId xmlns:a16="http://schemas.microsoft.com/office/drawing/2014/main" id="{F065CCFB-AEB8-FC9C-7290-5BFE3F24F2EE}"/>
              </a:ext>
            </a:extLst>
          </p:cNvPr>
          <p:cNvSpPr/>
          <p:nvPr userDrawn="1"/>
        </p:nvSpPr>
        <p:spPr bwMode="white">
          <a:xfrm>
            <a:off x="3402151" y="1859681"/>
            <a:ext cx="5600562" cy="852381"/>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14" name="Web">
            <a:extLst>
              <a:ext uri="{FF2B5EF4-FFF2-40B4-BE49-F238E27FC236}">
                <a16:creationId xmlns:a16="http://schemas.microsoft.com/office/drawing/2014/main" id="{559B566B-FF51-B6E9-46D9-4F51291708A7}"/>
              </a:ext>
            </a:extLst>
          </p:cNvPr>
          <p:cNvSpPr txBox="1"/>
          <p:nvPr userDrawn="1"/>
        </p:nvSpPr>
        <p:spPr bwMode="white">
          <a:xfrm>
            <a:off x="3375025" y="4871040"/>
            <a:ext cx="2627313" cy="169277"/>
          </a:xfrm>
          <a:prstGeom prst="rect">
            <a:avLst/>
          </a:prstGeom>
          <a:noFill/>
        </p:spPr>
        <p:txBody>
          <a:bodyPr wrap="square" lIns="72000" tIns="0" rIns="0" bIns="0" rtlCol="0">
            <a:spAutoFit/>
          </a:bodyPr>
          <a:lstStyle/>
          <a:p>
            <a:r>
              <a:rPr lang="en-GB" sz="1100" dirty="0">
                <a:solidFill>
                  <a:schemeClr val="tx1"/>
                </a:solidFill>
              </a:rPr>
              <a:t>netcompany.com</a:t>
            </a:r>
          </a:p>
        </p:txBody>
      </p:sp>
      <p:sp>
        <p:nvSpPr>
          <p:cNvPr id="17" name="Text Placeholder 16">
            <a:extLst>
              <a:ext uri="{FF2B5EF4-FFF2-40B4-BE49-F238E27FC236}">
                <a16:creationId xmlns:a16="http://schemas.microsoft.com/office/drawing/2014/main" id="{E7BC7154-1016-99A8-C0CF-7C4527AB66FB}"/>
              </a:ext>
            </a:extLst>
          </p:cNvPr>
          <p:cNvSpPr>
            <a:spLocks noGrp="1"/>
          </p:cNvSpPr>
          <p:nvPr>
            <p:ph type="body" sz="quarter" idx="18" hasCustomPrompt="1"/>
          </p:nvPr>
        </p:nvSpPr>
        <p:spPr bwMode="white">
          <a:xfrm>
            <a:off x="3375025" y="3335338"/>
            <a:ext cx="2625725" cy="1174127"/>
          </a:xfrm>
        </p:spPr>
        <p:txBody>
          <a:bodyPr lIns="72000" tIns="144000" bIns="0"/>
          <a:lstStyle>
            <a:lvl1pPr marL="0" indent="0">
              <a:lnSpc>
                <a:spcPct val="118000"/>
              </a:lnSpc>
              <a:spcAft>
                <a:spcPts val="0"/>
              </a:spcAft>
              <a:buFont typeface="Arial" panose="020B0604020202020204" pitchFamily="34" charset="0"/>
              <a:buNone/>
              <a:defRPr sz="1100" b="0">
                <a:solidFill>
                  <a:schemeClr val="tx1"/>
                </a:solidFill>
              </a:defRPr>
            </a:lvl1pPr>
            <a:lvl2pPr marL="0" indent="0">
              <a:lnSpc>
                <a:spcPct val="118000"/>
              </a:lnSpc>
              <a:spcAft>
                <a:spcPts val="0"/>
              </a:spcAft>
              <a:buFont typeface="Arial" panose="020B0604020202020204" pitchFamily="34" charset="0"/>
              <a:buNone/>
              <a:defRPr sz="1100" b="0">
                <a:solidFill>
                  <a:schemeClr val="tx1"/>
                </a:solidFill>
              </a:defRPr>
            </a:lvl2pPr>
            <a:lvl3pPr marL="0" indent="0">
              <a:lnSpc>
                <a:spcPct val="118000"/>
              </a:lnSpc>
              <a:spcAft>
                <a:spcPts val="0"/>
              </a:spcAft>
              <a:buFont typeface="Arial" panose="020B0604020202020204" pitchFamily="34" charset="0"/>
              <a:buNone/>
              <a:defRPr sz="1100" b="0">
                <a:solidFill>
                  <a:schemeClr val="tx1"/>
                </a:solidFill>
              </a:defRPr>
            </a:lvl3pPr>
            <a:lvl4pPr marL="0" indent="0">
              <a:lnSpc>
                <a:spcPct val="118000"/>
              </a:lnSpc>
              <a:spcAft>
                <a:spcPts val="0"/>
              </a:spcAft>
              <a:buFont typeface="Arial" panose="020B0604020202020204" pitchFamily="34" charset="0"/>
              <a:buChar char="​"/>
              <a:defRPr sz="1100" b="0">
                <a:solidFill>
                  <a:schemeClr val="tx1"/>
                </a:solidFill>
              </a:defRPr>
            </a:lvl4pPr>
            <a:lvl5pPr marL="0" indent="0">
              <a:lnSpc>
                <a:spcPct val="118000"/>
              </a:lnSpc>
              <a:spcAft>
                <a:spcPts val="0"/>
              </a:spcAft>
              <a:buFont typeface="Arial" panose="020B0604020202020204" pitchFamily="34" charset="0"/>
              <a:buChar char="​"/>
              <a:defRPr sz="1100" b="0">
                <a:solidFill>
                  <a:schemeClr val="tx1"/>
                </a:solidFill>
              </a:defRPr>
            </a:lvl5pPr>
            <a:lvl6pPr marL="0" indent="0">
              <a:lnSpc>
                <a:spcPct val="118000"/>
              </a:lnSpc>
              <a:spcAft>
                <a:spcPts val="0"/>
              </a:spcAft>
              <a:buFont typeface="Arial" panose="020B0604020202020204" pitchFamily="34" charset="0"/>
              <a:buChar char="​"/>
              <a:defRPr sz="1100" b="0">
                <a:solidFill>
                  <a:schemeClr val="tx1"/>
                </a:solidFill>
              </a:defRPr>
            </a:lvl6pPr>
            <a:lvl7pPr marL="0" indent="0">
              <a:lnSpc>
                <a:spcPct val="118000"/>
              </a:lnSpc>
              <a:spcAft>
                <a:spcPts val="0"/>
              </a:spcAft>
              <a:buFont typeface="Arial" panose="020B0604020202020204" pitchFamily="34" charset="0"/>
              <a:buChar char="​"/>
              <a:defRPr sz="1100" b="0">
                <a:solidFill>
                  <a:schemeClr val="tx1"/>
                </a:solidFill>
              </a:defRPr>
            </a:lvl7pPr>
            <a:lvl8pPr marL="0" indent="0">
              <a:lnSpc>
                <a:spcPct val="118000"/>
              </a:lnSpc>
              <a:spcAft>
                <a:spcPts val="0"/>
              </a:spcAft>
              <a:buFont typeface="Arial" panose="020B0604020202020204" pitchFamily="34" charset="0"/>
              <a:buChar char="​"/>
              <a:defRPr sz="1100" b="0">
                <a:solidFill>
                  <a:schemeClr val="tx1"/>
                </a:solidFill>
              </a:defRPr>
            </a:lvl8pPr>
            <a:lvl9pPr marL="0" indent="0">
              <a:lnSpc>
                <a:spcPct val="118000"/>
              </a:lnSpc>
              <a:buFont typeface="Arial" panose="020B0604020202020204" pitchFamily="34" charset="0"/>
              <a:buChar char="​"/>
              <a:defRPr sz="1100" b="0">
                <a:solidFill>
                  <a:schemeClr val="tx1"/>
                </a:solidFill>
              </a:defRPr>
            </a:lvl9pPr>
          </a:lstStyle>
          <a:p>
            <a:pPr lvl="0"/>
            <a:r>
              <a:rPr lang="en-GB" dirty="0"/>
              <a:t>Click to insert contact info</a:t>
            </a:r>
            <a:br>
              <a:rPr lang="en-GB" dirty="0"/>
            </a:br>
            <a:r>
              <a:rPr lang="en-GB" dirty="0"/>
              <a:t>Name</a:t>
            </a:r>
            <a:br>
              <a:rPr lang="en-GB" dirty="0"/>
            </a:br>
            <a:r>
              <a:rPr lang="en-GB" dirty="0"/>
              <a:t>Title</a:t>
            </a:r>
            <a:br>
              <a:rPr lang="en-GB" dirty="0"/>
            </a:br>
            <a:r>
              <a:rPr lang="en-GB" dirty="0"/>
              <a:t>Email</a:t>
            </a:r>
            <a:br>
              <a:rPr lang="en-GB" dirty="0"/>
            </a:br>
            <a:r>
              <a:rPr lang="en-GB" dirty="0"/>
              <a:t>Phone</a:t>
            </a:r>
          </a:p>
        </p:txBody>
      </p:sp>
      <p:sp>
        <p:nvSpPr>
          <p:cNvPr id="11" name="Rectangle 10">
            <a:extLst>
              <a:ext uri="{FF2B5EF4-FFF2-40B4-BE49-F238E27FC236}">
                <a16:creationId xmlns:a16="http://schemas.microsoft.com/office/drawing/2014/main" id="{FAA93690-B712-79F0-15AE-DD3CAD0A960E}"/>
              </a:ext>
            </a:extLst>
          </p:cNvPr>
          <p:cNvSpPr/>
          <p:nvPr userDrawn="1"/>
        </p:nvSpPr>
        <p:spPr>
          <a:xfrm>
            <a:off x="2999775" y="1670051"/>
            <a:ext cx="187925" cy="3517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err="1"/>
          </a:p>
        </p:txBody>
      </p:sp>
    </p:spTree>
    <p:extLst>
      <p:ext uri="{BB962C8B-B14F-4D97-AF65-F5344CB8AC3E}">
        <p14:creationId xmlns:p14="http://schemas.microsoft.com/office/powerpoint/2010/main" val="12007687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050">
          <p15:clr>
            <a:srgbClr val="A4A3A4"/>
          </p15:clr>
        </p15:guide>
        <p15:guide id="2" orient="horz" pos="1168">
          <p15:clr>
            <a:srgbClr val="A4A3A4"/>
          </p15:clr>
        </p15:guide>
        <p15:guide id="3" orient="horz" pos="2101">
          <p15:clr>
            <a:srgbClr val="A4A3A4"/>
          </p15:clr>
        </p15:guide>
        <p15:guide id="4" orient="horz" pos="2218">
          <p15:clr>
            <a:srgbClr val="A4A3A4"/>
          </p15:clr>
        </p15:guide>
        <p15:guide id="5" orient="horz" pos="3151">
          <p15:clr>
            <a:srgbClr val="A4A3A4"/>
          </p15:clr>
        </p15:guide>
        <p15:guide id="6" orient="horz" pos="3269">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two column">
    <p:spTree>
      <p:nvGrpSpPr>
        <p:cNvPr id="1" name=""/>
        <p:cNvGrpSpPr/>
        <p:nvPr/>
      </p:nvGrpSpPr>
      <p:grpSpPr>
        <a:xfrm>
          <a:off x="0" y="0"/>
          <a:ext cx="0" cy="0"/>
          <a:chOff x="0" y="0"/>
          <a:chExt cx="0" cy="0"/>
        </a:xfrm>
      </p:grpSpPr>
      <p:sp>
        <p:nvSpPr>
          <p:cNvPr id="4" name="Date Placeholder 6" hidden="1">
            <a:extLst>
              <a:ext uri="{FF2B5EF4-FFF2-40B4-BE49-F238E27FC236}">
                <a16:creationId xmlns:a16="http://schemas.microsoft.com/office/drawing/2014/main" id="{E0A49907-7263-044A-FBE4-BD54F801305C}"/>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5" name="Footer Placeholder 8" hidden="1">
            <a:extLst>
              <a:ext uri="{FF2B5EF4-FFF2-40B4-BE49-F238E27FC236}">
                <a16:creationId xmlns:a16="http://schemas.microsoft.com/office/drawing/2014/main" id="{ABF6B237-9453-A43A-D3EF-CC1D6033C8A0}"/>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2" name="Title 1">
            <a:extLst>
              <a:ext uri="{FF2B5EF4-FFF2-40B4-BE49-F238E27FC236}">
                <a16:creationId xmlns:a16="http://schemas.microsoft.com/office/drawing/2014/main" id="{D947CF41-4700-4C0D-801F-1B8DD72EDF93}"/>
              </a:ext>
            </a:extLst>
          </p:cNvPr>
          <p:cNvSpPr>
            <a:spLocks noGrp="1"/>
          </p:cNvSpPr>
          <p:nvPr>
            <p:ph type="title" hasCustomPrompt="1"/>
          </p:nvPr>
        </p:nvSpPr>
        <p:spPr/>
        <p:txBody>
          <a:bodyPr/>
          <a:lstStyle/>
          <a:p>
            <a:r>
              <a:rPr lang="en-GB" dirty="0"/>
              <a:t>Click to add title</a:t>
            </a:r>
          </a:p>
        </p:txBody>
      </p:sp>
      <p:sp>
        <p:nvSpPr>
          <p:cNvPr id="3" name="Content Placeholder 2"/>
          <p:cNvSpPr>
            <a:spLocks noGrp="1"/>
          </p:cNvSpPr>
          <p:nvPr>
            <p:ph idx="1" hasCustomPrompt="1"/>
          </p:nvPr>
        </p:nvSpPr>
        <p:spPr>
          <a:xfrm>
            <a:off x="185739" y="1438275"/>
            <a:ext cx="5816600" cy="4562476"/>
          </a:xfrm>
        </p:spPr>
        <p:txBody>
          <a:bodyPr>
            <a:normAutofit/>
          </a:bodyPr>
          <a:lstStyle>
            <a:lvl1pPr>
              <a:defRPr/>
            </a:lvl1pPr>
            <a:lvl5pPr>
              <a:defRPr/>
            </a:lvl5pPr>
          </a:lstStyle>
          <a:p>
            <a:pPr lvl="0"/>
            <a:r>
              <a:rPr lang="en-US" noProof="0" dirty="0"/>
              <a:t>Click to add text</a:t>
            </a:r>
            <a:endParaRPr lang="en-GB" noProof="0" dirty="0"/>
          </a:p>
        </p:txBody>
      </p:sp>
      <p:sp>
        <p:nvSpPr>
          <p:cNvPr id="7" name="Content Placeholder 3">
            <a:extLst>
              <a:ext uri="{FF2B5EF4-FFF2-40B4-BE49-F238E27FC236}">
                <a16:creationId xmlns:a16="http://schemas.microsoft.com/office/drawing/2014/main" id="{17CE2ECF-AF40-4809-BD16-DFC59D53926E}"/>
              </a:ext>
            </a:extLst>
          </p:cNvPr>
          <p:cNvSpPr>
            <a:spLocks noGrp="1"/>
          </p:cNvSpPr>
          <p:nvPr>
            <p:ph sz="half" idx="2" hasCustomPrompt="1"/>
          </p:nvPr>
        </p:nvSpPr>
        <p:spPr>
          <a:xfrm>
            <a:off x="6185999" y="1438276"/>
            <a:ext cx="5818675" cy="4562476"/>
          </a:xfrm>
        </p:spPr>
        <p:txBody>
          <a:bodyPr>
            <a:normAutofit/>
          </a:bodyPr>
          <a:lstStyle>
            <a:lvl1pPr>
              <a:defRPr/>
            </a:lvl1pPr>
            <a:lvl5pPr>
              <a:defRPr/>
            </a:lvl5pPr>
          </a:lstStyle>
          <a:p>
            <a:pPr lvl="0"/>
            <a:r>
              <a:rPr lang="en-US" noProof="0" dirty="0"/>
              <a:t>Click to add text</a:t>
            </a:r>
            <a:endParaRPr lang="en-GB" dirty="0"/>
          </a:p>
        </p:txBody>
      </p:sp>
      <p:sp>
        <p:nvSpPr>
          <p:cNvPr id="6" name="Slide Number Placeholder 5">
            <a:extLst>
              <a:ext uri="{FF2B5EF4-FFF2-40B4-BE49-F238E27FC236}">
                <a16:creationId xmlns:a16="http://schemas.microsoft.com/office/drawing/2014/main" id="{D6437DD5-16E1-437E-B075-CD0296047049}"/>
              </a:ext>
            </a:extLst>
          </p:cNvPr>
          <p:cNvSpPr>
            <a:spLocks noGrp="1"/>
          </p:cNvSpPr>
          <p:nvPr>
            <p:ph type="sldNum" sz="quarter" idx="12"/>
          </p:nvPr>
        </p:nvSpPr>
        <p:spPr/>
        <p:txBody>
          <a:body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137092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accent1"/>
        </a:solidFill>
        <a:effectLst/>
      </p:bgPr>
    </p:bg>
    <p:spTree>
      <p:nvGrpSpPr>
        <p:cNvPr id="1" name=""/>
        <p:cNvGrpSpPr/>
        <p:nvPr/>
      </p:nvGrpSpPr>
      <p:grpSpPr>
        <a:xfrm>
          <a:off x="0" y="0"/>
          <a:ext cx="0" cy="0"/>
          <a:chOff x="0" y="0"/>
          <a:chExt cx="0" cy="0"/>
        </a:xfrm>
      </p:grpSpPr>
      <p:sp>
        <p:nvSpPr>
          <p:cNvPr id="4" name="Date Placeholder 6" hidden="1">
            <a:extLst>
              <a:ext uri="{FF2B5EF4-FFF2-40B4-BE49-F238E27FC236}">
                <a16:creationId xmlns:a16="http://schemas.microsoft.com/office/drawing/2014/main" id="{179654EB-7DAA-1188-44F2-3FCCC7001186}"/>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5" name="Footer Placeholder 8" hidden="1">
            <a:extLst>
              <a:ext uri="{FF2B5EF4-FFF2-40B4-BE49-F238E27FC236}">
                <a16:creationId xmlns:a16="http://schemas.microsoft.com/office/drawing/2014/main" id="{126939BF-C468-B267-120C-826151A8841B}"/>
              </a:ext>
            </a:extLst>
          </p:cNvPr>
          <p:cNvSpPr>
            <a:spLocks noGrp="1" noRot="1" noMove="1" noResize="1" noEditPoints="1" noAdjustHandles="1" noChangeArrowheads="1" noChangeShapeType="1"/>
          </p:cNvSpPr>
          <p:nvPr>
            <p:ph type="ftr" sz="quarter" idx="17"/>
          </p:nvPr>
        </p:nvSpPr>
        <p:spPr>
          <a:xfrm>
            <a:off x="0" y="6858000"/>
            <a:ext cx="0" cy="0"/>
          </a:xfrm>
        </p:spPr>
        <p:txBody>
          <a:bodyPr/>
          <a:lstStyle>
            <a:lvl1pPr>
              <a:defRPr sz="100">
                <a:noFill/>
              </a:defRPr>
            </a:lvl1pPr>
          </a:lstStyle>
          <a:p>
            <a:endParaRPr lang="en-GB" dirty="0"/>
          </a:p>
        </p:txBody>
      </p:sp>
      <p:sp>
        <p:nvSpPr>
          <p:cNvPr id="8" name="Backgrounds">
            <a:extLst>
              <a:ext uri="{FF2B5EF4-FFF2-40B4-BE49-F238E27FC236}">
                <a16:creationId xmlns:a16="http://schemas.microsoft.com/office/drawing/2014/main" id="{7AD19EA5-3B18-CAB3-5725-B4717126ABC9}"/>
              </a:ext>
            </a:extLst>
          </p:cNvPr>
          <p:cNvSpPr/>
          <p:nvPr userDrawn="1"/>
        </p:nvSpPr>
        <p:spPr>
          <a:xfrm>
            <a:off x="6188074" y="0"/>
            <a:ext cx="6005125"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en-GB" sz="2000" noProof="0" dirty="0" err="1"/>
          </a:p>
        </p:txBody>
      </p:sp>
      <p:sp>
        <p:nvSpPr>
          <p:cNvPr id="9" name="Grid - green">
            <a:extLst>
              <a:ext uri="{FF2B5EF4-FFF2-40B4-BE49-F238E27FC236}">
                <a16:creationId xmlns:a16="http://schemas.microsoft.com/office/drawing/2014/main" id="{A5369962-7EA9-80F6-F699-6D0DE4C07EF1}"/>
              </a:ext>
            </a:extLst>
          </p:cNvPr>
          <p:cNvSpPr/>
          <p:nvPr userDrawn="1"/>
        </p:nvSpPr>
        <p:spPr>
          <a:xfrm flipH="1">
            <a:off x="6188075" y="0"/>
            <a:ext cx="6005125" cy="6858000"/>
          </a:xfrm>
          <a:custGeom>
            <a:avLst/>
            <a:gdLst>
              <a:gd name="connsiteX0" fmla="*/ 189969 w 6005125"/>
              <a:gd name="connsiteY0" fmla="*/ 0 h 6858000"/>
              <a:gd name="connsiteX1" fmla="*/ 182769 w 6005125"/>
              <a:gd name="connsiteY1" fmla="*/ 0 h 6858000"/>
              <a:gd name="connsiteX2" fmla="*/ 182769 w 6005125"/>
              <a:gd name="connsiteY2" fmla="*/ 183019 h 6858000"/>
              <a:gd name="connsiteX3" fmla="*/ 0 w 6005125"/>
              <a:gd name="connsiteY3" fmla="*/ 183019 h 6858000"/>
              <a:gd name="connsiteX4" fmla="*/ 0 w 6005125"/>
              <a:gd name="connsiteY4" fmla="*/ 190219 h 6858000"/>
              <a:gd name="connsiteX5" fmla="*/ 182769 w 6005125"/>
              <a:gd name="connsiteY5" fmla="*/ 190219 h 6858000"/>
              <a:gd name="connsiteX6" fmla="*/ 182769 w 6005125"/>
              <a:gd name="connsiteY6" fmla="*/ 6667781 h 6858000"/>
              <a:gd name="connsiteX7" fmla="*/ 0 w 6005125"/>
              <a:gd name="connsiteY7" fmla="*/ 6667781 h 6858000"/>
              <a:gd name="connsiteX8" fmla="*/ 0 w 6005125"/>
              <a:gd name="connsiteY8" fmla="*/ 6674981 h 6858000"/>
              <a:gd name="connsiteX9" fmla="*/ 182769 w 6005125"/>
              <a:gd name="connsiteY9" fmla="*/ 6674981 h 6858000"/>
              <a:gd name="connsiteX10" fmla="*/ 182769 w 6005125"/>
              <a:gd name="connsiteY10" fmla="*/ 6858000 h 6858000"/>
              <a:gd name="connsiteX11" fmla="*/ 189969 w 6005125"/>
              <a:gd name="connsiteY11" fmla="*/ 6858000 h 6858000"/>
              <a:gd name="connsiteX12" fmla="*/ 189969 w 6005125"/>
              <a:gd name="connsiteY12" fmla="*/ 6674981 h 6858000"/>
              <a:gd name="connsiteX13" fmla="*/ 6005125 w 6005125"/>
              <a:gd name="connsiteY13" fmla="*/ 6674981 h 6858000"/>
              <a:gd name="connsiteX14" fmla="*/ 6005125 w 6005125"/>
              <a:gd name="connsiteY14" fmla="*/ 6667781 h 6858000"/>
              <a:gd name="connsiteX15" fmla="*/ 189969 w 6005125"/>
              <a:gd name="connsiteY15" fmla="*/ 6667781 h 6858000"/>
              <a:gd name="connsiteX16" fmla="*/ 189969 w 6005125"/>
              <a:gd name="connsiteY16" fmla="*/ 190219 h 6858000"/>
              <a:gd name="connsiteX17" fmla="*/ 6005125 w 6005125"/>
              <a:gd name="connsiteY17" fmla="*/ 190219 h 6858000"/>
              <a:gd name="connsiteX18" fmla="*/ 6005125 w 6005125"/>
              <a:gd name="connsiteY18" fmla="*/ 183019 h 6858000"/>
              <a:gd name="connsiteX19" fmla="*/ 189969 w 6005125"/>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5125" h="6858000">
                <a:moveTo>
                  <a:pt x="189969" y="0"/>
                </a:moveTo>
                <a:lnTo>
                  <a:pt x="182769" y="0"/>
                </a:lnTo>
                <a:lnTo>
                  <a:pt x="182769" y="183019"/>
                </a:lnTo>
                <a:lnTo>
                  <a:pt x="0" y="183019"/>
                </a:lnTo>
                <a:lnTo>
                  <a:pt x="0" y="190219"/>
                </a:lnTo>
                <a:lnTo>
                  <a:pt x="182769" y="190219"/>
                </a:lnTo>
                <a:lnTo>
                  <a:pt x="182769" y="6667781"/>
                </a:lnTo>
                <a:lnTo>
                  <a:pt x="0" y="6667781"/>
                </a:lnTo>
                <a:lnTo>
                  <a:pt x="0" y="6674981"/>
                </a:lnTo>
                <a:lnTo>
                  <a:pt x="182769" y="6674981"/>
                </a:lnTo>
                <a:lnTo>
                  <a:pt x="182769" y="6858000"/>
                </a:lnTo>
                <a:lnTo>
                  <a:pt x="189969" y="6858000"/>
                </a:lnTo>
                <a:lnTo>
                  <a:pt x="189969" y="6674981"/>
                </a:lnTo>
                <a:lnTo>
                  <a:pt x="6005125" y="6674981"/>
                </a:lnTo>
                <a:lnTo>
                  <a:pt x="6005125" y="6667781"/>
                </a:lnTo>
                <a:lnTo>
                  <a:pt x="189969" y="6667781"/>
                </a:lnTo>
                <a:lnTo>
                  <a:pt x="189969" y="190219"/>
                </a:lnTo>
                <a:lnTo>
                  <a:pt x="6005125" y="190219"/>
                </a:lnTo>
                <a:lnTo>
                  <a:pt x="6005125" y="183019"/>
                </a:lnTo>
                <a:lnTo>
                  <a:pt x="189969"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000" noProof="0" dirty="0" err="1"/>
          </a:p>
        </p:txBody>
      </p:sp>
      <p:sp>
        <p:nvSpPr>
          <p:cNvPr id="7" name="Title 6">
            <a:extLst>
              <a:ext uri="{FF2B5EF4-FFF2-40B4-BE49-F238E27FC236}">
                <a16:creationId xmlns:a16="http://schemas.microsoft.com/office/drawing/2014/main" id="{85626F37-E63E-10B6-D303-FA948D10A04D}"/>
              </a:ext>
            </a:extLst>
          </p:cNvPr>
          <p:cNvSpPr>
            <a:spLocks noGrp="1"/>
          </p:cNvSpPr>
          <p:nvPr>
            <p:ph type="title" hasCustomPrompt="1"/>
          </p:nvPr>
        </p:nvSpPr>
        <p:spPr>
          <a:xfrm>
            <a:off x="185738" y="185737"/>
            <a:ext cx="5816599" cy="947737"/>
          </a:xfrm>
        </p:spPr>
        <p:txBody>
          <a:bodyPr/>
          <a:lstStyle>
            <a:lvl1pPr>
              <a:defRPr>
                <a:solidFill>
                  <a:schemeClr val="bg1"/>
                </a:solidFill>
              </a:defRPr>
            </a:lvl1pPr>
          </a:lstStyle>
          <a:p>
            <a:r>
              <a:rPr lang="en-US" dirty="0"/>
              <a:t>Click to add title</a:t>
            </a:r>
            <a:endParaRPr lang="en-GB" dirty="0"/>
          </a:p>
        </p:txBody>
      </p:sp>
      <p:sp>
        <p:nvSpPr>
          <p:cNvPr id="10" name="Text Placeholder 9">
            <a:extLst>
              <a:ext uri="{FF2B5EF4-FFF2-40B4-BE49-F238E27FC236}">
                <a16:creationId xmlns:a16="http://schemas.microsoft.com/office/drawing/2014/main" id="{07F4DBB5-A82F-1751-7F85-F307A3EEB3D7}"/>
              </a:ext>
            </a:extLst>
          </p:cNvPr>
          <p:cNvSpPr>
            <a:spLocks noGrp="1"/>
          </p:cNvSpPr>
          <p:nvPr>
            <p:ph type="body" sz="quarter" idx="13" hasCustomPrompt="1"/>
          </p:nvPr>
        </p:nvSpPr>
        <p:spPr>
          <a:xfrm>
            <a:off x="185738" y="1368000"/>
            <a:ext cx="5818622" cy="4568400"/>
          </a:xfrm>
        </p:spPr>
        <p:txBody>
          <a:bodyPr>
            <a:normAutofit/>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add text</a:t>
            </a:r>
            <a:endParaRPr lang="en-GB" dirty="0"/>
          </a:p>
        </p:txBody>
      </p:sp>
      <p:sp>
        <p:nvSpPr>
          <p:cNvPr id="3" name="Content Placeholder 2"/>
          <p:cNvSpPr>
            <a:spLocks noGrp="1"/>
          </p:cNvSpPr>
          <p:nvPr>
            <p:ph idx="1" hasCustomPrompt="1"/>
          </p:nvPr>
        </p:nvSpPr>
        <p:spPr bwMode="white">
          <a:xfrm>
            <a:off x="6372225" y="185737"/>
            <a:ext cx="5632450" cy="6484938"/>
          </a:xfrm>
        </p:spPr>
        <p:txBody>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dirty="0"/>
              <a:t>Click to add text</a:t>
            </a:r>
            <a:endParaRPr lang="en-GB" noProof="0" dirty="0"/>
          </a:p>
        </p:txBody>
      </p:sp>
      <p:sp>
        <p:nvSpPr>
          <p:cNvPr id="6" name="Slide Number Placeholder 5">
            <a:extLst>
              <a:ext uri="{FF2B5EF4-FFF2-40B4-BE49-F238E27FC236}">
                <a16:creationId xmlns:a16="http://schemas.microsoft.com/office/drawing/2014/main" id="{D6437DD5-16E1-437E-B075-CD0296047049}"/>
              </a:ext>
            </a:extLst>
          </p:cNvPr>
          <p:cNvSpPr>
            <a:spLocks noGrp="1"/>
          </p:cNvSpPr>
          <p:nvPr>
            <p:ph type="sldNum" sz="quarter" idx="12"/>
          </p:nvPr>
        </p:nvSpPr>
        <p:spPr>
          <a:xfrm>
            <a:off x="3286513" y="6474619"/>
            <a:ext cx="2713037" cy="196056"/>
          </a:xfrm>
        </p:spPr>
        <p:txBody>
          <a:bodyPr/>
          <a:lstStyle>
            <a:lvl1pPr>
              <a:defRPr>
                <a:solidFill>
                  <a:schemeClr val="bg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195358789"/>
      </p:ext>
    </p:extLst>
  </p:cSld>
  <p:clrMapOvr>
    <a:overrideClrMapping bg1="dk1" tx1="lt1" bg2="dk2" tx2="lt2" accent1="l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1"/>
        </a:solidFill>
        <a:effectLst/>
      </p:bgPr>
    </p:bg>
    <p:spTree>
      <p:nvGrpSpPr>
        <p:cNvPr id="1" name=""/>
        <p:cNvGrpSpPr/>
        <p:nvPr/>
      </p:nvGrpSpPr>
      <p:grpSpPr>
        <a:xfrm>
          <a:off x="0" y="0"/>
          <a:ext cx="0" cy="0"/>
          <a:chOff x="0" y="0"/>
          <a:chExt cx="0" cy="0"/>
        </a:xfrm>
      </p:grpSpPr>
      <p:sp>
        <p:nvSpPr>
          <p:cNvPr id="7" name="Date Placeholder 6" hidden="1">
            <a:extLst>
              <a:ext uri="{FF2B5EF4-FFF2-40B4-BE49-F238E27FC236}">
                <a16:creationId xmlns:a16="http://schemas.microsoft.com/office/drawing/2014/main" id="{716DE2CE-A604-1EFD-61D5-978625BFAF1D}"/>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9" name="Footer Placeholder 8" hidden="1">
            <a:extLst>
              <a:ext uri="{FF2B5EF4-FFF2-40B4-BE49-F238E27FC236}">
                <a16:creationId xmlns:a16="http://schemas.microsoft.com/office/drawing/2014/main" id="{F20AC7C6-F5C0-E9EC-7AD7-9FD83DEEBF29}"/>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8" name="Backgrounds">
            <a:extLst>
              <a:ext uri="{FF2B5EF4-FFF2-40B4-BE49-F238E27FC236}">
                <a16:creationId xmlns:a16="http://schemas.microsoft.com/office/drawing/2014/main" id="{7AD19EA5-3B18-CAB3-5725-B4717126ABC9}"/>
              </a:ext>
            </a:extLst>
          </p:cNvPr>
          <p:cNvSpPr/>
          <p:nvPr userDrawn="1"/>
        </p:nvSpPr>
        <p:spPr>
          <a:xfrm>
            <a:off x="0" y="0"/>
            <a:ext cx="6002338"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13" name="Grid - green">
            <a:extLst>
              <a:ext uri="{FF2B5EF4-FFF2-40B4-BE49-F238E27FC236}">
                <a16:creationId xmlns:a16="http://schemas.microsoft.com/office/drawing/2014/main" id="{05BF75E0-A427-C0B0-4525-2E35D6CCE6E1}"/>
              </a:ext>
            </a:extLst>
          </p:cNvPr>
          <p:cNvSpPr>
            <a:spLocks/>
          </p:cNvSpPr>
          <p:nvPr userDrawn="1"/>
        </p:nvSpPr>
        <p:spPr>
          <a:xfrm>
            <a:off x="0" y="0"/>
            <a:ext cx="6002338" cy="6858000"/>
          </a:xfrm>
          <a:custGeom>
            <a:avLst/>
            <a:gdLst>
              <a:gd name="connsiteX0" fmla="*/ 183018 w 6002338"/>
              <a:gd name="connsiteY0" fmla="*/ 0 h 6858000"/>
              <a:gd name="connsiteX1" fmla="*/ 190218 w 6002338"/>
              <a:gd name="connsiteY1" fmla="*/ 0 h 6858000"/>
              <a:gd name="connsiteX2" fmla="*/ 190218 w 6002338"/>
              <a:gd name="connsiteY2" fmla="*/ 183019 h 6858000"/>
              <a:gd name="connsiteX3" fmla="*/ 6002338 w 6002338"/>
              <a:gd name="connsiteY3" fmla="*/ 183019 h 6858000"/>
              <a:gd name="connsiteX4" fmla="*/ 6002338 w 6002338"/>
              <a:gd name="connsiteY4" fmla="*/ 190219 h 6858000"/>
              <a:gd name="connsiteX5" fmla="*/ 190218 w 6002338"/>
              <a:gd name="connsiteY5" fmla="*/ 190219 h 6858000"/>
              <a:gd name="connsiteX6" fmla="*/ 190218 w 6002338"/>
              <a:gd name="connsiteY6" fmla="*/ 6667781 h 6858000"/>
              <a:gd name="connsiteX7" fmla="*/ 6002338 w 6002338"/>
              <a:gd name="connsiteY7" fmla="*/ 6667781 h 6858000"/>
              <a:gd name="connsiteX8" fmla="*/ 6002338 w 6002338"/>
              <a:gd name="connsiteY8" fmla="*/ 6674981 h 6858000"/>
              <a:gd name="connsiteX9" fmla="*/ 190218 w 6002338"/>
              <a:gd name="connsiteY9" fmla="*/ 6674981 h 6858000"/>
              <a:gd name="connsiteX10" fmla="*/ 190218 w 6002338"/>
              <a:gd name="connsiteY10" fmla="*/ 6858000 h 6858000"/>
              <a:gd name="connsiteX11" fmla="*/ 183018 w 6002338"/>
              <a:gd name="connsiteY11" fmla="*/ 6858000 h 6858000"/>
              <a:gd name="connsiteX12" fmla="*/ 183018 w 6002338"/>
              <a:gd name="connsiteY12" fmla="*/ 6674981 h 6858000"/>
              <a:gd name="connsiteX13" fmla="*/ 0 w 6002338"/>
              <a:gd name="connsiteY13" fmla="*/ 6674981 h 6858000"/>
              <a:gd name="connsiteX14" fmla="*/ 0 w 6002338"/>
              <a:gd name="connsiteY14" fmla="*/ 6667781 h 6858000"/>
              <a:gd name="connsiteX15" fmla="*/ 183018 w 6002338"/>
              <a:gd name="connsiteY15" fmla="*/ 6667781 h 6858000"/>
              <a:gd name="connsiteX16" fmla="*/ 183018 w 6002338"/>
              <a:gd name="connsiteY16" fmla="*/ 190219 h 6858000"/>
              <a:gd name="connsiteX17" fmla="*/ 0 w 6002338"/>
              <a:gd name="connsiteY17" fmla="*/ 190219 h 6858000"/>
              <a:gd name="connsiteX18" fmla="*/ 0 w 6002338"/>
              <a:gd name="connsiteY18" fmla="*/ 183019 h 6858000"/>
              <a:gd name="connsiteX19" fmla="*/ 183018 w 6002338"/>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2338" h="6858000">
                <a:moveTo>
                  <a:pt x="183018" y="0"/>
                </a:moveTo>
                <a:lnTo>
                  <a:pt x="190218" y="0"/>
                </a:lnTo>
                <a:lnTo>
                  <a:pt x="190218" y="183019"/>
                </a:lnTo>
                <a:lnTo>
                  <a:pt x="6002338" y="183019"/>
                </a:lnTo>
                <a:lnTo>
                  <a:pt x="6002338" y="190219"/>
                </a:lnTo>
                <a:lnTo>
                  <a:pt x="190218" y="190219"/>
                </a:lnTo>
                <a:lnTo>
                  <a:pt x="190218" y="6667781"/>
                </a:lnTo>
                <a:lnTo>
                  <a:pt x="6002338" y="6667781"/>
                </a:lnTo>
                <a:lnTo>
                  <a:pt x="6002338"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000" noProof="0" dirty="0" err="1"/>
          </a:p>
        </p:txBody>
      </p:sp>
      <p:sp>
        <p:nvSpPr>
          <p:cNvPr id="2" name="Logo">
            <a:extLst>
              <a:ext uri="{FF2B5EF4-FFF2-40B4-BE49-F238E27FC236}">
                <a16:creationId xmlns:a16="http://schemas.microsoft.com/office/drawing/2014/main" id="{19F4AB5E-E829-B15C-73E8-1CE3DB7AFC28}"/>
              </a:ext>
            </a:extLst>
          </p:cNvPr>
          <p:cNvSpPr/>
          <p:nvPr userDrawn="1"/>
        </p:nvSpPr>
        <p:spPr bwMode="white">
          <a:xfrm>
            <a:off x="6190695"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bg1"/>
          </a:solidFill>
          <a:ln w="9525" cap="flat">
            <a:noFill/>
            <a:prstDash val="solid"/>
            <a:miter/>
          </a:ln>
        </p:spPr>
        <p:txBody>
          <a:bodyPr rtlCol="0" anchor="ctr"/>
          <a:lstStyle/>
          <a:p>
            <a:endParaRPr lang="en-GB" dirty="0"/>
          </a:p>
        </p:txBody>
      </p:sp>
      <p:sp>
        <p:nvSpPr>
          <p:cNvPr id="4" name="Title 3">
            <a:extLst>
              <a:ext uri="{FF2B5EF4-FFF2-40B4-BE49-F238E27FC236}">
                <a16:creationId xmlns:a16="http://schemas.microsoft.com/office/drawing/2014/main" id="{0F5C14E4-676F-C93B-99CF-28C01107F70A}"/>
              </a:ext>
            </a:extLst>
          </p:cNvPr>
          <p:cNvSpPr>
            <a:spLocks noGrp="1"/>
          </p:cNvSpPr>
          <p:nvPr>
            <p:ph type="title" hasCustomPrompt="1"/>
          </p:nvPr>
        </p:nvSpPr>
        <p:spPr>
          <a:xfrm>
            <a:off x="6187263" y="185737"/>
            <a:ext cx="5817412" cy="947737"/>
          </a:xfrm>
        </p:spPr>
        <p:txBody>
          <a:bodyPr/>
          <a:lstStyle>
            <a:lvl1pPr>
              <a:defRPr>
                <a:solidFill>
                  <a:schemeClr val="bg1"/>
                </a:solidFill>
              </a:defRPr>
            </a:lvl1pPr>
          </a:lstStyle>
          <a:p>
            <a:r>
              <a:rPr lang="en-US" dirty="0"/>
              <a:t>Click to add title</a:t>
            </a:r>
            <a:endParaRPr lang="en-GB" dirty="0"/>
          </a:p>
        </p:txBody>
      </p:sp>
      <p:sp>
        <p:nvSpPr>
          <p:cNvPr id="10" name="Text Placeholder 9">
            <a:extLst>
              <a:ext uri="{FF2B5EF4-FFF2-40B4-BE49-F238E27FC236}">
                <a16:creationId xmlns:a16="http://schemas.microsoft.com/office/drawing/2014/main" id="{07F4DBB5-A82F-1751-7F85-F307A3EEB3D7}"/>
              </a:ext>
            </a:extLst>
          </p:cNvPr>
          <p:cNvSpPr>
            <a:spLocks noGrp="1"/>
          </p:cNvSpPr>
          <p:nvPr>
            <p:ph type="body" sz="quarter" idx="13" hasCustomPrompt="1"/>
          </p:nvPr>
        </p:nvSpPr>
        <p:spPr>
          <a:xfrm>
            <a:off x="6188461" y="1368000"/>
            <a:ext cx="5817413" cy="4568400"/>
          </a:xfrm>
        </p:spPr>
        <p:txBody>
          <a:bodyPr>
            <a:normAutofit/>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stStyle>
          <a:p>
            <a:pPr lvl="0"/>
            <a:r>
              <a:rPr lang="en-US" dirty="0"/>
              <a:t>Click to add text</a:t>
            </a:r>
            <a:endParaRPr lang="en-GB" dirty="0"/>
          </a:p>
        </p:txBody>
      </p:sp>
      <p:sp>
        <p:nvSpPr>
          <p:cNvPr id="3" name="Content Placeholder 2"/>
          <p:cNvSpPr>
            <a:spLocks noGrp="1"/>
          </p:cNvSpPr>
          <p:nvPr>
            <p:ph idx="1" hasCustomPrompt="1"/>
          </p:nvPr>
        </p:nvSpPr>
        <p:spPr bwMode="white">
          <a:xfrm>
            <a:off x="186123" y="185737"/>
            <a:ext cx="5624127" cy="6484938"/>
          </a:xfrm>
        </p:spPr>
        <p:txBody>
          <a:bodyPr>
            <a:normAutofit/>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dirty="0"/>
              <a:t>Click to add text</a:t>
            </a:r>
            <a:endParaRPr lang="en-GB" noProof="0" dirty="0"/>
          </a:p>
        </p:txBody>
      </p:sp>
      <p:sp>
        <p:nvSpPr>
          <p:cNvPr id="6" name="Slide Number Placeholder 5">
            <a:extLst>
              <a:ext uri="{FF2B5EF4-FFF2-40B4-BE49-F238E27FC236}">
                <a16:creationId xmlns:a16="http://schemas.microsoft.com/office/drawing/2014/main" id="{D6437DD5-16E1-437E-B075-CD0296047049}"/>
              </a:ext>
            </a:extLst>
          </p:cNvPr>
          <p:cNvSpPr>
            <a:spLocks noGrp="1"/>
          </p:cNvSpPr>
          <p:nvPr>
            <p:ph type="sldNum" sz="quarter" idx="12"/>
          </p:nvPr>
        </p:nvSpPr>
        <p:spPr>
          <a:xfrm>
            <a:off x="9291638" y="6474619"/>
            <a:ext cx="2713037" cy="196056"/>
          </a:xfrm>
        </p:spPr>
        <p:txBody>
          <a:bodyPr/>
          <a:lstStyle>
            <a:lvl1pPr>
              <a:defRPr>
                <a:solidFill>
                  <a:schemeClr val="bg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504933833"/>
      </p:ext>
    </p:extLst>
  </p:cSld>
  <p:clrMapOvr>
    <a:overrideClrMapping bg1="dk1" tx1="lt1" bg2="dk2" tx2="lt2" accent1="l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box content">
    <p:bg>
      <p:bgPr>
        <a:solidFill>
          <a:schemeClr val="accent1"/>
        </a:solidFill>
        <a:effectLst/>
      </p:bgPr>
    </p:bg>
    <p:spTree>
      <p:nvGrpSpPr>
        <p:cNvPr id="1" name=""/>
        <p:cNvGrpSpPr/>
        <p:nvPr/>
      </p:nvGrpSpPr>
      <p:grpSpPr>
        <a:xfrm>
          <a:off x="0" y="0"/>
          <a:ext cx="0" cy="0"/>
          <a:chOff x="0" y="0"/>
          <a:chExt cx="0" cy="0"/>
        </a:xfrm>
      </p:grpSpPr>
      <p:sp>
        <p:nvSpPr>
          <p:cNvPr id="13" name="Date Placeholder 6" hidden="1">
            <a:extLst>
              <a:ext uri="{FF2B5EF4-FFF2-40B4-BE49-F238E27FC236}">
                <a16:creationId xmlns:a16="http://schemas.microsoft.com/office/drawing/2014/main" id="{C6344B10-8BD9-57A6-239C-2E93AC74ADF6}"/>
              </a:ext>
            </a:extLst>
          </p:cNvPr>
          <p:cNvSpPr>
            <a:spLocks noGrp="1" noRot="1" noMove="1" noResize="1" noEditPoints="1" noAdjustHandles="1" noChangeArrowheads="1" noChangeShapeType="1"/>
          </p:cNvSpPr>
          <p:nvPr>
            <p:ph type="dt" sz="half" idx="19"/>
          </p:nvPr>
        </p:nvSpPr>
        <p:spPr>
          <a:xfrm>
            <a:off x="0" y="6858000"/>
            <a:ext cx="0" cy="0"/>
          </a:xfrm>
        </p:spPr>
        <p:txBody>
          <a:bodyPr/>
          <a:lstStyle>
            <a:lvl1pPr>
              <a:defRPr sz="100">
                <a:noFill/>
              </a:defRPr>
            </a:lvl1pPr>
          </a:lstStyle>
          <a:p>
            <a:r>
              <a:rPr lang="en-GB"/>
              <a:t>21 June, 2023</a:t>
            </a:r>
            <a:endParaRPr lang="en-GB" dirty="0"/>
          </a:p>
        </p:txBody>
      </p:sp>
      <p:sp>
        <p:nvSpPr>
          <p:cNvPr id="15" name="Footer Placeholder 8" hidden="1">
            <a:extLst>
              <a:ext uri="{FF2B5EF4-FFF2-40B4-BE49-F238E27FC236}">
                <a16:creationId xmlns:a16="http://schemas.microsoft.com/office/drawing/2014/main" id="{A0065B47-DC85-4124-58DF-95F1E651ED9B}"/>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8" name="Backgrounds">
            <a:extLst>
              <a:ext uri="{FF2B5EF4-FFF2-40B4-BE49-F238E27FC236}">
                <a16:creationId xmlns:a16="http://schemas.microsoft.com/office/drawing/2014/main" id="{7AD19EA5-3B18-CAB3-5725-B4717126ABC9}"/>
              </a:ext>
            </a:extLst>
          </p:cNvPr>
          <p:cNvSpPr/>
          <p:nvPr userDrawn="1"/>
        </p:nvSpPr>
        <p:spPr>
          <a:xfrm>
            <a:off x="6188076" y="0"/>
            <a:ext cx="6005124" cy="6861600"/>
          </a:xfrm>
          <a:prstGeom prst="rect">
            <a:avLst/>
          </a:prstGeom>
          <a:solidFill>
            <a:srgbClr val="123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sp>
        <p:nvSpPr>
          <p:cNvPr id="2" name="Grid green">
            <a:extLst>
              <a:ext uri="{FF2B5EF4-FFF2-40B4-BE49-F238E27FC236}">
                <a16:creationId xmlns:a16="http://schemas.microsoft.com/office/drawing/2014/main" id="{2DC3DDB4-A10B-CBD4-72FE-57433D5A497A}"/>
              </a:ext>
            </a:extLst>
          </p:cNvPr>
          <p:cNvSpPr/>
          <p:nvPr userDrawn="1"/>
        </p:nvSpPr>
        <p:spPr>
          <a:xfrm flipH="1">
            <a:off x="6188075" y="0"/>
            <a:ext cx="6005125" cy="6858000"/>
          </a:xfrm>
          <a:custGeom>
            <a:avLst/>
            <a:gdLst>
              <a:gd name="connsiteX0" fmla="*/ 189969 w 6005125"/>
              <a:gd name="connsiteY0" fmla="*/ 0 h 6858000"/>
              <a:gd name="connsiteX1" fmla="*/ 182769 w 6005125"/>
              <a:gd name="connsiteY1" fmla="*/ 0 h 6858000"/>
              <a:gd name="connsiteX2" fmla="*/ 182769 w 6005125"/>
              <a:gd name="connsiteY2" fmla="*/ 183019 h 6858000"/>
              <a:gd name="connsiteX3" fmla="*/ 0 w 6005125"/>
              <a:gd name="connsiteY3" fmla="*/ 183019 h 6858000"/>
              <a:gd name="connsiteX4" fmla="*/ 0 w 6005125"/>
              <a:gd name="connsiteY4" fmla="*/ 190219 h 6858000"/>
              <a:gd name="connsiteX5" fmla="*/ 182769 w 6005125"/>
              <a:gd name="connsiteY5" fmla="*/ 190219 h 6858000"/>
              <a:gd name="connsiteX6" fmla="*/ 182769 w 6005125"/>
              <a:gd name="connsiteY6" fmla="*/ 6667781 h 6858000"/>
              <a:gd name="connsiteX7" fmla="*/ 0 w 6005125"/>
              <a:gd name="connsiteY7" fmla="*/ 6667781 h 6858000"/>
              <a:gd name="connsiteX8" fmla="*/ 0 w 6005125"/>
              <a:gd name="connsiteY8" fmla="*/ 6674981 h 6858000"/>
              <a:gd name="connsiteX9" fmla="*/ 182769 w 6005125"/>
              <a:gd name="connsiteY9" fmla="*/ 6674981 h 6858000"/>
              <a:gd name="connsiteX10" fmla="*/ 182769 w 6005125"/>
              <a:gd name="connsiteY10" fmla="*/ 6858000 h 6858000"/>
              <a:gd name="connsiteX11" fmla="*/ 189969 w 6005125"/>
              <a:gd name="connsiteY11" fmla="*/ 6858000 h 6858000"/>
              <a:gd name="connsiteX12" fmla="*/ 189969 w 6005125"/>
              <a:gd name="connsiteY12" fmla="*/ 6674981 h 6858000"/>
              <a:gd name="connsiteX13" fmla="*/ 6005125 w 6005125"/>
              <a:gd name="connsiteY13" fmla="*/ 6674981 h 6858000"/>
              <a:gd name="connsiteX14" fmla="*/ 6005125 w 6005125"/>
              <a:gd name="connsiteY14" fmla="*/ 6667781 h 6858000"/>
              <a:gd name="connsiteX15" fmla="*/ 189969 w 6005125"/>
              <a:gd name="connsiteY15" fmla="*/ 6667781 h 6858000"/>
              <a:gd name="connsiteX16" fmla="*/ 189969 w 6005125"/>
              <a:gd name="connsiteY16" fmla="*/ 190219 h 6858000"/>
              <a:gd name="connsiteX17" fmla="*/ 6005125 w 6005125"/>
              <a:gd name="connsiteY17" fmla="*/ 190219 h 6858000"/>
              <a:gd name="connsiteX18" fmla="*/ 6005125 w 6005125"/>
              <a:gd name="connsiteY18" fmla="*/ 183019 h 6858000"/>
              <a:gd name="connsiteX19" fmla="*/ 189969 w 6005125"/>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5125" h="6858000">
                <a:moveTo>
                  <a:pt x="189969" y="0"/>
                </a:moveTo>
                <a:lnTo>
                  <a:pt x="182769" y="0"/>
                </a:lnTo>
                <a:lnTo>
                  <a:pt x="182769" y="183019"/>
                </a:lnTo>
                <a:lnTo>
                  <a:pt x="0" y="183019"/>
                </a:lnTo>
                <a:lnTo>
                  <a:pt x="0" y="190219"/>
                </a:lnTo>
                <a:lnTo>
                  <a:pt x="182769" y="190219"/>
                </a:lnTo>
                <a:lnTo>
                  <a:pt x="182769" y="6667781"/>
                </a:lnTo>
                <a:lnTo>
                  <a:pt x="0" y="6667781"/>
                </a:lnTo>
                <a:lnTo>
                  <a:pt x="0" y="6674981"/>
                </a:lnTo>
                <a:lnTo>
                  <a:pt x="182769" y="6674981"/>
                </a:lnTo>
                <a:lnTo>
                  <a:pt x="182769" y="6858000"/>
                </a:lnTo>
                <a:lnTo>
                  <a:pt x="189969" y="6858000"/>
                </a:lnTo>
                <a:lnTo>
                  <a:pt x="189969" y="6674981"/>
                </a:lnTo>
                <a:lnTo>
                  <a:pt x="6005125" y="6674981"/>
                </a:lnTo>
                <a:lnTo>
                  <a:pt x="6005125" y="6667781"/>
                </a:lnTo>
                <a:lnTo>
                  <a:pt x="189969" y="6667781"/>
                </a:lnTo>
                <a:lnTo>
                  <a:pt x="189969" y="190219"/>
                </a:lnTo>
                <a:lnTo>
                  <a:pt x="6005125" y="190219"/>
                </a:lnTo>
                <a:lnTo>
                  <a:pt x="6005125" y="183019"/>
                </a:lnTo>
                <a:lnTo>
                  <a:pt x="189969" y="183019"/>
                </a:lnTo>
                <a:close/>
              </a:path>
            </a:pathLst>
          </a:custGeom>
          <a:solidFill>
            <a:srgbClr val="2A4C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2000" noProof="0" dirty="0" err="1"/>
          </a:p>
        </p:txBody>
      </p:sp>
      <p:sp>
        <p:nvSpPr>
          <p:cNvPr id="4" name="Title 3">
            <a:extLst>
              <a:ext uri="{FF2B5EF4-FFF2-40B4-BE49-F238E27FC236}">
                <a16:creationId xmlns:a16="http://schemas.microsoft.com/office/drawing/2014/main" id="{601CCEB3-1D0B-669D-8181-0D3BF86155E6}"/>
              </a:ext>
            </a:extLst>
          </p:cNvPr>
          <p:cNvSpPr>
            <a:spLocks noGrp="1"/>
          </p:cNvSpPr>
          <p:nvPr>
            <p:ph type="title" hasCustomPrompt="1"/>
          </p:nvPr>
        </p:nvSpPr>
        <p:spPr>
          <a:xfrm>
            <a:off x="185739" y="185737"/>
            <a:ext cx="5816600" cy="947737"/>
          </a:xfrm>
        </p:spPr>
        <p:txBody>
          <a:bodyPr/>
          <a:lstStyle>
            <a:lvl1pPr>
              <a:defRPr>
                <a:solidFill>
                  <a:schemeClr val="bg1"/>
                </a:solidFill>
              </a:defRPr>
            </a:lvl1pPr>
          </a:lstStyle>
          <a:p>
            <a:r>
              <a:rPr lang="en-US" dirty="0"/>
              <a:t>Click to add title</a:t>
            </a:r>
            <a:endParaRPr lang="en-GB" dirty="0"/>
          </a:p>
        </p:txBody>
      </p:sp>
      <p:sp>
        <p:nvSpPr>
          <p:cNvPr id="10" name="Text Placeholder 9">
            <a:extLst>
              <a:ext uri="{FF2B5EF4-FFF2-40B4-BE49-F238E27FC236}">
                <a16:creationId xmlns:a16="http://schemas.microsoft.com/office/drawing/2014/main" id="{07F4DBB5-A82F-1751-7F85-F307A3EEB3D7}"/>
              </a:ext>
            </a:extLst>
          </p:cNvPr>
          <p:cNvSpPr>
            <a:spLocks noGrp="1"/>
          </p:cNvSpPr>
          <p:nvPr>
            <p:ph type="body" sz="quarter" idx="13" hasCustomPrompt="1"/>
          </p:nvPr>
        </p:nvSpPr>
        <p:spPr>
          <a:xfrm>
            <a:off x="185738" y="1368000"/>
            <a:ext cx="5816600" cy="4568400"/>
          </a:xfrm>
        </p:spPr>
        <p:txBody>
          <a:bodyPr>
            <a:normAutofit/>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add text</a:t>
            </a:r>
            <a:endParaRPr lang="en-GB" dirty="0"/>
          </a:p>
        </p:txBody>
      </p:sp>
      <p:sp>
        <p:nvSpPr>
          <p:cNvPr id="12" name="Text Placeholder 16">
            <a:extLst>
              <a:ext uri="{FF2B5EF4-FFF2-40B4-BE49-F238E27FC236}">
                <a16:creationId xmlns:a16="http://schemas.microsoft.com/office/drawing/2014/main" id="{FB2F7DF0-7CEA-D5D7-EE66-722C15338EE3}"/>
              </a:ext>
            </a:extLst>
          </p:cNvPr>
          <p:cNvSpPr>
            <a:spLocks noGrp="1"/>
          </p:cNvSpPr>
          <p:nvPr>
            <p:ph type="body" sz="quarter" idx="18" hasCustomPrompt="1"/>
          </p:nvPr>
        </p:nvSpPr>
        <p:spPr bwMode="white">
          <a:xfrm>
            <a:off x="6394450" y="317499"/>
            <a:ext cx="5607818" cy="335901"/>
          </a:xfrm>
        </p:spPr>
        <p:txBody>
          <a:bodyPr bIns="0"/>
          <a:lstStyle>
            <a:lvl1pPr marL="0" indent="0">
              <a:lnSpc>
                <a:spcPct val="100000"/>
              </a:lnSpc>
              <a:buFont typeface="Arial" panose="020B0604020202020204" pitchFamily="34" charset="0"/>
              <a:buNone/>
              <a:defRPr sz="2000" b="0">
                <a:solidFill>
                  <a:schemeClr val="accent1"/>
                </a:solidFill>
              </a:defRPr>
            </a:lvl1pPr>
            <a:lvl2pPr marL="0" indent="0">
              <a:lnSpc>
                <a:spcPct val="118000"/>
              </a:lnSpc>
              <a:buFont typeface="Arial" panose="020B0604020202020204" pitchFamily="34" charset="0"/>
              <a:buChar char="​"/>
              <a:defRPr sz="2000" b="0">
                <a:solidFill>
                  <a:schemeClr val="accent1"/>
                </a:solidFill>
              </a:defRPr>
            </a:lvl2pPr>
            <a:lvl3pPr marL="0" indent="0">
              <a:lnSpc>
                <a:spcPct val="118000"/>
              </a:lnSpc>
              <a:buFont typeface="Arial" panose="020B0604020202020204" pitchFamily="34" charset="0"/>
              <a:buChar char="​"/>
              <a:defRPr sz="2000" b="0">
                <a:solidFill>
                  <a:schemeClr val="accent1"/>
                </a:solidFill>
              </a:defRPr>
            </a:lvl3pPr>
            <a:lvl4pPr marL="0" indent="0">
              <a:lnSpc>
                <a:spcPct val="118000"/>
              </a:lnSpc>
              <a:buFont typeface="Arial" panose="020B0604020202020204" pitchFamily="34" charset="0"/>
              <a:buChar char="​"/>
              <a:defRPr sz="2000" b="0">
                <a:solidFill>
                  <a:schemeClr val="accent1"/>
                </a:solidFill>
              </a:defRPr>
            </a:lvl4pPr>
            <a:lvl5pPr marL="0" indent="0">
              <a:lnSpc>
                <a:spcPct val="118000"/>
              </a:lnSpc>
              <a:buFont typeface="Arial" panose="020B0604020202020204" pitchFamily="34" charset="0"/>
              <a:buChar char="​"/>
              <a:defRPr sz="2000" b="0">
                <a:solidFill>
                  <a:schemeClr val="accent1"/>
                </a:solidFill>
              </a:defRPr>
            </a:lvl5pPr>
            <a:lvl6pPr marL="0" indent="0">
              <a:lnSpc>
                <a:spcPct val="118000"/>
              </a:lnSpc>
              <a:buFont typeface="Arial" panose="020B0604020202020204" pitchFamily="34" charset="0"/>
              <a:buChar char="​"/>
              <a:defRPr sz="2000" b="0">
                <a:solidFill>
                  <a:schemeClr val="accent1"/>
                </a:solidFill>
              </a:defRPr>
            </a:lvl6pPr>
            <a:lvl7pPr marL="0" indent="0">
              <a:lnSpc>
                <a:spcPct val="118000"/>
              </a:lnSpc>
              <a:buFont typeface="Arial" panose="020B0604020202020204" pitchFamily="34" charset="0"/>
              <a:buChar char="​"/>
              <a:defRPr sz="2000" b="0">
                <a:solidFill>
                  <a:schemeClr val="accent1"/>
                </a:solidFill>
              </a:defRPr>
            </a:lvl7pPr>
            <a:lvl8pPr marL="0" indent="0">
              <a:lnSpc>
                <a:spcPct val="118000"/>
              </a:lnSpc>
              <a:buFont typeface="Arial" panose="020B0604020202020204" pitchFamily="34" charset="0"/>
              <a:buChar char="​"/>
              <a:defRPr sz="2000" b="0">
                <a:solidFill>
                  <a:schemeClr val="accent1"/>
                </a:solidFill>
              </a:defRPr>
            </a:lvl8pPr>
            <a:lvl9pPr marL="0" indent="0">
              <a:lnSpc>
                <a:spcPct val="118000"/>
              </a:lnSpc>
              <a:buFont typeface="Arial" panose="020B0604020202020204" pitchFamily="34" charset="0"/>
              <a:buChar char="​"/>
              <a:defRPr sz="2000" b="0">
                <a:solidFill>
                  <a:schemeClr val="accent1"/>
                </a:solidFill>
              </a:defRPr>
            </a:lvl9pPr>
          </a:lstStyle>
          <a:p>
            <a:pPr lvl="0"/>
            <a:r>
              <a:rPr lang="en-GB" dirty="0"/>
              <a:t>Click to add subtitle</a:t>
            </a:r>
          </a:p>
        </p:txBody>
      </p:sp>
      <p:sp>
        <p:nvSpPr>
          <p:cNvPr id="3" name="Content Placeholder 2"/>
          <p:cNvSpPr>
            <a:spLocks noGrp="1"/>
          </p:cNvSpPr>
          <p:nvPr>
            <p:ph idx="1" hasCustomPrompt="1"/>
          </p:nvPr>
        </p:nvSpPr>
        <p:spPr bwMode="white">
          <a:xfrm>
            <a:off x="6394449" y="831850"/>
            <a:ext cx="5610225" cy="2153946"/>
          </a:xfrm>
        </p:spPr>
        <p:txBody>
          <a:bodyPr>
            <a:normAutofit/>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dirty="0"/>
              <a:t>Click to add text</a:t>
            </a:r>
            <a:endParaRPr lang="en-GB" noProof="0" dirty="0"/>
          </a:p>
        </p:txBody>
      </p:sp>
      <p:sp>
        <p:nvSpPr>
          <p:cNvPr id="9" name="Subtitle 2">
            <a:extLst>
              <a:ext uri="{FF2B5EF4-FFF2-40B4-BE49-F238E27FC236}">
                <a16:creationId xmlns:a16="http://schemas.microsoft.com/office/drawing/2014/main" id="{AC0B7F01-E700-66EC-81E4-B7DF2C2ABDA4}"/>
              </a:ext>
            </a:extLst>
          </p:cNvPr>
          <p:cNvSpPr>
            <a:spLocks noGrp="1"/>
          </p:cNvSpPr>
          <p:nvPr>
            <p:ph type="subTitle" idx="15" hasCustomPrompt="1"/>
          </p:nvPr>
        </p:nvSpPr>
        <p:spPr bwMode="white">
          <a:xfrm>
            <a:off x="6394450" y="3496323"/>
            <a:ext cx="5607818" cy="335901"/>
          </a:xfrm>
        </p:spPr>
        <p:txBody>
          <a:bodyPr bIns="0"/>
          <a:lstStyle>
            <a:lvl1pPr marL="0" indent="0" algn="l">
              <a:lnSpc>
                <a:spcPct val="100000"/>
              </a:lnSpc>
              <a:spcBef>
                <a:spcPts val="0"/>
              </a:spcBef>
              <a:buFont typeface="Arial" panose="020B0604020202020204" pitchFamily="34" charset="0"/>
              <a:buChar char="​"/>
              <a:defRPr sz="2000" b="0">
                <a:solidFill>
                  <a:schemeClr val="accent1"/>
                </a:solidFill>
              </a:defRPr>
            </a:lvl1pPr>
            <a:lvl2pPr marL="0" indent="0" algn="l">
              <a:lnSpc>
                <a:spcPct val="100000"/>
              </a:lnSpc>
              <a:buFont typeface="Arial" panose="020B0604020202020204" pitchFamily="34" charset="0"/>
              <a:buChar char="​"/>
              <a:defRPr sz="2000" b="0">
                <a:solidFill>
                  <a:schemeClr val="accent1"/>
                </a:solidFill>
              </a:defRPr>
            </a:lvl2pPr>
            <a:lvl3pPr marL="0" indent="0" algn="l">
              <a:lnSpc>
                <a:spcPct val="100000"/>
              </a:lnSpc>
              <a:buFont typeface="Arial" panose="020B0604020202020204" pitchFamily="34" charset="0"/>
              <a:buChar char="​"/>
              <a:defRPr sz="2000" b="0">
                <a:solidFill>
                  <a:schemeClr val="accent1"/>
                </a:solidFill>
              </a:defRPr>
            </a:lvl3pPr>
            <a:lvl4pPr marL="0" indent="0" algn="l">
              <a:lnSpc>
                <a:spcPct val="100000"/>
              </a:lnSpc>
              <a:buFont typeface="Arial" panose="020B0604020202020204" pitchFamily="34" charset="0"/>
              <a:buChar char="​"/>
              <a:defRPr sz="2000" b="0">
                <a:solidFill>
                  <a:schemeClr val="accent1"/>
                </a:solidFill>
              </a:defRPr>
            </a:lvl4pPr>
            <a:lvl5pPr marL="0" indent="0" algn="l">
              <a:lnSpc>
                <a:spcPct val="100000"/>
              </a:lnSpc>
              <a:buFont typeface="Arial" panose="020B0604020202020204" pitchFamily="34" charset="0"/>
              <a:buChar char="​"/>
              <a:defRPr sz="2000" b="0">
                <a:solidFill>
                  <a:schemeClr val="accent1"/>
                </a:solidFill>
              </a:defRPr>
            </a:lvl5pPr>
            <a:lvl6pPr marL="0" indent="0" algn="l">
              <a:lnSpc>
                <a:spcPct val="100000"/>
              </a:lnSpc>
              <a:buFont typeface="Arial" panose="020B0604020202020204" pitchFamily="34" charset="0"/>
              <a:buChar char="​"/>
              <a:defRPr sz="2000" b="0">
                <a:solidFill>
                  <a:schemeClr val="accent1"/>
                </a:solidFill>
              </a:defRPr>
            </a:lvl6pPr>
            <a:lvl7pPr marL="0" indent="0" algn="l">
              <a:lnSpc>
                <a:spcPct val="100000"/>
              </a:lnSpc>
              <a:buFont typeface="Arial" panose="020B0604020202020204" pitchFamily="34" charset="0"/>
              <a:buChar char="​"/>
              <a:defRPr sz="2000" b="0">
                <a:solidFill>
                  <a:schemeClr val="accent1"/>
                </a:solidFill>
              </a:defRPr>
            </a:lvl7pPr>
            <a:lvl8pPr marL="0" indent="0" algn="l">
              <a:lnSpc>
                <a:spcPct val="100000"/>
              </a:lnSpc>
              <a:buFont typeface="Arial" panose="020B0604020202020204" pitchFamily="34" charset="0"/>
              <a:buChar char="​"/>
              <a:defRPr sz="2000" b="0">
                <a:solidFill>
                  <a:schemeClr val="accent1"/>
                </a:solidFill>
              </a:defRPr>
            </a:lvl8pPr>
            <a:lvl9pPr marL="0" indent="0" algn="l">
              <a:lnSpc>
                <a:spcPct val="100000"/>
              </a:lnSpc>
              <a:buFont typeface="Arial" panose="020B0604020202020204" pitchFamily="34" charset="0"/>
              <a:buChar char="​"/>
              <a:defRPr sz="2000" b="0">
                <a:solidFill>
                  <a:schemeClr val="accent1"/>
                </a:solidFill>
              </a:defRPr>
            </a:lvl9pPr>
          </a:lstStyle>
          <a:p>
            <a:r>
              <a:rPr lang="en-GB" dirty="0"/>
              <a:t>Click to add subtitle</a:t>
            </a:r>
          </a:p>
        </p:txBody>
      </p:sp>
      <p:sp>
        <p:nvSpPr>
          <p:cNvPr id="7" name="Content Placeholder 2">
            <a:extLst>
              <a:ext uri="{FF2B5EF4-FFF2-40B4-BE49-F238E27FC236}">
                <a16:creationId xmlns:a16="http://schemas.microsoft.com/office/drawing/2014/main" id="{232FE8B0-AB22-0C4F-82D8-41548313399E}"/>
              </a:ext>
            </a:extLst>
          </p:cNvPr>
          <p:cNvSpPr>
            <a:spLocks noGrp="1"/>
          </p:cNvSpPr>
          <p:nvPr>
            <p:ph idx="14" hasCustomPrompt="1"/>
          </p:nvPr>
        </p:nvSpPr>
        <p:spPr bwMode="white">
          <a:xfrm>
            <a:off x="6394446" y="4004258"/>
            <a:ext cx="5610225" cy="2153946"/>
          </a:xfrm>
        </p:spPr>
        <p:txBody>
          <a:bodyPr>
            <a:normAutofit/>
          </a:bodyPr>
          <a:lstStyle>
            <a:lvl1pPr>
              <a:defRPr>
                <a:solidFill>
                  <a:schemeClr val="accent1"/>
                </a:solidFill>
              </a:defRPr>
            </a:lvl1pPr>
            <a:lvl2pPr>
              <a:buClr>
                <a:schemeClr val="accent1"/>
              </a:buClr>
              <a:defRPr>
                <a:solidFill>
                  <a:schemeClr val="accent1"/>
                </a:solidFill>
              </a:defRPr>
            </a:lvl2pPr>
            <a:lvl3pPr>
              <a:buClr>
                <a:schemeClr val="accent1"/>
              </a:buClr>
              <a:defRPr>
                <a:solidFill>
                  <a:schemeClr val="accent1"/>
                </a:solidFill>
              </a:defRPr>
            </a:lvl3pPr>
            <a:lvl4pPr>
              <a:defRPr>
                <a:solidFill>
                  <a:schemeClr val="accent1"/>
                </a:solidFill>
              </a:defRPr>
            </a:lvl4pPr>
            <a:lvl5pPr>
              <a:defRPr>
                <a:solidFill>
                  <a:schemeClr val="accent1"/>
                </a:solidFill>
              </a:defRPr>
            </a:lvl5pPr>
            <a:lvl6pPr>
              <a:defRPr>
                <a:solidFill>
                  <a:schemeClr val="accent1"/>
                </a:solidFill>
              </a:defRPr>
            </a:lvl6pPr>
            <a:lvl7pPr>
              <a:defRPr>
                <a:solidFill>
                  <a:schemeClr val="accent1"/>
                </a:solidFill>
              </a:defRPr>
            </a:lvl7pPr>
            <a:lvl8pPr>
              <a:defRPr>
                <a:solidFill>
                  <a:schemeClr val="accent1"/>
                </a:solidFill>
              </a:defRPr>
            </a:lvl8pPr>
            <a:lvl9pPr>
              <a:defRPr>
                <a:solidFill>
                  <a:schemeClr val="accent1"/>
                </a:solidFill>
              </a:defRPr>
            </a:lvl9pPr>
          </a:lstStyle>
          <a:p>
            <a:pPr lvl="0"/>
            <a:r>
              <a:rPr lang="en-US" noProof="0" dirty="0"/>
              <a:t>Click to add text</a:t>
            </a:r>
            <a:endParaRPr lang="en-GB" noProof="0" dirty="0"/>
          </a:p>
        </p:txBody>
      </p:sp>
      <p:sp>
        <p:nvSpPr>
          <p:cNvPr id="6" name="Slide Number Placeholder 5">
            <a:extLst>
              <a:ext uri="{FF2B5EF4-FFF2-40B4-BE49-F238E27FC236}">
                <a16:creationId xmlns:a16="http://schemas.microsoft.com/office/drawing/2014/main" id="{D6437DD5-16E1-437E-B075-CD0296047049}"/>
              </a:ext>
            </a:extLst>
          </p:cNvPr>
          <p:cNvSpPr>
            <a:spLocks noGrp="1"/>
          </p:cNvSpPr>
          <p:nvPr>
            <p:ph type="sldNum" sz="quarter" idx="12"/>
          </p:nvPr>
        </p:nvSpPr>
        <p:spPr>
          <a:xfrm>
            <a:off x="3283200" y="6474619"/>
            <a:ext cx="2713037" cy="196056"/>
          </a:xfrm>
        </p:spPr>
        <p:txBody>
          <a:bodyPr/>
          <a:lstStyle>
            <a:lvl1pPr>
              <a:defRPr>
                <a:solidFill>
                  <a:schemeClr val="bg1"/>
                </a:solid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738257245"/>
      </p:ext>
    </p:extLst>
  </p:cSld>
  <p:clrMapOvr>
    <a:overrideClrMapping bg1="dk1" tx1="lt1" bg2="dk2" tx2="lt2" accent1="l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grpSp>
        <p:nvGrpSpPr>
          <p:cNvPr id="2" name="Guide">
            <a:extLst>
              <a:ext uri="{FF2B5EF4-FFF2-40B4-BE49-F238E27FC236}">
                <a16:creationId xmlns:a16="http://schemas.microsoft.com/office/drawing/2014/main" id="{DA955002-5CC8-78D7-1221-1E18EE113287}"/>
              </a:ext>
            </a:extLst>
          </p:cNvPr>
          <p:cNvGrpSpPr>
            <a:grpSpLocks noGrp="1" noUngrp="1" noRot="1" noMove="1" noResize="1"/>
          </p:cNvGrpSpPr>
          <p:nvPr userDrawn="1"/>
        </p:nvGrpSpPr>
        <p:grpSpPr>
          <a:xfrm>
            <a:off x="12587316" y="-1"/>
            <a:ext cx="2605059" cy="4512011"/>
            <a:chOff x="12587316" y="-1"/>
            <a:chExt cx="2605059" cy="4512011"/>
          </a:xfrm>
        </p:grpSpPr>
        <p:pic>
          <p:nvPicPr>
            <p:cNvPr id="17" name="Picture 16">
              <a:extLst>
                <a:ext uri="{FF2B5EF4-FFF2-40B4-BE49-F238E27FC236}">
                  <a16:creationId xmlns:a16="http://schemas.microsoft.com/office/drawing/2014/main" id="{870D0240-BC1C-E7A5-31DE-C88F22D656E2}"/>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18" name="TextBox 17">
              <a:extLst>
                <a:ext uri="{FF2B5EF4-FFF2-40B4-BE49-F238E27FC236}">
                  <a16:creationId xmlns:a16="http://schemas.microsoft.com/office/drawing/2014/main" id="{DC33930D-A458-B500-4F1A-8B28FBC71D9D}"/>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dirty="0"/>
                <a:t>How to insert picture</a:t>
              </a:r>
            </a:p>
          </p:txBody>
        </p:sp>
        <p:sp>
          <p:nvSpPr>
            <p:cNvPr id="19" name="TextBox 18">
              <a:extLst>
                <a:ext uri="{FF2B5EF4-FFF2-40B4-BE49-F238E27FC236}">
                  <a16:creationId xmlns:a16="http://schemas.microsoft.com/office/drawing/2014/main" id="{69A03C6D-D961-5A25-CAC1-746F6F441344}"/>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dirty="0"/>
                <a:t>Click on icon and select image </a:t>
              </a:r>
            </a:p>
          </p:txBody>
        </p:sp>
        <p:pic>
          <p:nvPicPr>
            <p:cNvPr id="20" name="Picture 19">
              <a:extLst>
                <a:ext uri="{FF2B5EF4-FFF2-40B4-BE49-F238E27FC236}">
                  <a16:creationId xmlns:a16="http://schemas.microsoft.com/office/drawing/2014/main" id="{4A62FEEF-B7E4-546E-1D4B-E245158BD8D8}"/>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21" name="TextBox 20">
              <a:extLst>
                <a:ext uri="{FF2B5EF4-FFF2-40B4-BE49-F238E27FC236}">
                  <a16:creationId xmlns:a16="http://schemas.microsoft.com/office/drawing/2014/main" id="{D46252E9-7B31-5A10-F5A9-0941688F6B06}"/>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dirty="0"/>
                <a:t>Once you have inserted image, right click on it and select option </a:t>
              </a:r>
              <a:br>
                <a:rPr lang="en-GB" sz="1200" b="0" dirty="0"/>
              </a:br>
              <a:r>
                <a:rPr lang="en-GB" sz="1200" b="1" dirty="0"/>
                <a:t>Send to Back</a:t>
              </a:r>
              <a:endParaRPr lang="en-GB" sz="1200" b="0" dirty="0"/>
            </a:p>
          </p:txBody>
        </p:sp>
        <p:sp>
          <p:nvSpPr>
            <p:cNvPr id="22" name="TextBox 21">
              <a:extLst>
                <a:ext uri="{FF2B5EF4-FFF2-40B4-BE49-F238E27FC236}">
                  <a16:creationId xmlns:a16="http://schemas.microsoft.com/office/drawing/2014/main" id="{9B4C055B-774F-5F78-24C2-3CA6D1EBB984}"/>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dirty="0"/>
                <a:t>How to change picture</a:t>
              </a:r>
            </a:p>
          </p:txBody>
        </p:sp>
        <p:sp>
          <p:nvSpPr>
            <p:cNvPr id="23" name="TextBox 22">
              <a:extLst>
                <a:ext uri="{FF2B5EF4-FFF2-40B4-BE49-F238E27FC236}">
                  <a16:creationId xmlns:a16="http://schemas.microsoft.com/office/drawing/2014/main" id="{9E5F8DDC-94AB-5A81-A99B-11C7C0B4E2A0}"/>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dirty="0"/>
                <a:t>Click on the frame of slide and select picture</a:t>
              </a:r>
              <a:br>
                <a:rPr lang="en-GB" sz="1200" b="0" dirty="0"/>
              </a:br>
              <a:br>
                <a:rPr lang="en-GB" sz="1200" b="0" dirty="0"/>
              </a:br>
              <a:r>
                <a:rPr lang="en-GB" sz="1200" b="0" dirty="0"/>
                <a:t>Once you have selected image right click on it and select option</a:t>
              </a:r>
              <a:br>
                <a:rPr lang="en-GB" sz="1200" b="0" dirty="0"/>
              </a:br>
              <a:r>
                <a:rPr lang="en-GB" sz="1200" b="1" dirty="0"/>
                <a:t>Change picture</a:t>
              </a:r>
              <a:endParaRPr lang="en-GB" sz="1200" b="0" dirty="0"/>
            </a:p>
          </p:txBody>
        </p:sp>
        <p:pic>
          <p:nvPicPr>
            <p:cNvPr id="24" name="Picture 23">
              <a:extLst>
                <a:ext uri="{FF2B5EF4-FFF2-40B4-BE49-F238E27FC236}">
                  <a16:creationId xmlns:a16="http://schemas.microsoft.com/office/drawing/2014/main" id="{6F859BF7-A512-E240-79A7-BDBB5119165C}"/>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8" name="Date Placeholder 6" hidden="1">
            <a:extLst>
              <a:ext uri="{FF2B5EF4-FFF2-40B4-BE49-F238E27FC236}">
                <a16:creationId xmlns:a16="http://schemas.microsoft.com/office/drawing/2014/main" id="{7B3FF849-E115-55F9-93B6-5FB0E3A5E13D}"/>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9" name="Footer Placeholder 8" hidden="1">
            <a:extLst>
              <a:ext uri="{FF2B5EF4-FFF2-40B4-BE49-F238E27FC236}">
                <a16:creationId xmlns:a16="http://schemas.microsoft.com/office/drawing/2014/main" id="{B855371F-F622-77CA-11FF-36861F42E144}"/>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7" name="Grid - freeform">
            <a:extLst>
              <a:ext uri="{FF2B5EF4-FFF2-40B4-BE49-F238E27FC236}">
                <a16:creationId xmlns:a16="http://schemas.microsoft.com/office/drawing/2014/main" id="{B444B149-BB8E-BFF1-390C-3977CB420944}"/>
              </a:ext>
            </a:extLst>
          </p:cNvPr>
          <p:cNvSpPr>
            <a:spLocks noGrp="1"/>
          </p:cNvSpPr>
          <p:nvPr>
            <p:ph type="body" sz="quarter" idx="18"/>
          </p:nvPr>
        </p:nvSpPr>
        <p:spPr>
          <a:xfrm flipH="1">
            <a:off x="6189662" y="0"/>
            <a:ext cx="6002338" cy="6858000"/>
          </a:xfrm>
          <a:custGeom>
            <a:avLst/>
            <a:gdLst>
              <a:gd name="connsiteX0" fmla="*/ 183018 w 6002338"/>
              <a:gd name="connsiteY0" fmla="*/ 0 h 6858000"/>
              <a:gd name="connsiteX1" fmla="*/ 190218 w 6002338"/>
              <a:gd name="connsiteY1" fmla="*/ 0 h 6858000"/>
              <a:gd name="connsiteX2" fmla="*/ 190218 w 6002338"/>
              <a:gd name="connsiteY2" fmla="*/ 183019 h 6858000"/>
              <a:gd name="connsiteX3" fmla="*/ 6002338 w 6002338"/>
              <a:gd name="connsiteY3" fmla="*/ 183019 h 6858000"/>
              <a:gd name="connsiteX4" fmla="*/ 6002338 w 6002338"/>
              <a:gd name="connsiteY4" fmla="*/ 190219 h 6858000"/>
              <a:gd name="connsiteX5" fmla="*/ 190218 w 6002338"/>
              <a:gd name="connsiteY5" fmla="*/ 190219 h 6858000"/>
              <a:gd name="connsiteX6" fmla="*/ 190218 w 6002338"/>
              <a:gd name="connsiteY6" fmla="*/ 6667781 h 6858000"/>
              <a:gd name="connsiteX7" fmla="*/ 6002338 w 6002338"/>
              <a:gd name="connsiteY7" fmla="*/ 6667781 h 6858000"/>
              <a:gd name="connsiteX8" fmla="*/ 6002338 w 6002338"/>
              <a:gd name="connsiteY8" fmla="*/ 6674981 h 6858000"/>
              <a:gd name="connsiteX9" fmla="*/ 190218 w 6002338"/>
              <a:gd name="connsiteY9" fmla="*/ 6674981 h 6858000"/>
              <a:gd name="connsiteX10" fmla="*/ 190218 w 6002338"/>
              <a:gd name="connsiteY10" fmla="*/ 6858000 h 6858000"/>
              <a:gd name="connsiteX11" fmla="*/ 183018 w 6002338"/>
              <a:gd name="connsiteY11" fmla="*/ 6858000 h 6858000"/>
              <a:gd name="connsiteX12" fmla="*/ 183018 w 6002338"/>
              <a:gd name="connsiteY12" fmla="*/ 6674981 h 6858000"/>
              <a:gd name="connsiteX13" fmla="*/ 0 w 6002338"/>
              <a:gd name="connsiteY13" fmla="*/ 6674981 h 6858000"/>
              <a:gd name="connsiteX14" fmla="*/ 0 w 6002338"/>
              <a:gd name="connsiteY14" fmla="*/ 6667781 h 6858000"/>
              <a:gd name="connsiteX15" fmla="*/ 183018 w 6002338"/>
              <a:gd name="connsiteY15" fmla="*/ 6667781 h 6858000"/>
              <a:gd name="connsiteX16" fmla="*/ 183018 w 6002338"/>
              <a:gd name="connsiteY16" fmla="*/ 190219 h 6858000"/>
              <a:gd name="connsiteX17" fmla="*/ 0 w 6002338"/>
              <a:gd name="connsiteY17" fmla="*/ 190219 h 6858000"/>
              <a:gd name="connsiteX18" fmla="*/ 0 w 6002338"/>
              <a:gd name="connsiteY18" fmla="*/ 183019 h 6858000"/>
              <a:gd name="connsiteX19" fmla="*/ 183018 w 6002338"/>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2338" h="6858000">
                <a:moveTo>
                  <a:pt x="183018" y="0"/>
                </a:moveTo>
                <a:lnTo>
                  <a:pt x="190218" y="0"/>
                </a:lnTo>
                <a:lnTo>
                  <a:pt x="190218" y="183019"/>
                </a:lnTo>
                <a:lnTo>
                  <a:pt x="6002338" y="183019"/>
                </a:lnTo>
                <a:lnTo>
                  <a:pt x="6002338" y="190219"/>
                </a:lnTo>
                <a:lnTo>
                  <a:pt x="190218" y="190219"/>
                </a:lnTo>
                <a:lnTo>
                  <a:pt x="190218" y="6667781"/>
                </a:lnTo>
                <a:lnTo>
                  <a:pt x="6002338" y="6667781"/>
                </a:lnTo>
                <a:lnTo>
                  <a:pt x="6002338"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FFFFFF">
              <a:alpha val="40000"/>
            </a:srgbClr>
          </a:solidFill>
        </p:spPr>
        <p:txBody>
          <a:bodyPr wrap="square">
            <a:noAutofit/>
          </a:bodyPr>
          <a:lstStyle>
            <a:lvl1pPr marL="0" indent="0">
              <a:buNone/>
              <a:defRPr>
                <a:noFill/>
              </a:defRPr>
            </a:lvl1pPr>
          </a:lstStyle>
          <a:p>
            <a:pPr lvl="0"/>
            <a:r>
              <a:rPr lang="en-US"/>
              <a:t>Click to edit Master text styles</a:t>
            </a:r>
          </a:p>
        </p:txBody>
      </p:sp>
      <p:sp>
        <p:nvSpPr>
          <p:cNvPr id="4" name="Title 3">
            <a:extLst>
              <a:ext uri="{FF2B5EF4-FFF2-40B4-BE49-F238E27FC236}">
                <a16:creationId xmlns:a16="http://schemas.microsoft.com/office/drawing/2014/main" id="{F4D2505F-FCED-3FF0-1A82-D58A1C318DE9}"/>
              </a:ext>
            </a:extLst>
          </p:cNvPr>
          <p:cNvSpPr>
            <a:spLocks noGrp="1"/>
          </p:cNvSpPr>
          <p:nvPr>
            <p:ph type="title" hasCustomPrompt="1"/>
          </p:nvPr>
        </p:nvSpPr>
        <p:spPr>
          <a:xfrm>
            <a:off x="185738" y="185737"/>
            <a:ext cx="5818188" cy="947737"/>
          </a:xfrm>
        </p:spPr>
        <p:txBody>
          <a:bodyPr/>
          <a:lstStyle>
            <a:lvl1pPr>
              <a:defRPr/>
            </a:lvl1pPr>
          </a:lstStyle>
          <a:p>
            <a:r>
              <a:rPr lang="en-US" dirty="0"/>
              <a:t>Click to add title</a:t>
            </a:r>
            <a:endParaRPr lang="en-GB" dirty="0"/>
          </a:p>
        </p:txBody>
      </p:sp>
      <p:sp>
        <p:nvSpPr>
          <p:cNvPr id="3" name="Content Placeholder 2"/>
          <p:cNvSpPr>
            <a:spLocks noGrp="1"/>
          </p:cNvSpPr>
          <p:nvPr>
            <p:ph idx="1" hasCustomPrompt="1"/>
          </p:nvPr>
        </p:nvSpPr>
        <p:spPr>
          <a:xfrm>
            <a:off x="185739" y="1368000"/>
            <a:ext cx="5820058" cy="4568400"/>
          </a:xfrm>
        </p:spPr>
        <p:txBody>
          <a:bodyPr>
            <a:normAutofit/>
          </a:bodyPr>
          <a:lstStyle>
            <a:lvl1pPr>
              <a:defRPr/>
            </a:lvl1pPr>
            <a:lvl5pPr>
              <a:defRPr/>
            </a:lvl5pPr>
          </a:lstStyle>
          <a:p>
            <a:pPr lvl="0"/>
            <a:r>
              <a:rPr lang="en-US" noProof="0" dirty="0"/>
              <a:t>Click to add text</a:t>
            </a:r>
            <a:endParaRPr lang="en-GB" noProof="0" dirty="0"/>
          </a:p>
        </p:txBody>
      </p:sp>
      <p:sp>
        <p:nvSpPr>
          <p:cNvPr id="6" name="Slide Number Placeholder 5">
            <a:extLst>
              <a:ext uri="{FF2B5EF4-FFF2-40B4-BE49-F238E27FC236}">
                <a16:creationId xmlns:a16="http://schemas.microsoft.com/office/drawing/2014/main" id="{416025B7-EE4E-482B-A2F1-D4E098C9B715}"/>
              </a:ext>
            </a:extLst>
          </p:cNvPr>
          <p:cNvSpPr>
            <a:spLocks noGrp="1"/>
          </p:cNvSpPr>
          <p:nvPr>
            <p:ph type="sldNum" sz="quarter" idx="17"/>
          </p:nvPr>
        </p:nvSpPr>
        <p:spPr>
          <a:xfrm>
            <a:off x="3289301" y="6474619"/>
            <a:ext cx="2713037" cy="196056"/>
          </a:xfrm>
        </p:spPr>
        <p:txBody>
          <a:bodyPr/>
          <a:lstStyle/>
          <a:p>
            <a:fld id="{23AA811B-2EBD-4900-905E-5BE206449611}" type="slidenum">
              <a:rPr lang="en-GB" smtClean="0"/>
              <a:pPr/>
              <a:t>‹#›</a:t>
            </a:fld>
            <a:endParaRPr lang="en-GB" dirty="0"/>
          </a:p>
        </p:txBody>
      </p:sp>
      <p:sp>
        <p:nvSpPr>
          <p:cNvPr id="5" name="Picture Placeholder 7">
            <a:extLst>
              <a:ext uri="{FF2B5EF4-FFF2-40B4-BE49-F238E27FC236}">
                <a16:creationId xmlns:a16="http://schemas.microsoft.com/office/drawing/2014/main" id="{085B930F-F28B-87EF-0702-70797890FABA}"/>
              </a:ext>
            </a:extLst>
          </p:cNvPr>
          <p:cNvSpPr>
            <a:spLocks noGrp="1"/>
          </p:cNvSpPr>
          <p:nvPr>
            <p:ph type="pic" sz="quarter" idx="13" hasCustomPrompt="1"/>
          </p:nvPr>
        </p:nvSpPr>
        <p:spPr>
          <a:xfrm>
            <a:off x="6188075" y="0"/>
            <a:ext cx="6003925" cy="6858000"/>
          </a:xfrm>
          <a:solidFill>
            <a:schemeClr val="bg1">
              <a:lumMod val="85000"/>
            </a:schemeClr>
          </a:solidFill>
        </p:spPr>
        <p:txBody>
          <a:bodyPr lIns="0" tIns="3708000" anchor="t"/>
          <a:lstStyle>
            <a:lvl1pPr marL="0" indent="0" algn="ctr">
              <a:buNone/>
              <a:defRPr sz="1600">
                <a:solidFill>
                  <a:schemeClr val="tx1"/>
                </a:solidFill>
              </a:defRPr>
            </a:lvl1pPr>
          </a:lstStyle>
          <a:p>
            <a:r>
              <a:rPr lang="en-US" altLang="zh-HK" dirty="0"/>
              <a:t>Click icon to add picture, then right click and select option Send to Back</a:t>
            </a:r>
          </a:p>
        </p:txBody>
      </p:sp>
    </p:spTree>
    <p:extLst>
      <p:ext uri="{BB962C8B-B14F-4D97-AF65-F5344CB8AC3E}">
        <p14:creationId xmlns:p14="http://schemas.microsoft.com/office/powerpoint/2010/main" val="339790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left image">
    <p:spTree>
      <p:nvGrpSpPr>
        <p:cNvPr id="1" name=""/>
        <p:cNvGrpSpPr/>
        <p:nvPr/>
      </p:nvGrpSpPr>
      <p:grpSpPr>
        <a:xfrm>
          <a:off x="0" y="0"/>
          <a:ext cx="0" cy="0"/>
          <a:chOff x="0" y="0"/>
          <a:chExt cx="0" cy="0"/>
        </a:xfrm>
      </p:grpSpPr>
      <p:grpSp>
        <p:nvGrpSpPr>
          <p:cNvPr id="2" name="Guide">
            <a:extLst>
              <a:ext uri="{FF2B5EF4-FFF2-40B4-BE49-F238E27FC236}">
                <a16:creationId xmlns:a16="http://schemas.microsoft.com/office/drawing/2014/main" id="{894361CA-03BC-4AB9-F896-1620741457C5}"/>
              </a:ext>
            </a:extLst>
          </p:cNvPr>
          <p:cNvGrpSpPr>
            <a:grpSpLocks noGrp="1" noUngrp="1" noRot="1" noMove="1" noResize="1"/>
          </p:cNvGrpSpPr>
          <p:nvPr userDrawn="1"/>
        </p:nvGrpSpPr>
        <p:grpSpPr>
          <a:xfrm>
            <a:off x="12587316" y="-1"/>
            <a:ext cx="2605059" cy="4512011"/>
            <a:chOff x="12587316" y="-1"/>
            <a:chExt cx="2605059" cy="4512011"/>
          </a:xfrm>
        </p:grpSpPr>
        <p:pic>
          <p:nvPicPr>
            <p:cNvPr id="19" name="Picture 18">
              <a:extLst>
                <a:ext uri="{FF2B5EF4-FFF2-40B4-BE49-F238E27FC236}">
                  <a16:creationId xmlns:a16="http://schemas.microsoft.com/office/drawing/2014/main" id="{994B05AD-274B-CE3F-FCA5-B5570D7E6817}"/>
                </a:ext>
              </a:extLst>
            </p:cNvPr>
            <p:cNvPicPr>
              <a:picLocks noGrp="1" noRot="1" noMove="1" noResize="1" noEditPoints="1" noAdjustHandles="1" noChangeArrowheads="1" noChangeShapeType="1" noCrop="1"/>
            </p:cNvPicPr>
            <p:nvPr userDrawn="1"/>
          </p:nvPicPr>
          <p:blipFill>
            <a:blip r:embed="rId2"/>
            <a:stretch>
              <a:fillRect/>
            </a:stretch>
          </p:blipFill>
          <p:spPr>
            <a:xfrm>
              <a:off x="12597199" y="524477"/>
              <a:ext cx="725714" cy="664212"/>
            </a:xfrm>
            <a:prstGeom prst="rect">
              <a:avLst/>
            </a:prstGeom>
          </p:spPr>
        </p:pic>
        <p:sp>
          <p:nvSpPr>
            <p:cNvPr id="20" name="TextBox 19">
              <a:extLst>
                <a:ext uri="{FF2B5EF4-FFF2-40B4-BE49-F238E27FC236}">
                  <a16:creationId xmlns:a16="http://schemas.microsoft.com/office/drawing/2014/main" id="{3E120558-9782-8DD5-5988-3938639647AD}"/>
                </a:ext>
              </a:extLst>
            </p:cNvPr>
            <p:cNvSpPr txBox="1">
              <a:spLocks noGrp="1" noRot="1" noMove="1" noResize="1" noEditPoints="1" noAdjustHandles="1" noChangeArrowheads="1" noChangeShapeType="1"/>
            </p:cNvSpPr>
            <p:nvPr userDrawn="1"/>
          </p:nvSpPr>
          <p:spPr>
            <a:xfrm>
              <a:off x="12598400" y="-1"/>
              <a:ext cx="1603003" cy="184666"/>
            </a:xfrm>
            <a:prstGeom prst="rect">
              <a:avLst/>
            </a:prstGeom>
            <a:noFill/>
          </p:spPr>
          <p:txBody>
            <a:bodyPr wrap="none" lIns="0" tIns="0" rIns="0" bIns="0" rtlCol="0">
              <a:spAutoFit/>
            </a:bodyPr>
            <a:lstStyle/>
            <a:p>
              <a:r>
                <a:rPr lang="en-GB" sz="1200" b="1" dirty="0"/>
                <a:t>How to insert picture</a:t>
              </a:r>
            </a:p>
          </p:txBody>
        </p:sp>
        <p:sp>
          <p:nvSpPr>
            <p:cNvPr id="21" name="TextBox 20">
              <a:extLst>
                <a:ext uri="{FF2B5EF4-FFF2-40B4-BE49-F238E27FC236}">
                  <a16:creationId xmlns:a16="http://schemas.microsoft.com/office/drawing/2014/main" id="{8D4B5719-5EEA-3010-F877-72949F638528}"/>
                </a:ext>
              </a:extLst>
            </p:cNvPr>
            <p:cNvSpPr txBox="1">
              <a:spLocks noGrp="1" noRot="1" noMove="1" noResize="1" noEditPoints="1" noAdjustHandles="1" noChangeArrowheads="1" noChangeShapeType="1"/>
            </p:cNvSpPr>
            <p:nvPr userDrawn="1"/>
          </p:nvSpPr>
          <p:spPr>
            <a:xfrm>
              <a:off x="12587316" y="290859"/>
              <a:ext cx="2390078" cy="184666"/>
            </a:xfrm>
            <a:prstGeom prst="rect">
              <a:avLst/>
            </a:prstGeom>
            <a:noFill/>
          </p:spPr>
          <p:txBody>
            <a:bodyPr wrap="none" lIns="0" tIns="0" rIns="0" bIns="0" rtlCol="0">
              <a:spAutoFit/>
            </a:bodyPr>
            <a:lstStyle/>
            <a:p>
              <a:r>
                <a:rPr lang="en-GB" sz="1200" b="0" dirty="0"/>
                <a:t>Click on icon and select image </a:t>
              </a:r>
            </a:p>
          </p:txBody>
        </p:sp>
        <p:pic>
          <p:nvPicPr>
            <p:cNvPr id="22" name="Picture 21">
              <a:extLst>
                <a:ext uri="{FF2B5EF4-FFF2-40B4-BE49-F238E27FC236}">
                  <a16:creationId xmlns:a16="http://schemas.microsoft.com/office/drawing/2014/main" id="{D536D86F-F069-8970-8128-DD7F743E709A}"/>
                </a:ext>
              </a:extLst>
            </p:cNvPr>
            <p:cNvPicPr>
              <a:picLocks noGrp="1" noRot="1" noMove="1" noResize="1" noEditPoints="1" noAdjustHandles="1" noChangeArrowheads="1" noChangeShapeType="1" noCrop="1"/>
            </p:cNvPicPr>
            <p:nvPr userDrawn="1"/>
          </p:nvPicPr>
          <p:blipFill rotWithShape="1">
            <a:blip r:embed="rId3"/>
            <a:srcRect t="58157" r="3019" b="37657"/>
            <a:stretch/>
          </p:blipFill>
          <p:spPr>
            <a:xfrm>
              <a:off x="12597199" y="1988288"/>
              <a:ext cx="2559789" cy="279658"/>
            </a:xfrm>
            <a:prstGeom prst="rect">
              <a:avLst/>
            </a:prstGeom>
          </p:spPr>
        </p:pic>
        <p:sp>
          <p:nvSpPr>
            <p:cNvPr id="23" name="TextBox 22">
              <a:extLst>
                <a:ext uri="{FF2B5EF4-FFF2-40B4-BE49-F238E27FC236}">
                  <a16:creationId xmlns:a16="http://schemas.microsoft.com/office/drawing/2014/main" id="{561D3B9B-79D8-38AA-80AE-518ACCD6D23F}"/>
                </a:ext>
              </a:extLst>
            </p:cNvPr>
            <p:cNvSpPr txBox="1">
              <a:spLocks noGrp="1" noRot="1" noMove="1" noResize="1" noEditPoints="1" noAdjustHandles="1" noChangeArrowheads="1" noChangeShapeType="1"/>
            </p:cNvSpPr>
            <p:nvPr userDrawn="1"/>
          </p:nvSpPr>
          <p:spPr>
            <a:xfrm>
              <a:off x="12597199" y="1381404"/>
              <a:ext cx="2559789" cy="553998"/>
            </a:xfrm>
            <a:prstGeom prst="rect">
              <a:avLst/>
            </a:prstGeom>
            <a:noFill/>
          </p:spPr>
          <p:txBody>
            <a:bodyPr wrap="square" lIns="0" tIns="0" rIns="0" bIns="0" rtlCol="0">
              <a:spAutoFit/>
            </a:bodyPr>
            <a:lstStyle/>
            <a:p>
              <a:r>
                <a:rPr lang="en-GB" sz="1200" b="0" dirty="0"/>
                <a:t>Once you have inserted image, right click on it and select option </a:t>
              </a:r>
              <a:br>
                <a:rPr lang="en-GB" sz="1200" b="0" dirty="0"/>
              </a:br>
              <a:r>
                <a:rPr lang="en-GB" sz="1200" b="1" dirty="0"/>
                <a:t>Send to Back</a:t>
              </a:r>
              <a:endParaRPr lang="en-GB" sz="1200" b="0" dirty="0"/>
            </a:p>
          </p:txBody>
        </p:sp>
        <p:sp>
          <p:nvSpPr>
            <p:cNvPr id="24" name="TextBox 23">
              <a:extLst>
                <a:ext uri="{FF2B5EF4-FFF2-40B4-BE49-F238E27FC236}">
                  <a16:creationId xmlns:a16="http://schemas.microsoft.com/office/drawing/2014/main" id="{C1C34F95-49DA-6878-C556-32B4633B2D34}"/>
                </a:ext>
              </a:extLst>
            </p:cNvPr>
            <p:cNvSpPr txBox="1">
              <a:spLocks noGrp="1" noRot="1" noMove="1" noResize="1" noEditPoints="1" noAdjustHandles="1" noChangeArrowheads="1" noChangeShapeType="1"/>
            </p:cNvSpPr>
            <p:nvPr userDrawn="1"/>
          </p:nvSpPr>
          <p:spPr>
            <a:xfrm>
              <a:off x="12587316" y="2656615"/>
              <a:ext cx="1734449" cy="184666"/>
            </a:xfrm>
            <a:prstGeom prst="rect">
              <a:avLst/>
            </a:prstGeom>
            <a:noFill/>
          </p:spPr>
          <p:txBody>
            <a:bodyPr wrap="none" lIns="0" tIns="0" rIns="0" bIns="0" rtlCol="0">
              <a:spAutoFit/>
            </a:bodyPr>
            <a:lstStyle/>
            <a:p>
              <a:r>
                <a:rPr lang="en-GB" sz="1200" b="1" dirty="0"/>
                <a:t>How to change picture</a:t>
              </a:r>
            </a:p>
          </p:txBody>
        </p:sp>
        <p:sp>
          <p:nvSpPr>
            <p:cNvPr id="25" name="TextBox 24">
              <a:extLst>
                <a:ext uri="{FF2B5EF4-FFF2-40B4-BE49-F238E27FC236}">
                  <a16:creationId xmlns:a16="http://schemas.microsoft.com/office/drawing/2014/main" id="{D677E6DC-9FB7-FB48-5B9E-74044B04FC46}"/>
                </a:ext>
              </a:extLst>
            </p:cNvPr>
            <p:cNvSpPr txBox="1">
              <a:spLocks noGrp="1" noRot="1" noMove="1" noResize="1" noEditPoints="1" noAdjustHandles="1" noChangeArrowheads="1" noChangeShapeType="1"/>
            </p:cNvSpPr>
            <p:nvPr userDrawn="1"/>
          </p:nvSpPr>
          <p:spPr>
            <a:xfrm>
              <a:off x="12587316" y="2947475"/>
              <a:ext cx="2390078" cy="1107996"/>
            </a:xfrm>
            <a:prstGeom prst="rect">
              <a:avLst/>
            </a:prstGeom>
            <a:noFill/>
          </p:spPr>
          <p:txBody>
            <a:bodyPr wrap="square" lIns="0" tIns="0" rIns="0" bIns="0" rtlCol="0">
              <a:spAutoFit/>
            </a:bodyPr>
            <a:lstStyle/>
            <a:p>
              <a:r>
                <a:rPr lang="en-GB" sz="1200" b="0" dirty="0"/>
                <a:t>Click on the frame of slide and select picture</a:t>
              </a:r>
              <a:br>
                <a:rPr lang="en-GB" sz="1200" b="0" dirty="0"/>
              </a:br>
              <a:br>
                <a:rPr lang="en-GB" sz="1200" b="0" dirty="0"/>
              </a:br>
              <a:r>
                <a:rPr lang="en-GB" sz="1200" b="0" dirty="0"/>
                <a:t>Once you have selected image right click on it and select option</a:t>
              </a:r>
              <a:br>
                <a:rPr lang="en-GB" sz="1200" b="0" dirty="0"/>
              </a:br>
              <a:r>
                <a:rPr lang="en-GB" sz="1200" b="1" dirty="0"/>
                <a:t>Change picture</a:t>
              </a:r>
              <a:endParaRPr lang="en-GB" sz="1200" b="0" dirty="0"/>
            </a:p>
          </p:txBody>
        </p:sp>
        <p:pic>
          <p:nvPicPr>
            <p:cNvPr id="26" name="Picture 25">
              <a:extLst>
                <a:ext uri="{FF2B5EF4-FFF2-40B4-BE49-F238E27FC236}">
                  <a16:creationId xmlns:a16="http://schemas.microsoft.com/office/drawing/2014/main" id="{9604CF77-8966-45D3-7D8E-9B77E4061EE9}"/>
                </a:ext>
              </a:extLst>
            </p:cNvPr>
            <p:cNvPicPr>
              <a:picLocks noGrp="1" noRot="1" noMove="1" noResize="1" noEditPoints="1" noAdjustHandles="1" noChangeArrowheads="1" noChangeShapeType="1" noCrop="1"/>
            </p:cNvPicPr>
            <p:nvPr userDrawn="1"/>
          </p:nvPicPr>
          <p:blipFill>
            <a:blip r:embed="rId4"/>
            <a:stretch>
              <a:fillRect/>
            </a:stretch>
          </p:blipFill>
          <p:spPr>
            <a:xfrm>
              <a:off x="12595999" y="4158512"/>
              <a:ext cx="2596376" cy="353498"/>
            </a:xfrm>
            <a:prstGeom prst="rect">
              <a:avLst/>
            </a:prstGeom>
          </p:spPr>
        </p:pic>
      </p:grpSp>
      <p:sp>
        <p:nvSpPr>
          <p:cNvPr id="9" name="Date Placeholder 6" hidden="1">
            <a:extLst>
              <a:ext uri="{FF2B5EF4-FFF2-40B4-BE49-F238E27FC236}">
                <a16:creationId xmlns:a16="http://schemas.microsoft.com/office/drawing/2014/main" id="{89C7818F-1E96-EF17-8CB2-21E0FE52C185}"/>
              </a:ext>
            </a:extLst>
          </p:cNvPr>
          <p:cNvSpPr>
            <a:spLocks noGrp="1" noRot="1" noMove="1" noResize="1" noEditPoints="1" noAdjustHandles="1" noChangeArrowheads="1" noChangeShapeType="1"/>
          </p:cNvSpPr>
          <p:nvPr>
            <p:ph type="dt" sz="half" idx="15"/>
          </p:nvPr>
        </p:nvSpPr>
        <p:spPr>
          <a:xfrm>
            <a:off x="0" y="6858000"/>
            <a:ext cx="0" cy="0"/>
          </a:xfrm>
        </p:spPr>
        <p:txBody>
          <a:bodyPr/>
          <a:lstStyle>
            <a:lvl1pPr>
              <a:defRPr sz="100">
                <a:noFill/>
              </a:defRPr>
            </a:lvl1pPr>
          </a:lstStyle>
          <a:p>
            <a:r>
              <a:rPr lang="en-GB"/>
              <a:t>21 June, 2023</a:t>
            </a:r>
            <a:endParaRPr lang="en-GB" dirty="0"/>
          </a:p>
        </p:txBody>
      </p:sp>
      <p:sp>
        <p:nvSpPr>
          <p:cNvPr id="11" name="Footer Placeholder 8" hidden="1">
            <a:extLst>
              <a:ext uri="{FF2B5EF4-FFF2-40B4-BE49-F238E27FC236}">
                <a16:creationId xmlns:a16="http://schemas.microsoft.com/office/drawing/2014/main" id="{F31CE0FD-E401-7A28-179F-087E86A70DF6}"/>
              </a:ext>
            </a:extLst>
          </p:cNvPr>
          <p:cNvSpPr>
            <a:spLocks noGrp="1" noRot="1" noMove="1" noResize="1" noEditPoints="1" noAdjustHandles="1" noChangeArrowheads="1" noChangeShapeType="1"/>
          </p:cNvSpPr>
          <p:nvPr>
            <p:ph type="ftr" sz="quarter" idx="16"/>
          </p:nvPr>
        </p:nvSpPr>
        <p:spPr>
          <a:xfrm>
            <a:off x="0" y="6858000"/>
            <a:ext cx="0" cy="0"/>
          </a:xfrm>
        </p:spPr>
        <p:txBody>
          <a:bodyPr/>
          <a:lstStyle>
            <a:lvl1pPr>
              <a:defRPr sz="100">
                <a:noFill/>
              </a:defRPr>
            </a:lvl1pPr>
          </a:lstStyle>
          <a:p>
            <a:endParaRPr lang="en-GB" dirty="0"/>
          </a:p>
        </p:txBody>
      </p:sp>
      <p:sp>
        <p:nvSpPr>
          <p:cNvPr id="13" name="Grid - freeform">
            <a:extLst>
              <a:ext uri="{FF2B5EF4-FFF2-40B4-BE49-F238E27FC236}">
                <a16:creationId xmlns:a16="http://schemas.microsoft.com/office/drawing/2014/main" id="{CC31F8C7-5256-2C8F-D2FD-E4E589CA2B30}"/>
              </a:ext>
            </a:extLst>
          </p:cNvPr>
          <p:cNvSpPr>
            <a:spLocks noGrp="1"/>
          </p:cNvSpPr>
          <p:nvPr>
            <p:ph type="body" sz="quarter" idx="18"/>
          </p:nvPr>
        </p:nvSpPr>
        <p:spPr>
          <a:xfrm>
            <a:off x="0" y="0"/>
            <a:ext cx="6002338" cy="6858000"/>
          </a:xfrm>
          <a:custGeom>
            <a:avLst/>
            <a:gdLst>
              <a:gd name="connsiteX0" fmla="*/ 183018 w 6002338"/>
              <a:gd name="connsiteY0" fmla="*/ 0 h 6858000"/>
              <a:gd name="connsiteX1" fmla="*/ 190218 w 6002338"/>
              <a:gd name="connsiteY1" fmla="*/ 0 h 6858000"/>
              <a:gd name="connsiteX2" fmla="*/ 190218 w 6002338"/>
              <a:gd name="connsiteY2" fmla="*/ 183019 h 6858000"/>
              <a:gd name="connsiteX3" fmla="*/ 6002338 w 6002338"/>
              <a:gd name="connsiteY3" fmla="*/ 183019 h 6858000"/>
              <a:gd name="connsiteX4" fmla="*/ 6002338 w 6002338"/>
              <a:gd name="connsiteY4" fmla="*/ 190219 h 6858000"/>
              <a:gd name="connsiteX5" fmla="*/ 190218 w 6002338"/>
              <a:gd name="connsiteY5" fmla="*/ 190219 h 6858000"/>
              <a:gd name="connsiteX6" fmla="*/ 190218 w 6002338"/>
              <a:gd name="connsiteY6" fmla="*/ 6667781 h 6858000"/>
              <a:gd name="connsiteX7" fmla="*/ 6002338 w 6002338"/>
              <a:gd name="connsiteY7" fmla="*/ 6667781 h 6858000"/>
              <a:gd name="connsiteX8" fmla="*/ 6002338 w 6002338"/>
              <a:gd name="connsiteY8" fmla="*/ 6674981 h 6858000"/>
              <a:gd name="connsiteX9" fmla="*/ 190218 w 6002338"/>
              <a:gd name="connsiteY9" fmla="*/ 6674981 h 6858000"/>
              <a:gd name="connsiteX10" fmla="*/ 190218 w 6002338"/>
              <a:gd name="connsiteY10" fmla="*/ 6858000 h 6858000"/>
              <a:gd name="connsiteX11" fmla="*/ 183018 w 6002338"/>
              <a:gd name="connsiteY11" fmla="*/ 6858000 h 6858000"/>
              <a:gd name="connsiteX12" fmla="*/ 183018 w 6002338"/>
              <a:gd name="connsiteY12" fmla="*/ 6674981 h 6858000"/>
              <a:gd name="connsiteX13" fmla="*/ 0 w 6002338"/>
              <a:gd name="connsiteY13" fmla="*/ 6674981 h 6858000"/>
              <a:gd name="connsiteX14" fmla="*/ 0 w 6002338"/>
              <a:gd name="connsiteY14" fmla="*/ 6667781 h 6858000"/>
              <a:gd name="connsiteX15" fmla="*/ 183018 w 6002338"/>
              <a:gd name="connsiteY15" fmla="*/ 6667781 h 6858000"/>
              <a:gd name="connsiteX16" fmla="*/ 183018 w 6002338"/>
              <a:gd name="connsiteY16" fmla="*/ 190219 h 6858000"/>
              <a:gd name="connsiteX17" fmla="*/ 0 w 6002338"/>
              <a:gd name="connsiteY17" fmla="*/ 190219 h 6858000"/>
              <a:gd name="connsiteX18" fmla="*/ 0 w 6002338"/>
              <a:gd name="connsiteY18" fmla="*/ 183019 h 6858000"/>
              <a:gd name="connsiteX19" fmla="*/ 183018 w 6002338"/>
              <a:gd name="connsiteY19"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002338" h="6858000">
                <a:moveTo>
                  <a:pt x="183018" y="0"/>
                </a:moveTo>
                <a:lnTo>
                  <a:pt x="190218" y="0"/>
                </a:lnTo>
                <a:lnTo>
                  <a:pt x="190218" y="183019"/>
                </a:lnTo>
                <a:lnTo>
                  <a:pt x="6002338" y="183019"/>
                </a:lnTo>
                <a:lnTo>
                  <a:pt x="6002338" y="190219"/>
                </a:lnTo>
                <a:lnTo>
                  <a:pt x="190218" y="190219"/>
                </a:lnTo>
                <a:lnTo>
                  <a:pt x="190218" y="6667781"/>
                </a:lnTo>
                <a:lnTo>
                  <a:pt x="6002338" y="6667781"/>
                </a:lnTo>
                <a:lnTo>
                  <a:pt x="6002338"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close/>
              </a:path>
            </a:pathLst>
          </a:custGeom>
          <a:solidFill>
            <a:srgbClr val="FFFFFF">
              <a:alpha val="40000"/>
            </a:srgbClr>
          </a:solidFill>
        </p:spPr>
        <p:txBody>
          <a:bodyPr wrap="square">
            <a:noAutofit/>
          </a:bodyPr>
          <a:lstStyle>
            <a:lvl1pPr marL="0" indent="0">
              <a:buNone/>
              <a:defRPr>
                <a:noFill/>
              </a:defRPr>
            </a:lvl1pPr>
          </a:lstStyle>
          <a:p>
            <a:pPr lvl="0"/>
            <a:r>
              <a:rPr lang="en-US"/>
              <a:t>Click to edit Master text styles</a:t>
            </a:r>
          </a:p>
        </p:txBody>
      </p:sp>
      <p:sp>
        <p:nvSpPr>
          <p:cNvPr id="16" name="Logo">
            <a:extLst>
              <a:ext uri="{FF2B5EF4-FFF2-40B4-BE49-F238E27FC236}">
                <a16:creationId xmlns:a16="http://schemas.microsoft.com/office/drawing/2014/main" id="{3F4F7A62-D167-563D-A71E-F19BD0104C35}"/>
              </a:ext>
            </a:extLst>
          </p:cNvPr>
          <p:cNvSpPr/>
          <p:nvPr userDrawn="1"/>
        </p:nvSpPr>
        <p:spPr bwMode="white">
          <a:xfrm>
            <a:off x="6190695"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chemeClr val="tx1"/>
          </a:solidFill>
          <a:ln w="9525" cap="flat">
            <a:noFill/>
            <a:prstDash val="solid"/>
            <a:miter/>
          </a:ln>
        </p:spPr>
        <p:txBody>
          <a:bodyPr rtlCol="0" anchor="ctr"/>
          <a:lstStyle/>
          <a:p>
            <a:endParaRPr lang="en-GB" dirty="0"/>
          </a:p>
        </p:txBody>
      </p:sp>
      <p:sp>
        <p:nvSpPr>
          <p:cNvPr id="4" name="Title 3">
            <a:extLst>
              <a:ext uri="{FF2B5EF4-FFF2-40B4-BE49-F238E27FC236}">
                <a16:creationId xmlns:a16="http://schemas.microsoft.com/office/drawing/2014/main" id="{58A3FE55-2F3B-924D-F7C1-54AE6C0CC47C}"/>
              </a:ext>
            </a:extLst>
          </p:cNvPr>
          <p:cNvSpPr>
            <a:spLocks noGrp="1"/>
          </p:cNvSpPr>
          <p:nvPr>
            <p:ph type="title" hasCustomPrompt="1"/>
          </p:nvPr>
        </p:nvSpPr>
        <p:spPr>
          <a:xfrm>
            <a:off x="6188075" y="185737"/>
            <a:ext cx="5816600" cy="947737"/>
          </a:xfrm>
        </p:spPr>
        <p:txBody>
          <a:bodyPr/>
          <a:lstStyle>
            <a:lvl1pPr>
              <a:defRPr/>
            </a:lvl1pPr>
          </a:lstStyle>
          <a:p>
            <a:r>
              <a:rPr lang="en-US" dirty="0"/>
              <a:t>Click to add title</a:t>
            </a:r>
            <a:endParaRPr lang="en-GB" dirty="0"/>
          </a:p>
        </p:txBody>
      </p:sp>
      <p:sp>
        <p:nvSpPr>
          <p:cNvPr id="3" name="Content Placeholder 2"/>
          <p:cNvSpPr>
            <a:spLocks noGrp="1"/>
          </p:cNvSpPr>
          <p:nvPr>
            <p:ph idx="1" hasCustomPrompt="1"/>
          </p:nvPr>
        </p:nvSpPr>
        <p:spPr>
          <a:xfrm>
            <a:off x="6188211" y="1368000"/>
            <a:ext cx="5816464" cy="4568400"/>
          </a:xfrm>
        </p:spPr>
        <p:txBody>
          <a:bodyPr>
            <a:normAutofit/>
          </a:bodyPr>
          <a:lstStyle>
            <a:lvl1pPr>
              <a:defRPr/>
            </a:lvl1pPr>
            <a:lvl5pPr>
              <a:defRPr/>
            </a:lvl5pPr>
          </a:lstStyle>
          <a:p>
            <a:pPr lvl="0"/>
            <a:r>
              <a:rPr lang="en-US" noProof="0" dirty="0"/>
              <a:t>Click to add text</a:t>
            </a:r>
            <a:endParaRPr lang="en-GB" noProof="0" dirty="0"/>
          </a:p>
        </p:txBody>
      </p:sp>
      <p:sp>
        <p:nvSpPr>
          <p:cNvPr id="6" name="Slide Number Placeholder 5">
            <a:extLst>
              <a:ext uri="{FF2B5EF4-FFF2-40B4-BE49-F238E27FC236}">
                <a16:creationId xmlns:a16="http://schemas.microsoft.com/office/drawing/2014/main" id="{416025B7-EE4E-482B-A2F1-D4E098C9B715}"/>
              </a:ext>
            </a:extLst>
          </p:cNvPr>
          <p:cNvSpPr>
            <a:spLocks noGrp="1"/>
          </p:cNvSpPr>
          <p:nvPr>
            <p:ph type="sldNum" sz="quarter" idx="17"/>
          </p:nvPr>
        </p:nvSpPr>
        <p:spPr>
          <a:xfrm>
            <a:off x="9283465" y="6474619"/>
            <a:ext cx="2713037" cy="196056"/>
          </a:xfrm>
        </p:spPr>
        <p:txBody>
          <a:bodyPr/>
          <a:lstStyle/>
          <a:p>
            <a:fld id="{23AA811B-2EBD-4900-905E-5BE206449611}" type="slidenum">
              <a:rPr lang="en-GB" smtClean="0"/>
              <a:pPr/>
              <a:t>‹#›</a:t>
            </a:fld>
            <a:endParaRPr lang="en-GB" dirty="0"/>
          </a:p>
        </p:txBody>
      </p:sp>
      <p:sp>
        <p:nvSpPr>
          <p:cNvPr id="5" name="Picture Placeholder 7">
            <a:extLst>
              <a:ext uri="{FF2B5EF4-FFF2-40B4-BE49-F238E27FC236}">
                <a16:creationId xmlns:a16="http://schemas.microsoft.com/office/drawing/2014/main" id="{561F121D-AFB1-9F62-CADD-8DDB2A1EFCEA}"/>
              </a:ext>
            </a:extLst>
          </p:cNvPr>
          <p:cNvSpPr>
            <a:spLocks noGrp="1"/>
          </p:cNvSpPr>
          <p:nvPr>
            <p:ph type="pic" sz="quarter" idx="13" hasCustomPrompt="1"/>
          </p:nvPr>
        </p:nvSpPr>
        <p:spPr>
          <a:xfrm>
            <a:off x="0" y="0"/>
            <a:ext cx="6002338" cy="6858000"/>
          </a:xfrm>
          <a:solidFill>
            <a:schemeClr val="bg1">
              <a:lumMod val="85000"/>
            </a:schemeClr>
          </a:solidFill>
        </p:spPr>
        <p:txBody>
          <a:bodyPr lIns="0" tIns="3708000" anchor="t"/>
          <a:lstStyle>
            <a:lvl1pPr marL="0" indent="0" algn="ctr">
              <a:buNone/>
              <a:defRPr sz="1600">
                <a:solidFill>
                  <a:schemeClr val="tx1"/>
                </a:solidFill>
              </a:defRPr>
            </a:lvl1pPr>
          </a:lstStyle>
          <a:p>
            <a:r>
              <a:rPr lang="en-US" altLang="zh-HK" dirty="0"/>
              <a:t>Click icon to add picture, then right click and select option Send to Back</a:t>
            </a:r>
          </a:p>
        </p:txBody>
      </p:sp>
    </p:spTree>
    <p:extLst>
      <p:ext uri="{BB962C8B-B14F-4D97-AF65-F5344CB8AC3E}">
        <p14:creationId xmlns:p14="http://schemas.microsoft.com/office/powerpoint/2010/main" val="186269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0643F1B6-0743-4D14-8B95-B030120DE5D1}"/>
              </a:ext>
            </a:extLst>
          </p:cNvPr>
          <p:cNvSpPr>
            <a:spLocks noGrp="1" noRot="1" noMove="1" noResize="1" noEditPoints="1" noAdjustHandles="1" noChangeArrowheads="1" noChangeShapeType="1"/>
          </p:cNvSpPr>
          <p:nvPr>
            <p:ph type="dt" sz="half" idx="2"/>
          </p:nvPr>
        </p:nvSpPr>
        <p:spPr>
          <a:xfrm>
            <a:off x="3187700" y="6486536"/>
            <a:ext cx="2814638" cy="180000"/>
          </a:xfrm>
          <a:prstGeom prst="rect">
            <a:avLst/>
          </a:prstGeom>
        </p:spPr>
        <p:txBody>
          <a:bodyPr vert="horz" lIns="0" tIns="0" rIns="0" bIns="0" rtlCol="0" anchor="b" anchorCtr="0"/>
          <a:lstStyle>
            <a:lvl1pPr algn="l">
              <a:defRPr sz="1000">
                <a:solidFill>
                  <a:schemeClr val="tx1"/>
                </a:solidFill>
              </a:defRPr>
            </a:lvl1pPr>
          </a:lstStyle>
          <a:p>
            <a:r>
              <a:rPr lang="en-GB" dirty="0"/>
              <a:t>21 June, 2023</a:t>
            </a:r>
          </a:p>
        </p:txBody>
      </p:sp>
      <p:sp>
        <p:nvSpPr>
          <p:cNvPr id="8" name="Footer Placeholder 7" hidden="1">
            <a:extLst>
              <a:ext uri="{FF2B5EF4-FFF2-40B4-BE49-F238E27FC236}">
                <a16:creationId xmlns:a16="http://schemas.microsoft.com/office/drawing/2014/main" id="{69460BDC-2796-43E8-A075-B3BFBC3B28E3}"/>
              </a:ext>
            </a:extLst>
          </p:cNvPr>
          <p:cNvSpPr>
            <a:spLocks noGrp="1" noRot="1" noMove="1" noResize="1" noEditPoints="1" noAdjustHandles="1" noChangeArrowheads="1" noChangeShapeType="1"/>
          </p:cNvSpPr>
          <p:nvPr>
            <p:ph type="ftr" sz="quarter" idx="3"/>
          </p:nvPr>
        </p:nvSpPr>
        <p:spPr>
          <a:xfrm>
            <a:off x="6188075" y="6490675"/>
            <a:ext cx="2814638" cy="180000"/>
          </a:xfrm>
          <a:prstGeom prst="rect">
            <a:avLst/>
          </a:prstGeom>
        </p:spPr>
        <p:txBody>
          <a:bodyPr vert="horz" lIns="0" tIns="0" rIns="0" bIns="0" rtlCol="0" anchor="b" anchorCtr="0"/>
          <a:lstStyle>
            <a:lvl1pPr algn="r">
              <a:defRPr sz="1000">
                <a:solidFill>
                  <a:schemeClr val="tx1"/>
                </a:solidFill>
              </a:defRPr>
            </a:lvl1pPr>
          </a:lstStyle>
          <a:p>
            <a:endParaRPr lang="en-GB" dirty="0"/>
          </a:p>
        </p:txBody>
      </p:sp>
      <p:sp>
        <p:nvSpPr>
          <p:cNvPr id="4" name="Grid">
            <a:extLst>
              <a:ext uri="{FF2B5EF4-FFF2-40B4-BE49-F238E27FC236}">
                <a16:creationId xmlns:a16="http://schemas.microsoft.com/office/drawing/2014/main" id="{785B307A-AB45-058D-4FCF-F6CA8E8CC324}"/>
              </a:ext>
            </a:extLst>
          </p:cNvPr>
          <p:cNvSpPr/>
          <p:nvPr userDrawn="1"/>
        </p:nvSpPr>
        <p:spPr>
          <a:xfrm>
            <a:off x="-598" y="0"/>
            <a:ext cx="12193199" cy="6858000"/>
          </a:xfrm>
          <a:custGeom>
            <a:avLst/>
            <a:gdLst>
              <a:gd name="connsiteX0" fmla="*/ 190218 w 12193199"/>
              <a:gd name="connsiteY0" fmla="*/ 190219 h 6858000"/>
              <a:gd name="connsiteX1" fmla="*/ 190218 w 12193199"/>
              <a:gd name="connsiteY1" fmla="*/ 6667781 h 6858000"/>
              <a:gd name="connsiteX2" fmla="*/ 12001837 w 12193199"/>
              <a:gd name="connsiteY2" fmla="*/ 6667781 h 6858000"/>
              <a:gd name="connsiteX3" fmla="*/ 12001837 w 12193199"/>
              <a:gd name="connsiteY3" fmla="*/ 190219 h 6858000"/>
              <a:gd name="connsiteX4" fmla="*/ 12001837 w 12193199"/>
              <a:gd name="connsiteY4" fmla="*/ 0 h 6858000"/>
              <a:gd name="connsiteX5" fmla="*/ 12009037 w 12193199"/>
              <a:gd name="connsiteY5" fmla="*/ 0 h 6858000"/>
              <a:gd name="connsiteX6" fmla="*/ 12009037 w 12193199"/>
              <a:gd name="connsiteY6" fmla="*/ 183019 h 6858000"/>
              <a:gd name="connsiteX7" fmla="*/ 12193199 w 12193199"/>
              <a:gd name="connsiteY7" fmla="*/ 183019 h 6858000"/>
              <a:gd name="connsiteX8" fmla="*/ 12193199 w 12193199"/>
              <a:gd name="connsiteY8" fmla="*/ 190219 h 6858000"/>
              <a:gd name="connsiteX9" fmla="*/ 12009037 w 12193199"/>
              <a:gd name="connsiteY9" fmla="*/ 190219 h 6858000"/>
              <a:gd name="connsiteX10" fmla="*/ 12009037 w 12193199"/>
              <a:gd name="connsiteY10" fmla="*/ 6667781 h 6858000"/>
              <a:gd name="connsiteX11" fmla="*/ 12193199 w 12193199"/>
              <a:gd name="connsiteY11" fmla="*/ 6667781 h 6858000"/>
              <a:gd name="connsiteX12" fmla="*/ 12193199 w 12193199"/>
              <a:gd name="connsiteY12" fmla="*/ 6674981 h 6858000"/>
              <a:gd name="connsiteX13" fmla="*/ 12009037 w 12193199"/>
              <a:gd name="connsiteY13" fmla="*/ 6674981 h 6858000"/>
              <a:gd name="connsiteX14" fmla="*/ 12009037 w 12193199"/>
              <a:gd name="connsiteY14" fmla="*/ 6858000 h 6858000"/>
              <a:gd name="connsiteX15" fmla="*/ 12001837 w 12193199"/>
              <a:gd name="connsiteY15" fmla="*/ 6858000 h 6858000"/>
              <a:gd name="connsiteX16" fmla="*/ 12001837 w 12193199"/>
              <a:gd name="connsiteY16" fmla="*/ 6674981 h 6858000"/>
              <a:gd name="connsiteX17" fmla="*/ 190218 w 12193199"/>
              <a:gd name="connsiteY17" fmla="*/ 6674981 h 6858000"/>
              <a:gd name="connsiteX18" fmla="*/ 190218 w 12193199"/>
              <a:gd name="connsiteY18" fmla="*/ 6858000 h 6858000"/>
              <a:gd name="connsiteX19" fmla="*/ 183018 w 12193199"/>
              <a:gd name="connsiteY19" fmla="*/ 6858000 h 6858000"/>
              <a:gd name="connsiteX20" fmla="*/ 183018 w 12193199"/>
              <a:gd name="connsiteY20" fmla="*/ 6674981 h 6858000"/>
              <a:gd name="connsiteX21" fmla="*/ 0 w 12193199"/>
              <a:gd name="connsiteY21" fmla="*/ 6674981 h 6858000"/>
              <a:gd name="connsiteX22" fmla="*/ 0 w 12193199"/>
              <a:gd name="connsiteY22" fmla="*/ 6667781 h 6858000"/>
              <a:gd name="connsiteX23" fmla="*/ 183018 w 12193199"/>
              <a:gd name="connsiteY23" fmla="*/ 6667781 h 6858000"/>
              <a:gd name="connsiteX24" fmla="*/ 183018 w 12193199"/>
              <a:gd name="connsiteY24" fmla="*/ 190219 h 6858000"/>
              <a:gd name="connsiteX25" fmla="*/ 0 w 12193199"/>
              <a:gd name="connsiteY25" fmla="*/ 190219 h 6858000"/>
              <a:gd name="connsiteX26" fmla="*/ 0 w 12193199"/>
              <a:gd name="connsiteY26" fmla="*/ 183019 h 6858000"/>
              <a:gd name="connsiteX27" fmla="*/ 183018 w 12193199"/>
              <a:gd name="connsiteY27" fmla="*/ 183019 h 6858000"/>
              <a:gd name="connsiteX28" fmla="*/ 183018 w 12193199"/>
              <a:gd name="connsiteY28" fmla="*/ 0 h 6858000"/>
              <a:gd name="connsiteX29" fmla="*/ 190218 w 12193199"/>
              <a:gd name="connsiteY29" fmla="*/ 0 h 6858000"/>
              <a:gd name="connsiteX30" fmla="*/ 190218 w 12193199"/>
              <a:gd name="connsiteY30" fmla="*/ 183019 h 6858000"/>
              <a:gd name="connsiteX31" fmla="*/ 12001837 w 12193199"/>
              <a:gd name="connsiteY31" fmla="*/ 1830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2193199" h="6858000">
                <a:moveTo>
                  <a:pt x="190218" y="190219"/>
                </a:moveTo>
                <a:lnTo>
                  <a:pt x="190218" y="6667781"/>
                </a:lnTo>
                <a:lnTo>
                  <a:pt x="12001837" y="6667781"/>
                </a:lnTo>
                <a:lnTo>
                  <a:pt x="12001837" y="190219"/>
                </a:lnTo>
                <a:close/>
                <a:moveTo>
                  <a:pt x="12001837" y="0"/>
                </a:moveTo>
                <a:lnTo>
                  <a:pt x="12009037" y="0"/>
                </a:lnTo>
                <a:lnTo>
                  <a:pt x="12009037" y="183019"/>
                </a:lnTo>
                <a:lnTo>
                  <a:pt x="12193199" y="183019"/>
                </a:lnTo>
                <a:lnTo>
                  <a:pt x="12193199" y="190219"/>
                </a:lnTo>
                <a:lnTo>
                  <a:pt x="12009037" y="190219"/>
                </a:lnTo>
                <a:lnTo>
                  <a:pt x="12009037" y="6667781"/>
                </a:lnTo>
                <a:lnTo>
                  <a:pt x="12193199" y="6667781"/>
                </a:lnTo>
                <a:lnTo>
                  <a:pt x="12193199" y="6674981"/>
                </a:lnTo>
                <a:lnTo>
                  <a:pt x="12009037" y="6674981"/>
                </a:lnTo>
                <a:lnTo>
                  <a:pt x="12009037" y="6858000"/>
                </a:lnTo>
                <a:lnTo>
                  <a:pt x="12001837" y="6858000"/>
                </a:lnTo>
                <a:lnTo>
                  <a:pt x="12001837" y="6674981"/>
                </a:lnTo>
                <a:lnTo>
                  <a:pt x="190218" y="6674981"/>
                </a:lnTo>
                <a:lnTo>
                  <a:pt x="190218" y="6858000"/>
                </a:lnTo>
                <a:lnTo>
                  <a:pt x="183018" y="6858000"/>
                </a:lnTo>
                <a:lnTo>
                  <a:pt x="183018" y="6674981"/>
                </a:lnTo>
                <a:lnTo>
                  <a:pt x="0" y="6674981"/>
                </a:lnTo>
                <a:lnTo>
                  <a:pt x="0" y="6667781"/>
                </a:lnTo>
                <a:lnTo>
                  <a:pt x="183018" y="6667781"/>
                </a:lnTo>
                <a:lnTo>
                  <a:pt x="183018" y="190219"/>
                </a:lnTo>
                <a:lnTo>
                  <a:pt x="0" y="190219"/>
                </a:lnTo>
                <a:lnTo>
                  <a:pt x="0" y="183019"/>
                </a:lnTo>
                <a:lnTo>
                  <a:pt x="183018" y="183019"/>
                </a:lnTo>
                <a:lnTo>
                  <a:pt x="183018" y="0"/>
                </a:lnTo>
                <a:lnTo>
                  <a:pt x="190218" y="0"/>
                </a:lnTo>
                <a:lnTo>
                  <a:pt x="190218" y="183019"/>
                </a:lnTo>
                <a:lnTo>
                  <a:pt x="12001837" y="183019"/>
                </a:lnTo>
                <a:close/>
              </a:path>
            </a:pathLst>
          </a:custGeom>
          <a:solidFill>
            <a:srgbClr val="E7EBE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dirty="0"/>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185738" y="185737"/>
            <a:ext cx="11818937" cy="947737"/>
          </a:xfrm>
          <a:prstGeom prst="rect">
            <a:avLst/>
          </a:prstGeom>
        </p:spPr>
        <p:txBody>
          <a:bodyPr vert="horz" lIns="0" tIns="0" rIns="0" bIns="0" rtlCol="0" anchor="t" anchorCtr="0">
            <a:noAutofit/>
          </a:bodyPr>
          <a:lstStyle/>
          <a:p>
            <a:endParaRPr lang="en-GB" dirty="0"/>
          </a:p>
        </p:txBody>
      </p:sp>
      <p:sp>
        <p:nvSpPr>
          <p:cNvPr id="3" name="Text Placeholder 2"/>
          <p:cNvSpPr>
            <a:spLocks noGrp="1"/>
          </p:cNvSpPr>
          <p:nvPr>
            <p:ph type="body" idx="1"/>
          </p:nvPr>
        </p:nvSpPr>
        <p:spPr>
          <a:xfrm>
            <a:off x="185738" y="1438275"/>
            <a:ext cx="11818937" cy="4562476"/>
          </a:xfrm>
          <a:prstGeom prst="rect">
            <a:avLst/>
          </a:prstGeom>
        </p:spPr>
        <p:txBody>
          <a:bodyPr vert="horz" lIns="0" tIns="0" rIns="0" bIns="0" rtlCol="0">
            <a:noAutofit/>
          </a:bodyPr>
          <a:lstStyle/>
          <a:p>
            <a:pPr lvl="0"/>
            <a:r>
              <a:rPr lang="en-GB" noProof="0" dirty="0"/>
              <a:t>Bullet level 1 Coral (Enter+TAB for next text level, SHIFT+TAB to go back in levels)</a:t>
            </a:r>
          </a:p>
          <a:p>
            <a:pPr lvl="1"/>
            <a:r>
              <a:rPr lang="en-GB" noProof="0" dirty="0"/>
              <a:t>Level 2</a:t>
            </a:r>
          </a:p>
          <a:p>
            <a:pPr lvl="2"/>
            <a:r>
              <a:rPr lang="en-GB" noProof="0" dirty="0"/>
              <a:t>Level 3</a:t>
            </a:r>
          </a:p>
          <a:p>
            <a:pPr lvl="3"/>
            <a:r>
              <a:rPr lang="en-GB" noProof="0" dirty="0"/>
              <a:t>Level 4, Body</a:t>
            </a:r>
          </a:p>
          <a:p>
            <a:pPr lvl="4"/>
            <a:r>
              <a:rPr lang="en-GB" noProof="0" dirty="0"/>
              <a:t>Level 5, Header</a:t>
            </a:r>
          </a:p>
          <a:p>
            <a:pPr lvl="5"/>
            <a:r>
              <a:rPr lang="en-GB" noProof="0" dirty="0"/>
              <a:t>Level 6, Body</a:t>
            </a:r>
          </a:p>
          <a:p>
            <a:pPr lvl="6"/>
            <a:r>
              <a:rPr lang="en-GB" noProof="0" dirty="0"/>
              <a:t>Level 7, Small Text</a:t>
            </a:r>
          </a:p>
          <a:p>
            <a:pPr lvl="7"/>
            <a:r>
              <a:rPr lang="en-GB" noProof="0" dirty="0"/>
              <a:t>Level 8, Headline</a:t>
            </a:r>
          </a:p>
          <a:p>
            <a:pPr lvl="8"/>
            <a:r>
              <a:rPr lang="en-GB" noProof="0" dirty="0"/>
              <a:t>Level 9, Headline</a:t>
            </a:r>
          </a:p>
        </p:txBody>
      </p:sp>
      <p:sp>
        <p:nvSpPr>
          <p:cNvPr id="9" name="Slide Number Placeholder 8">
            <a:extLst>
              <a:ext uri="{FF2B5EF4-FFF2-40B4-BE49-F238E27FC236}">
                <a16:creationId xmlns:a16="http://schemas.microsoft.com/office/drawing/2014/main" id="{5942516E-ED5A-4F68-B285-E8D0CC42F948}"/>
              </a:ext>
            </a:extLst>
          </p:cNvPr>
          <p:cNvSpPr>
            <a:spLocks noGrp="1"/>
          </p:cNvSpPr>
          <p:nvPr>
            <p:ph type="sldNum" sz="quarter" idx="4"/>
          </p:nvPr>
        </p:nvSpPr>
        <p:spPr>
          <a:xfrm>
            <a:off x="9291638" y="6474619"/>
            <a:ext cx="2713037" cy="196056"/>
          </a:xfrm>
          <a:prstGeom prst="rect">
            <a:avLst/>
          </a:prstGeom>
        </p:spPr>
        <p:txBody>
          <a:bodyPr vert="horz" lIns="0" tIns="252000" rIns="0" bIns="0" rtlCol="0" anchor="b" anchorCtr="0"/>
          <a:lstStyle>
            <a:lvl1pPr algn="r">
              <a:defRPr sz="1100">
                <a:solidFill>
                  <a:schemeClr val="tx1"/>
                </a:solidFill>
              </a:defRPr>
            </a:lvl1pPr>
          </a:lstStyle>
          <a:p>
            <a:fld id="{23AA811B-2EBD-4900-905E-5BE206449611}" type="slidenum">
              <a:rPr lang="en-GB" smtClean="0"/>
              <a:pPr/>
              <a:t>‹#›</a:t>
            </a:fld>
            <a:endParaRPr lang="en-GB" dirty="0"/>
          </a:p>
        </p:txBody>
      </p:sp>
      <p:sp>
        <p:nvSpPr>
          <p:cNvPr id="23" name="Freeform: Shape 22">
            <a:extLst>
              <a:ext uri="{FF2B5EF4-FFF2-40B4-BE49-F238E27FC236}">
                <a16:creationId xmlns:a16="http://schemas.microsoft.com/office/drawing/2014/main" id="{1AAB2BF0-A651-AD5C-42CC-145B1AD52D70}"/>
              </a:ext>
            </a:extLst>
          </p:cNvPr>
          <p:cNvSpPr/>
          <p:nvPr userDrawn="1"/>
        </p:nvSpPr>
        <p:spPr>
          <a:xfrm>
            <a:off x="190800" y="6556701"/>
            <a:ext cx="936626" cy="142550"/>
          </a:xfrm>
          <a:custGeom>
            <a:avLst/>
            <a:gdLst>
              <a:gd name="connsiteX0" fmla="*/ 5882163 w 7505700"/>
              <a:gd name="connsiteY0" fmla="*/ 551211 h 1142333"/>
              <a:gd name="connsiteX1" fmla="*/ 5731859 w 7505700"/>
              <a:gd name="connsiteY1" fmla="*/ 611314 h 1142333"/>
              <a:gd name="connsiteX2" fmla="*/ 5541454 w 7505700"/>
              <a:gd name="connsiteY2" fmla="*/ 721518 h 1142333"/>
              <a:gd name="connsiteX3" fmla="*/ 5671756 w 7505700"/>
              <a:gd name="connsiteY3" fmla="*/ 821721 h 1142333"/>
              <a:gd name="connsiteX4" fmla="*/ 5882163 w 7505700"/>
              <a:gd name="connsiteY4" fmla="*/ 581215 h 1142333"/>
              <a:gd name="connsiteX5" fmla="*/ 1202531 w 7505700"/>
              <a:gd name="connsiteY5" fmla="*/ 280606 h 1142333"/>
              <a:gd name="connsiteX6" fmla="*/ 992124 w 7505700"/>
              <a:gd name="connsiteY6" fmla="*/ 491014 h 1142333"/>
              <a:gd name="connsiteX7" fmla="*/ 1402937 w 7505700"/>
              <a:gd name="connsiteY7" fmla="*/ 491014 h 1142333"/>
              <a:gd name="connsiteX8" fmla="*/ 1202531 w 7505700"/>
              <a:gd name="connsiteY8" fmla="*/ 280606 h 1142333"/>
              <a:gd name="connsiteX9" fmla="*/ 3106579 w 7505700"/>
              <a:gd name="connsiteY9" fmla="*/ 280511 h 1142333"/>
              <a:gd name="connsiteX10" fmla="*/ 2886075 w 7505700"/>
              <a:gd name="connsiteY10" fmla="*/ 551116 h 1142333"/>
              <a:gd name="connsiteX11" fmla="*/ 3106579 w 7505700"/>
              <a:gd name="connsiteY11" fmla="*/ 821721 h 1142333"/>
              <a:gd name="connsiteX12" fmla="*/ 3316986 w 7505700"/>
              <a:gd name="connsiteY12" fmla="*/ 551116 h 1142333"/>
              <a:gd name="connsiteX13" fmla="*/ 3106579 w 7505700"/>
              <a:gd name="connsiteY13" fmla="*/ 280511 h 1142333"/>
              <a:gd name="connsiteX14" fmla="*/ 5020532 w 7505700"/>
              <a:gd name="connsiteY14" fmla="*/ 270509 h 1142333"/>
              <a:gd name="connsiteX15" fmla="*/ 4800028 w 7505700"/>
              <a:gd name="connsiteY15" fmla="*/ 551116 h 1142333"/>
              <a:gd name="connsiteX16" fmla="*/ 5020532 w 7505700"/>
              <a:gd name="connsiteY16" fmla="*/ 821721 h 1142333"/>
              <a:gd name="connsiteX17" fmla="*/ 5220938 w 7505700"/>
              <a:gd name="connsiteY17" fmla="*/ 541115 h 1142333"/>
              <a:gd name="connsiteX18" fmla="*/ 5020532 w 7505700"/>
              <a:gd name="connsiteY18" fmla="*/ 270509 h 1142333"/>
              <a:gd name="connsiteX19" fmla="*/ 6824376 w 7505700"/>
              <a:gd name="connsiteY19" fmla="*/ 190404 h 1142333"/>
              <a:gd name="connsiteX20" fmla="*/ 6964680 w 7505700"/>
              <a:gd name="connsiteY20" fmla="*/ 190404 h 1142333"/>
              <a:gd name="connsiteX21" fmla="*/ 7135082 w 7505700"/>
              <a:gd name="connsiteY21" fmla="*/ 661415 h 1142333"/>
              <a:gd name="connsiteX22" fmla="*/ 7165181 w 7505700"/>
              <a:gd name="connsiteY22" fmla="*/ 791717 h 1142333"/>
              <a:gd name="connsiteX23" fmla="*/ 7175182 w 7505700"/>
              <a:gd name="connsiteY23" fmla="*/ 791717 h 1142333"/>
              <a:gd name="connsiteX24" fmla="*/ 7205281 w 7505700"/>
              <a:gd name="connsiteY24" fmla="*/ 661415 h 1142333"/>
              <a:gd name="connsiteX25" fmla="*/ 7375683 w 7505700"/>
              <a:gd name="connsiteY25" fmla="*/ 190404 h 1142333"/>
              <a:gd name="connsiteX26" fmla="*/ 7505700 w 7505700"/>
              <a:gd name="connsiteY26" fmla="*/ 190404 h 1142333"/>
              <a:gd name="connsiteX27" fmla="*/ 7245191 w 7505700"/>
              <a:gd name="connsiteY27" fmla="*/ 881824 h 1142333"/>
              <a:gd name="connsiteX28" fmla="*/ 6954583 w 7505700"/>
              <a:gd name="connsiteY28" fmla="*/ 1142333 h 1142333"/>
              <a:gd name="connsiteX29" fmla="*/ 6864381 w 7505700"/>
              <a:gd name="connsiteY29" fmla="*/ 1122330 h 1142333"/>
              <a:gd name="connsiteX30" fmla="*/ 6864381 w 7505700"/>
              <a:gd name="connsiteY30" fmla="*/ 1022127 h 1142333"/>
              <a:gd name="connsiteX31" fmla="*/ 6944582 w 7505700"/>
              <a:gd name="connsiteY31" fmla="*/ 1042130 h 1142333"/>
              <a:gd name="connsiteX32" fmla="*/ 7114984 w 7505700"/>
              <a:gd name="connsiteY32" fmla="*/ 921924 h 1142333"/>
              <a:gd name="connsiteX33" fmla="*/ 6533769 w 7505700"/>
              <a:gd name="connsiteY33" fmla="*/ 180403 h 1142333"/>
              <a:gd name="connsiteX34" fmla="*/ 6774275 w 7505700"/>
              <a:gd name="connsiteY34" fmla="*/ 420909 h 1142333"/>
              <a:gd name="connsiteX35" fmla="*/ 6774180 w 7505700"/>
              <a:gd name="connsiteY35" fmla="*/ 420909 h 1142333"/>
              <a:gd name="connsiteX36" fmla="*/ 6774180 w 7505700"/>
              <a:gd name="connsiteY36" fmla="*/ 901922 h 1142333"/>
              <a:gd name="connsiteX37" fmla="*/ 6653974 w 7505700"/>
              <a:gd name="connsiteY37" fmla="*/ 901922 h 1142333"/>
              <a:gd name="connsiteX38" fmla="*/ 6653974 w 7505700"/>
              <a:gd name="connsiteY38" fmla="*/ 451008 h 1142333"/>
              <a:gd name="connsiteX39" fmla="*/ 6503669 w 7505700"/>
              <a:gd name="connsiteY39" fmla="*/ 280606 h 1142333"/>
              <a:gd name="connsiteX40" fmla="*/ 6303263 w 7505700"/>
              <a:gd name="connsiteY40" fmla="*/ 541115 h 1142333"/>
              <a:gd name="connsiteX41" fmla="*/ 6303263 w 7505700"/>
              <a:gd name="connsiteY41" fmla="*/ 901827 h 1142333"/>
              <a:gd name="connsiteX42" fmla="*/ 6183058 w 7505700"/>
              <a:gd name="connsiteY42" fmla="*/ 901827 h 1142333"/>
              <a:gd name="connsiteX43" fmla="*/ 6183058 w 7505700"/>
              <a:gd name="connsiteY43" fmla="*/ 190404 h 1142333"/>
              <a:gd name="connsiteX44" fmla="*/ 6303263 w 7505700"/>
              <a:gd name="connsiteY44" fmla="*/ 190404 h 1142333"/>
              <a:gd name="connsiteX45" fmla="*/ 6303263 w 7505700"/>
              <a:gd name="connsiteY45" fmla="*/ 360807 h 1142333"/>
              <a:gd name="connsiteX46" fmla="*/ 6533769 w 7505700"/>
              <a:gd name="connsiteY46" fmla="*/ 180403 h 1142333"/>
              <a:gd name="connsiteX47" fmla="*/ 5731859 w 7505700"/>
              <a:gd name="connsiteY47" fmla="*/ 180403 h 1142333"/>
              <a:gd name="connsiteX48" fmla="*/ 6012465 w 7505700"/>
              <a:gd name="connsiteY48" fmla="*/ 420909 h 1142333"/>
              <a:gd name="connsiteX49" fmla="*/ 6012465 w 7505700"/>
              <a:gd name="connsiteY49" fmla="*/ 741616 h 1142333"/>
              <a:gd name="connsiteX50" fmla="*/ 6062566 w 7505700"/>
              <a:gd name="connsiteY50" fmla="*/ 821817 h 1142333"/>
              <a:gd name="connsiteX51" fmla="*/ 6122669 w 7505700"/>
              <a:gd name="connsiteY51" fmla="*/ 811815 h 1142333"/>
              <a:gd name="connsiteX52" fmla="*/ 6122765 w 7505700"/>
              <a:gd name="connsiteY52" fmla="*/ 811720 h 1142333"/>
              <a:gd name="connsiteX53" fmla="*/ 6122765 w 7505700"/>
              <a:gd name="connsiteY53" fmla="*/ 901922 h 1142333"/>
              <a:gd name="connsiteX54" fmla="*/ 6032563 w 7505700"/>
              <a:gd name="connsiteY54" fmla="*/ 911923 h 1142333"/>
              <a:gd name="connsiteX55" fmla="*/ 5892259 w 7505700"/>
              <a:gd name="connsiteY55" fmla="*/ 771620 h 1142333"/>
              <a:gd name="connsiteX56" fmla="*/ 5892259 w 7505700"/>
              <a:gd name="connsiteY56" fmla="*/ 741521 h 1142333"/>
              <a:gd name="connsiteX57" fmla="*/ 5882258 w 7505700"/>
              <a:gd name="connsiteY57" fmla="*/ 741521 h 1142333"/>
              <a:gd name="connsiteX58" fmla="*/ 5641752 w 7505700"/>
              <a:gd name="connsiteY58" fmla="*/ 921924 h 1142333"/>
              <a:gd name="connsiteX59" fmla="*/ 5421248 w 7505700"/>
              <a:gd name="connsiteY59" fmla="*/ 731520 h 1142333"/>
              <a:gd name="connsiteX60" fmla="*/ 5711856 w 7505700"/>
              <a:gd name="connsiteY60" fmla="*/ 521112 h 1142333"/>
              <a:gd name="connsiteX61" fmla="*/ 5882258 w 7505700"/>
              <a:gd name="connsiteY61" fmla="*/ 390810 h 1142333"/>
              <a:gd name="connsiteX62" fmla="*/ 5731954 w 7505700"/>
              <a:gd name="connsiteY62" fmla="*/ 270605 h 1142333"/>
              <a:gd name="connsiteX63" fmla="*/ 5561552 w 7505700"/>
              <a:gd name="connsiteY63" fmla="*/ 430911 h 1142333"/>
              <a:gd name="connsiteX64" fmla="*/ 5431250 w 7505700"/>
              <a:gd name="connsiteY64" fmla="*/ 430911 h 1142333"/>
              <a:gd name="connsiteX65" fmla="*/ 5731859 w 7505700"/>
              <a:gd name="connsiteY65" fmla="*/ 180403 h 1142333"/>
              <a:gd name="connsiteX66" fmla="*/ 5050631 w 7505700"/>
              <a:gd name="connsiteY66" fmla="*/ 180403 h 1142333"/>
              <a:gd name="connsiteX67" fmla="*/ 5351240 w 7505700"/>
              <a:gd name="connsiteY67" fmla="*/ 541115 h 1142333"/>
              <a:gd name="connsiteX68" fmla="*/ 5050631 w 7505700"/>
              <a:gd name="connsiteY68" fmla="*/ 921924 h 1142333"/>
              <a:gd name="connsiteX69" fmla="*/ 4810125 w 7505700"/>
              <a:gd name="connsiteY69" fmla="*/ 741521 h 1142333"/>
              <a:gd name="connsiteX70" fmla="*/ 4800124 w 7505700"/>
              <a:gd name="connsiteY70" fmla="*/ 741521 h 1142333"/>
              <a:gd name="connsiteX71" fmla="*/ 4800124 w 7505700"/>
              <a:gd name="connsiteY71" fmla="*/ 1142333 h 1142333"/>
              <a:gd name="connsiteX72" fmla="*/ 4679918 w 7505700"/>
              <a:gd name="connsiteY72" fmla="*/ 1142333 h 1142333"/>
              <a:gd name="connsiteX73" fmla="*/ 4679918 w 7505700"/>
              <a:gd name="connsiteY73" fmla="*/ 190404 h 1142333"/>
              <a:gd name="connsiteX74" fmla="*/ 4800124 w 7505700"/>
              <a:gd name="connsiteY74" fmla="*/ 190404 h 1142333"/>
              <a:gd name="connsiteX75" fmla="*/ 4800124 w 7505700"/>
              <a:gd name="connsiteY75" fmla="*/ 360807 h 1142333"/>
              <a:gd name="connsiteX76" fmla="*/ 4810125 w 7505700"/>
              <a:gd name="connsiteY76" fmla="*/ 360807 h 1142333"/>
              <a:gd name="connsiteX77" fmla="*/ 5050631 w 7505700"/>
              <a:gd name="connsiteY77" fmla="*/ 180403 h 1142333"/>
              <a:gd name="connsiteX78" fmla="*/ 3888010 w 7505700"/>
              <a:gd name="connsiteY78" fmla="*/ 180403 h 1142333"/>
              <a:gd name="connsiteX79" fmla="*/ 4108513 w 7505700"/>
              <a:gd name="connsiteY79" fmla="*/ 360807 h 1142333"/>
              <a:gd name="connsiteX80" fmla="*/ 4329017 w 7505700"/>
              <a:gd name="connsiteY80" fmla="*/ 180403 h 1142333"/>
              <a:gd name="connsiteX81" fmla="*/ 4569523 w 7505700"/>
              <a:gd name="connsiteY81" fmla="*/ 420909 h 1142333"/>
              <a:gd name="connsiteX82" fmla="*/ 4569523 w 7505700"/>
              <a:gd name="connsiteY82" fmla="*/ 901922 h 1142333"/>
              <a:gd name="connsiteX83" fmla="*/ 4439221 w 7505700"/>
              <a:gd name="connsiteY83" fmla="*/ 901922 h 1142333"/>
              <a:gd name="connsiteX84" fmla="*/ 4439221 w 7505700"/>
              <a:gd name="connsiteY84" fmla="*/ 430911 h 1142333"/>
              <a:gd name="connsiteX85" fmla="*/ 4298918 w 7505700"/>
              <a:gd name="connsiteY85" fmla="*/ 280606 h 1142333"/>
              <a:gd name="connsiteX86" fmla="*/ 4118515 w 7505700"/>
              <a:gd name="connsiteY86" fmla="*/ 541115 h 1142333"/>
              <a:gd name="connsiteX87" fmla="*/ 4118515 w 7505700"/>
              <a:gd name="connsiteY87" fmla="*/ 901827 h 1142333"/>
              <a:gd name="connsiteX88" fmla="*/ 3988212 w 7505700"/>
              <a:gd name="connsiteY88" fmla="*/ 901827 h 1142333"/>
              <a:gd name="connsiteX89" fmla="*/ 3988212 w 7505700"/>
              <a:gd name="connsiteY89" fmla="*/ 430815 h 1142333"/>
              <a:gd name="connsiteX90" fmla="*/ 3847909 w 7505700"/>
              <a:gd name="connsiteY90" fmla="*/ 280511 h 1142333"/>
              <a:gd name="connsiteX91" fmla="*/ 3657504 w 7505700"/>
              <a:gd name="connsiteY91" fmla="*/ 541020 h 1142333"/>
              <a:gd name="connsiteX92" fmla="*/ 3657504 w 7505700"/>
              <a:gd name="connsiteY92" fmla="*/ 901731 h 1142333"/>
              <a:gd name="connsiteX93" fmla="*/ 3537299 w 7505700"/>
              <a:gd name="connsiteY93" fmla="*/ 901731 h 1142333"/>
              <a:gd name="connsiteX94" fmla="*/ 3537299 w 7505700"/>
              <a:gd name="connsiteY94" fmla="*/ 190404 h 1142333"/>
              <a:gd name="connsiteX95" fmla="*/ 3657504 w 7505700"/>
              <a:gd name="connsiteY95" fmla="*/ 190404 h 1142333"/>
              <a:gd name="connsiteX96" fmla="*/ 3657504 w 7505700"/>
              <a:gd name="connsiteY96" fmla="*/ 360807 h 1142333"/>
              <a:gd name="connsiteX97" fmla="*/ 3888010 w 7505700"/>
              <a:gd name="connsiteY97" fmla="*/ 180403 h 1142333"/>
              <a:gd name="connsiteX98" fmla="*/ 3106484 w 7505700"/>
              <a:gd name="connsiteY98" fmla="*/ 180308 h 1142333"/>
              <a:gd name="connsiteX99" fmla="*/ 3447193 w 7505700"/>
              <a:gd name="connsiteY99" fmla="*/ 551116 h 1142333"/>
              <a:gd name="connsiteX100" fmla="*/ 3106484 w 7505700"/>
              <a:gd name="connsiteY100" fmla="*/ 921925 h 1142333"/>
              <a:gd name="connsiteX101" fmla="*/ 2755773 w 7505700"/>
              <a:gd name="connsiteY101" fmla="*/ 551116 h 1142333"/>
              <a:gd name="connsiteX102" fmla="*/ 3106484 w 7505700"/>
              <a:gd name="connsiteY102" fmla="*/ 180308 h 1142333"/>
              <a:gd name="connsiteX103" fmla="*/ 2354865 w 7505700"/>
              <a:gd name="connsiteY103" fmla="*/ 180308 h 1142333"/>
              <a:gd name="connsiteX104" fmla="*/ 2675572 w 7505700"/>
              <a:gd name="connsiteY104" fmla="*/ 460915 h 1142333"/>
              <a:gd name="connsiteX105" fmla="*/ 2545270 w 7505700"/>
              <a:gd name="connsiteY105" fmla="*/ 460915 h 1142333"/>
              <a:gd name="connsiteX106" fmla="*/ 2354865 w 7505700"/>
              <a:gd name="connsiteY106" fmla="*/ 280511 h 1142333"/>
              <a:gd name="connsiteX107" fmla="*/ 2134361 w 7505700"/>
              <a:gd name="connsiteY107" fmla="*/ 551116 h 1142333"/>
              <a:gd name="connsiteX108" fmla="*/ 2354865 w 7505700"/>
              <a:gd name="connsiteY108" fmla="*/ 821721 h 1142333"/>
              <a:gd name="connsiteX109" fmla="*/ 2555271 w 7505700"/>
              <a:gd name="connsiteY109" fmla="*/ 631317 h 1142333"/>
              <a:gd name="connsiteX110" fmla="*/ 2675476 w 7505700"/>
              <a:gd name="connsiteY110" fmla="*/ 631317 h 1142333"/>
              <a:gd name="connsiteX111" fmla="*/ 2354770 w 7505700"/>
              <a:gd name="connsiteY111" fmla="*/ 921925 h 1142333"/>
              <a:gd name="connsiteX112" fmla="*/ 2004059 w 7505700"/>
              <a:gd name="connsiteY112" fmla="*/ 551116 h 1142333"/>
              <a:gd name="connsiteX113" fmla="*/ 2004154 w 7505700"/>
              <a:gd name="connsiteY113" fmla="*/ 551116 h 1142333"/>
              <a:gd name="connsiteX114" fmla="*/ 2354865 w 7505700"/>
              <a:gd name="connsiteY114" fmla="*/ 180308 h 1142333"/>
              <a:gd name="connsiteX115" fmla="*/ 1202721 w 7505700"/>
              <a:gd name="connsiteY115" fmla="*/ 180308 h 1142333"/>
              <a:gd name="connsiteX116" fmla="*/ 1533429 w 7505700"/>
              <a:gd name="connsiteY116" fmla="*/ 561118 h 1142333"/>
              <a:gd name="connsiteX117" fmla="*/ 1533429 w 7505700"/>
              <a:gd name="connsiteY117" fmla="*/ 581120 h 1142333"/>
              <a:gd name="connsiteX118" fmla="*/ 1533239 w 7505700"/>
              <a:gd name="connsiteY118" fmla="*/ 581215 h 1142333"/>
              <a:gd name="connsiteX119" fmla="*/ 992124 w 7505700"/>
              <a:gd name="connsiteY119" fmla="*/ 581215 h 1142333"/>
              <a:gd name="connsiteX120" fmla="*/ 1212627 w 7505700"/>
              <a:gd name="connsiteY120" fmla="*/ 821721 h 1142333"/>
              <a:gd name="connsiteX121" fmla="*/ 1393031 w 7505700"/>
              <a:gd name="connsiteY121" fmla="*/ 691419 h 1142333"/>
              <a:gd name="connsiteX122" fmla="*/ 1523333 w 7505700"/>
              <a:gd name="connsiteY122" fmla="*/ 691419 h 1142333"/>
              <a:gd name="connsiteX123" fmla="*/ 1212723 w 7505700"/>
              <a:gd name="connsiteY123" fmla="*/ 921925 h 1142333"/>
              <a:gd name="connsiteX124" fmla="*/ 862012 w 7505700"/>
              <a:gd name="connsiteY124" fmla="*/ 551116 h 1142333"/>
              <a:gd name="connsiteX125" fmla="*/ 1202721 w 7505700"/>
              <a:gd name="connsiteY125" fmla="*/ 180308 h 1142333"/>
              <a:gd name="connsiteX126" fmla="*/ 1673447 w 7505700"/>
              <a:gd name="connsiteY126" fmla="*/ 0 h 1142333"/>
              <a:gd name="connsiteX127" fmla="*/ 1803749 w 7505700"/>
              <a:gd name="connsiteY127" fmla="*/ 0 h 1142333"/>
              <a:gd name="connsiteX128" fmla="*/ 1803749 w 7505700"/>
              <a:gd name="connsiteY128" fmla="*/ 190405 h 1142333"/>
              <a:gd name="connsiteX129" fmla="*/ 1954053 w 7505700"/>
              <a:gd name="connsiteY129" fmla="*/ 190405 h 1142333"/>
              <a:gd name="connsiteX130" fmla="*/ 1954053 w 7505700"/>
              <a:gd name="connsiteY130" fmla="*/ 290608 h 1142333"/>
              <a:gd name="connsiteX131" fmla="*/ 1803749 w 7505700"/>
              <a:gd name="connsiteY131" fmla="*/ 290608 h 1142333"/>
              <a:gd name="connsiteX132" fmla="*/ 1803749 w 7505700"/>
              <a:gd name="connsiteY132" fmla="*/ 711518 h 1142333"/>
              <a:gd name="connsiteX133" fmla="*/ 1883949 w 7505700"/>
              <a:gd name="connsiteY133" fmla="*/ 821722 h 1142333"/>
              <a:gd name="connsiteX134" fmla="*/ 1954053 w 7505700"/>
              <a:gd name="connsiteY134" fmla="*/ 801719 h 1142333"/>
              <a:gd name="connsiteX135" fmla="*/ 1954053 w 7505700"/>
              <a:gd name="connsiteY135" fmla="*/ 901922 h 1142333"/>
              <a:gd name="connsiteX136" fmla="*/ 1873853 w 7505700"/>
              <a:gd name="connsiteY136" fmla="*/ 921925 h 1142333"/>
              <a:gd name="connsiteX137" fmla="*/ 1673447 w 7505700"/>
              <a:gd name="connsiteY137" fmla="*/ 721519 h 1142333"/>
              <a:gd name="connsiteX138" fmla="*/ 1673447 w 7505700"/>
              <a:gd name="connsiteY138" fmla="*/ 290608 h 1142333"/>
              <a:gd name="connsiteX139" fmla="*/ 1573244 w 7505700"/>
              <a:gd name="connsiteY139" fmla="*/ 290608 h 1142333"/>
              <a:gd name="connsiteX140" fmla="*/ 1573244 w 7505700"/>
              <a:gd name="connsiteY140" fmla="*/ 190405 h 1142333"/>
              <a:gd name="connsiteX141" fmla="*/ 1673447 w 7505700"/>
              <a:gd name="connsiteY141" fmla="*/ 190405 h 1142333"/>
              <a:gd name="connsiteX142" fmla="*/ 0 w 7505700"/>
              <a:gd name="connsiteY142" fmla="*/ 0 h 1142333"/>
              <a:gd name="connsiteX143" fmla="*/ 160306 w 7505700"/>
              <a:gd name="connsiteY143" fmla="*/ 0 h 1142333"/>
              <a:gd name="connsiteX144" fmla="*/ 561118 w 7505700"/>
              <a:gd name="connsiteY144" fmla="*/ 621316 h 1142333"/>
              <a:gd name="connsiteX145" fmla="*/ 641318 w 7505700"/>
              <a:gd name="connsiteY145" fmla="*/ 761619 h 1142333"/>
              <a:gd name="connsiteX146" fmla="*/ 641318 w 7505700"/>
              <a:gd name="connsiteY146" fmla="*/ 0 h 1142333"/>
              <a:gd name="connsiteX147" fmla="*/ 761524 w 7505700"/>
              <a:gd name="connsiteY147" fmla="*/ 0 h 1142333"/>
              <a:gd name="connsiteX148" fmla="*/ 761524 w 7505700"/>
              <a:gd name="connsiteY148" fmla="*/ 901922 h 1142333"/>
              <a:gd name="connsiteX149" fmla="*/ 601218 w 7505700"/>
              <a:gd name="connsiteY149" fmla="*/ 901922 h 1142333"/>
              <a:gd name="connsiteX150" fmla="*/ 200406 w 7505700"/>
              <a:gd name="connsiteY150" fmla="*/ 290608 h 1142333"/>
              <a:gd name="connsiteX151" fmla="*/ 130302 w 7505700"/>
              <a:gd name="connsiteY151" fmla="*/ 150305 h 1142333"/>
              <a:gd name="connsiteX152" fmla="*/ 120302 w 7505700"/>
              <a:gd name="connsiteY152" fmla="*/ 150305 h 1142333"/>
              <a:gd name="connsiteX153" fmla="*/ 130302 w 7505700"/>
              <a:gd name="connsiteY153" fmla="*/ 310610 h 1142333"/>
              <a:gd name="connsiteX154" fmla="*/ 130302 w 7505700"/>
              <a:gd name="connsiteY154" fmla="*/ 901827 h 1142333"/>
              <a:gd name="connsiteX155" fmla="*/ 0 w 7505700"/>
              <a:gd name="connsiteY155" fmla="*/ 901827 h 1142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Lst>
            <a:rect l="l" t="t" r="r" b="b"/>
            <a:pathLst>
              <a:path w="7505700" h="1142333">
                <a:moveTo>
                  <a:pt x="5882163" y="551211"/>
                </a:moveTo>
                <a:cubicBezTo>
                  <a:pt x="5842063" y="581310"/>
                  <a:pt x="5781960" y="601313"/>
                  <a:pt x="5731859" y="611314"/>
                </a:cubicBezTo>
                <a:cubicBezTo>
                  <a:pt x="5641657" y="631316"/>
                  <a:pt x="5541454" y="641413"/>
                  <a:pt x="5541454" y="721518"/>
                </a:cubicBezTo>
                <a:cubicBezTo>
                  <a:pt x="5541454" y="791622"/>
                  <a:pt x="5601557" y="821721"/>
                  <a:pt x="5671756" y="821721"/>
                </a:cubicBezTo>
                <a:cubicBezTo>
                  <a:pt x="5812059" y="821721"/>
                  <a:pt x="5882163" y="721518"/>
                  <a:pt x="5882163" y="581215"/>
                </a:cubicBezTo>
                <a:close/>
                <a:moveTo>
                  <a:pt x="1202531" y="280606"/>
                </a:moveTo>
                <a:cubicBezTo>
                  <a:pt x="1092327" y="280606"/>
                  <a:pt x="1012126" y="350710"/>
                  <a:pt x="992124" y="491014"/>
                </a:cubicBezTo>
                <a:lnTo>
                  <a:pt x="1402937" y="491014"/>
                </a:lnTo>
                <a:cubicBezTo>
                  <a:pt x="1392937" y="350710"/>
                  <a:pt x="1312735" y="280606"/>
                  <a:pt x="1202531" y="280606"/>
                </a:cubicBezTo>
                <a:close/>
                <a:moveTo>
                  <a:pt x="3106579" y="280511"/>
                </a:moveTo>
                <a:cubicBezTo>
                  <a:pt x="2966276" y="280511"/>
                  <a:pt x="2886075" y="380714"/>
                  <a:pt x="2886075" y="551116"/>
                </a:cubicBezTo>
                <a:cubicBezTo>
                  <a:pt x="2886075" y="711422"/>
                  <a:pt x="2966276" y="821721"/>
                  <a:pt x="3106579" y="821721"/>
                </a:cubicBezTo>
                <a:cubicBezTo>
                  <a:pt x="3236881" y="821721"/>
                  <a:pt x="3316986" y="711517"/>
                  <a:pt x="3316986" y="551116"/>
                </a:cubicBezTo>
                <a:cubicBezTo>
                  <a:pt x="3316986" y="380714"/>
                  <a:pt x="3236786" y="280511"/>
                  <a:pt x="3106579" y="280511"/>
                </a:cubicBezTo>
                <a:close/>
                <a:moveTo>
                  <a:pt x="5020532" y="270509"/>
                </a:moveTo>
                <a:cubicBezTo>
                  <a:pt x="4890230" y="270509"/>
                  <a:pt x="4800028" y="400812"/>
                  <a:pt x="4800028" y="551116"/>
                </a:cubicBezTo>
                <a:cubicBezTo>
                  <a:pt x="4800028" y="701421"/>
                  <a:pt x="4890230" y="821721"/>
                  <a:pt x="5020532" y="821721"/>
                </a:cubicBezTo>
                <a:cubicBezTo>
                  <a:pt x="5140738" y="821721"/>
                  <a:pt x="5220938" y="711517"/>
                  <a:pt x="5220938" y="541115"/>
                </a:cubicBezTo>
                <a:cubicBezTo>
                  <a:pt x="5220938" y="380809"/>
                  <a:pt x="5140738" y="270509"/>
                  <a:pt x="5020532" y="270509"/>
                </a:cubicBezTo>
                <a:close/>
                <a:moveTo>
                  <a:pt x="6824376" y="190404"/>
                </a:moveTo>
                <a:lnTo>
                  <a:pt x="6964680" y="190404"/>
                </a:lnTo>
                <a:lnTo>
                  <a:pt x="7135082" y="661415"/>
                </a:lnTo>
                <a:cubicBezTo>
                  <a:pt x="7145083" y="701516"/>
                  <a:pt x="7155084" y="741616"/>
                  <a:pt x="7165181" y="791717"/>
                </a:cubicBezTo>
                <a:lnTo>
                  <a:pt x="7175182" y="791717"/>
                </a:lnTo>
                <a:cubicBezTo>
                  <a:pt x="7185183" y="741616"/>
                  <a:pt x="7195185" y="701516"/>
                  <a:pt x="7205281" y="661415"/>
                </a:cubicBezTo>
                <a:lnTo>
                  <a:pt x="7375683" y="190404"/>
                </a:lnTo>
                <a:lnTo>
                  <a:pt x="7505700" y="190404"/>
                </a:lnTo>
                <a:lnTo>
                  <a:pt x="7245191" y="881824"/>
                </a:lnTo>
                <a:cubicBezTo>
                  <a:pt x="7205091" y="982027"/>
                  <a:pt x="7114889" y="1142333"/>
                  <a:pt x="6954583" y="1142333"/>
                </a:cubicBezTo>
                <a:cubicBezTo>
                  <a:pt x="6904482" y="1142333"/>
                  <a:pt x="6874382" y="1132331"/>
                  <a:pt x="6864381" y="1122330"/>
                </a:cubicBezTo>
                <a:lnTo>
                  <a:pt x="6864381" y="1022127"/>
                </a:lnTo>
                <a:cubicBezTo>
                  <a:pt x="6884384" y="1032128"/>
                  <a:pt x="6914483" y="1042130"/>
                  <a:pt x="6944582" y="1042130"/>
                </a:cubicBezTo>
                <a:cubicBezTo>
                  <a:pt x="7034784" y="1042130"/>
                  <a:pt x="7084885" y="982027"/>
                  <a:pt x="7114984" y="921924"/>
                </a:cubicBezTo>
                <a:close/>
                <a:moveTo>
                  <a:pt x="6533769" y="180403"/>
                </a:moveTo>
                <a:cubicBezTo>
                  <a:pt x="6674072" y="180403"/>
                  <a:pt x="6774275" y="280606"/>
                  <a:pt x="6774275" y="420909"/>
                </a:cubicBezTo>
                <a:lnTo>
                  <a:pt x="6774180" y="420909"/>
                </a:lnTo>
                <a:lnTo>
                  <a:pt x="6774180" y="901922"/>
                </a:lnTo>
                <a:lnTo>
                  <a:pt x="6653974" y="901922"/>
                </a:lnTo>
                <a:lnTo>
                  <a:pt x="6653974" y="451008"/>
                </a:lnTo>
                <a:cubicBezTo>
                  <a:pt x="6653974" y="340804"/>
                  <a:pt x="6593871" y="280606"/>
                  <a:pt x="6503669" y="280606"/>
                </a:cubicBezTo>
                <a:cubicBezTo>
                  <a:pt x="6383464" y="280606"/>
                  <a:pt x="6303263" y="370808"/>
                  <a:pt x="6303263" y="541115"/>
                </a:cubicBezTo>
                <a:lnTo>
                  <a:pt x="6303263" y="901827"/>
                </a:lnTo>
                <a:lnTo>
                  <a:pt x="6183058" y="901827"/>
                </a:lnTo>
                <a:lnTo>
                  <a:pt x="6183058" y="190404"/>
                </a:lnTo>
                <a:lnTo>
                  <a:pt x="6303263" y="190404"/>
                </a:lnTo>
                <a:lnTo>
                  <a:pt x="6303263" y="360807"/>
                </a:lnTo>
                <a:cubicBezTo>
                  <a:pt x="6323266" y="240601"/>
                  <a:pt x="6423469" y="180403"/>
                  <a:pt x="6533769" y="180403"/>
                </a:cubicBezTo>
                <a:close/>
                <a:moveTo>
                  <a:pt x="5731859" y="180403"/>
                </a:moveTo>
                <a:cubicBezTo>
                  <a:pt x="5912262" y="180403"/>
                  <a:pt x="6012465" y="260604"/>
                  <a:pt x="6012465" y="420909"/>
                </a:cubicBezTo>
                <a:lnTo>
                  <a:pt x="6012465" y="741616"/>
                </a:lnTo>
                <a:cubicBezTo>
                  <a:pt x="6012465" y="811720"/>
                  <a:pt x="6042564" y="821817"/>
                  <a:pt x="6062566" y="821817"/>
                </a:cubicBezTo>
                <a:cubicBezTo>
                  <a:pt x="6082569" y="821817"/>
                  <a:pt x="6102667" y="811815"/>
                  <a:pt x="6122669" y="811815"/>
                </a:cubicBezTo>
                <a:lnTo>
                  <a:pt x="6122765" y="811720"/>
                </a:lnTo>
                <a:lnTo>
                  <a:pt x="6122765" y="901922"/>
                </a:lnTo>
                <a:cubicBezTo>
                  <a:pt x="6092666" y="911923"/>
                  <a:pt x="6062662" y="911923"/>
                  <a:pt x="6032563" y="911923"/>
                </a:cubicBezTo>
                <a:cubicBezTo>
                  <a:pt x="5932360" y="911923"/>
                  <a:pt x="5892259" y="851820"/>
                  <a:pt x="5892259" y="771620"/>
                </a:cubicBezTo>
                <a:lnTo>
                  <a:pt x="5892259" y="741521"/>
                </a:lnTo>
                <a:lnTo>
                  <a:pt x="5882258" y="741521"/>
                </a:lnTo>
                <a:cubicBezTo>
                  <a:pt x="5852160" y="851725"/>
                  <a:pt x="5762053" y="921924"/>
                  <a:pt x="5641752" y="921924"/>
                </a:cubicBezTo>
                <a:cubicBezTo>
                  <a:pt x="5521451" y="921924"/>
                  <a:pt x="5421248" y="861822"/>
                  <a:pt x="5421248" y="731520"/>
                </a:cubicBezTo>
                <a:cubicBezTo>
                  <a:pt x="5421248" y="561117"/>
                  <a:pt x="5571553" y="541115"/>
                  <a:pt x="5711856" y="521112"/>
                </a:cubicBezTo>
                <a:cubicBezTo>
                  <a:pt x="5822060" y="501110"/>
                  <a:pt x="5882258" y="481012"/>
                  <a:pt x="5882258" y="390810"/>
                </a:cubicBezTo>
                <a:cubicBezTo>
                  <a:pt x="5882258" y="330708"/>
                  <a:pt x="5842158" y="270605"/>
                  <a:pt x="5731954" y="270605"/>
                </a:cubicBezTo>
                <a:cubicBezTo>
                  <a:pt x="5621750" y="270605"/>
                  <a:pt x="5561552" y="320706"/>
                  <a:pt x="5561552" y="430911"/>
                </a:cubicBezTo>
                <a:lnTo>
                  <a:pt x="5431250" y="430911"/>
                </a:lnTo>
                <a:cubicBezTo>
                  <a:pt x="5441251" y="270605"/>
                  <a:pt x="5541454" y="180403"/>
                  <a:pt x="5731859" y="180403"/>
                </a:cubicBezTo>
                <a:close/>
                <a:moveTo>
                  <a:pt x="5050631" y="180403"/>
                </a:moveTo>
                <a:cubicBezTo>
                  <a:pt x="5231035" y="180403"/>
                  <a:pt x="5351240" y="330708"/>
                  <a:pt x="5351240" y="541115"/>
                </a:cubicBezTo>
                <a:cubicBezTo>
                  <a:pt x="5351240" y="761619"/>
                  <a:pt x="5220938" y="921924"/>
                  <a:pt x="5050631" y="921924"/>
                </a:cubicBezTo>
                <a:cubicBezTo>
                  <a:pt x="4940427" y="921924"/>
                  <a:pt x="4840224" y="861822"/>
                  <a:pt x="4810125" y="741521"/>
                </a:cubicBezTo>
                <a:lnTo>
                  <a:pt x="4800124" y="741521"/>
                </a:lnTo>
                <a:lnTo>
                  <a:pt x="4800124" y="1142333"/>
                </a:lnTo>
                <a:lnTo>
                  <a:pt x="4679918" y="1142333"/>
                </a:lnTo>
                <a:lnTo>
                  <a:pt x="4679918" y="190404"/>
                </a:lnTo>
                <a:lnTo>
                  <a:pt x="4800124" y="190404"/>
                </a:lnTo>
                <a:lnTo>
                  <a:pt x="4800124" y="360807"/>
                </a:lnTo>
                <a:lnTo>
                  <a:pt x="4810125" y="360807"/>
                </a:lnTo>
                <a:cubicBezTo>
                  <a:pt x="4840224" y="240601"/>
                  <a:pt x="4940427" y="180403"/>
                  <a:pt x="5050631" y="180403"/>
                </a:cubicBezTo>
                <a:close/>
                <a:moveTo>
                  <a:pt x="3888010" y="180403"/>
                </a:moveTo>
                <a:cubicBezTo>
                  <a:pt x="3988212" y="180403"/>
                  <a:pt x="4078414" y="240506"/>
                  <a:pt x="4108513" y="360807"/>
                </a:cubicBezTo>
                <a:cubicBezTo>
                  <a:pt x="4138612" y="230505"/>
                  <a:pt x="4238815" y="180403"/>
                  <a:pt x="4329017" y="180403"/>
                </a:cubicBezTo>
                <a:cubicBezTo>
                  <a:pt x="4459319" y="180403"/>
                  <a:pt x="4569523" y="270605"/>
                  <a:pt x="4569523" y="420909"/>
                </a:cubicBezTo>
                <a:lnTo>
                  <a:pt x="4569523" y="901922"/>
                </a:lnTo>
                <a:lnTo>
                  <a:pt x="4439221" y="901922"/>
                </a:lnTo>
                <a:lnTo>
                  <a:pt x="4439221" y="430911"/>
                </a:lnTo>
                <a:cubicBezTo>
                  <a:pt x="4439221" y="340709"/>
                  <a:pt x="4379119" y="280606"/>
                  <a:pt x="4298918" y="280606"/>
                </a:cubicBezTo>
                <a:cubicBezTo>
                  <a:pt x="4188714" y="280606"/>
                  <a:pt x="4118515" y="370808"/>
                  <a:pt x="4118515" y="541115"/>
                </a:cubicBezTo>
                <a:lnTo>
                  <a:pt x="4118515" y="901827"/>
                </a:lnTo>
                <a:lnTo>
                  <a:pt x="3988212" y="901827"/>
                </a:lnTo>
                <a:lnTo>
                  <a:pt x="3988212" y="430815"/>
                </a:lnTo>
                <a:cubicBezTo>
                  <a:pt x="3988212" y="340613"/>
                  <a:pt x="3928110" y="280511"/>
                  <a:pt x="3847909" y="280511"/>
                </a:cubicBezTo>
                <a:cubicBezTo>
                  <a:pt x="3737705" y="280511"/>
                  <a:pt x="3657504" y="390715"/>
                  <a:pt x="3657504" y="541020"/>
                </a:cubicBezTo>
                <a:lnTo>
                  <a:pt x="3657504" y="901731"/>
                </a:lnTo>
                <a:lnTo>
                  <a:pt x="3537299" y="901731"/>
                </a:lnTo>
                <a:lnTo>
                  <a:pt x="3537299" y="190404"/>
                </a:lnTo>
                <a:lnTo>
                  <a:pt x="3657504" y="190404"/>
                </a:lnTo>
                <a:lnTo>
                  <a:pt x="3657504" y="360807"/>
                </a:lnTo>
                <a:cubicBezTo>
                  <a:pt x="3687603" y="240601"/>
                  <a:pt x="3777710" y="180403"/>
                  <a:pt x="3888010" y="180403"/>
                </a:cubicBezTo>
                <a:close/>
                <a:moveTo>
                  <a:pt x="3106484" y="180308"/>
                </a:moveTo>
                <a:cubicBezTo>
                  <a:pt x="3326892" y="180308"/>
                  <a:pt x="3447193" y="330612"/>
                  <a:pt x="3447193" y="551116"/>
                </a:cubicBezTo>
                <a:cubicBezTo>
                  <a:pt x="3447193" y="771620"/>
                  <a:pt x="3316891" y="921925"/>
                  <a:pt x="3106484" y="921925"/>
                </a:cubicBezTo>
                <a:cubicBezTo>
                  <a:pt x="2896076" y="921925"/>
                  <a:pt x="2755773" y="771620"/>
                  <a:pt x="2755773" y="551116"/>
                </a:cubicBezTo>
                <a:cubicBezTo>
                  <a:pt x="2755773" y="330612"/>
                  <a:pt x="2886075" y="180308"/>
                  <a:pt x="3106484" y="180308"/>
                </a:cubicBezTo>
                <a:close/>
                <a:moveTo>
                  <a:pt x="2354865" y="180308"/>
                </a:moveTo>
                <a:cubicBezTo>
                  <a:pt x="2535268" y="180308"/>
                  <a:pt x="2665475" y="290512"/>
                  <a:pt x="2675572" y="460915"/>
                </a:cubicBezTo>
                <a:lnTo>
                  <a:pt x="2545270" y="460915"/>
                </a:lnTo>
                <a:cubicBezTo>
                  <a:pt x="2535268" y="360711"/>
                  <a:pt x="2485167" y="280511"/>
                  <a:pt x="2354865" y="280511"/>
                </a:cubicBezTo>
                <a:cubicBezTo>
                  <a:pt x="2224563" y="280511"/>
                  <a:pt x="2134361" y="390715"/>
                  <a:pt x="2134361" y="551116"/>
                </a:cubicBezTo>
                <a:cubicBezTo>
                  <a:pt x="2134361" y="711517"/>
                  <a:pt x="2224563" y="821721"/>
                  <a:pt x="2354865" y="821721"/>
                </a:cubicBezTo>
                <a:cubicBezTo>
                  <a:pt x="2465069" y="821721"/>
                  <a:pt x="2535268" y="751618"/>
                  <a:pt x="2555271" y="631317"/>
                </a:cubicBezTo>
                <a:lnTo>
                  <a:pt x="2675476" y="631317"/>
                </a:lnTo>
                <a:cubicBezTo>
                  <a:pt x="2665475" y="811720"/>
                  <a:pt x="2535173" y="921925"/>
                  <a:pt x="2354770" y="921925"/>
                </a:cubicBezTo>
                <a:cubicBezTo>
                  <a:pt x="2154363" y="921925"/>
                  <a:pt x="2004059" y="771620"/>
                  <a:pt x="2004059" y="551116"/>
                </a:cubicBezTo>
                <a:lnTo>
                  <a:pt x="2004154" y="551116"/>
                </a:lnTo>
                <a:cubicBezTo>
                  <a:pt x="2004154" y="330612"/>
                  <a:pt x="2144458" y="180308"/>
                  <a:pt x="2354865" y="180308"/>
                </a:cubicBezTo>
                <a:close/>
                <a:moveTo>
                  <a:pt x="1202721" y="180308"/>
                </a:moveTo>
                <a:cubicBezTo>
                  <a:pt x="1413129" y="180308"/>
                  <a:pt x="1533429" y="340614"/>
                  <a:pt x="1533429" y="561118"/>
                </a:cubicBezTo>
                <a:lnTo>
                  <a:pt x="1533429" y="581120"/>
                </a:lnTo>
                <a:lnTo>
                  <a:pt x="1533239" y="581215"/>
                </a:lnTo>
                <a:lnTo>
                  <a:pt x="992124" y="581215"/>
                </a:lnTo>
                <a:cubicBezTo>
                  <a:pt x="1002126" y="731520"/>
                  <a:pt x="1092327" y="821721"/>
                  <a:pt x="1212627" y="821721"/>
                </a:cubicBezTo>
                <a:cubicBezTo>
                  <a:pt x="1302829" y="821721"/>
                  <a:pt x="1383029" y="771620"/>
                  <a:pt x="1393031" y="691419"/>
                </a:cubicBezTo>
                <a:lnTo>
                  <a:pt x="1523333" y="691419"/>
                </a:lnTo>
                <a:cubicBezTo>
                  <a:pt x="1503330" y="831723"/>
                  <a:pt x="1373028" y="921925"/>
                  <a:pt x="1212723" y="921925"/>
                </a:cubicBezTo>
                <a:cubicBezTo>
                  <a:pt x="1002315" y="921925"/>
                  <a:pt x="862012" y="781621"/>
                  <a:pt x="862012" y="551116"/>
                </a:cubicBezTo>
                <a:cubicBezTo>
                  <a:pt x="862012" y="340709"/>
                  <a:pt x="992314" y="180308"/>
                  <a:pt x="1202721" y="180308"/>
                </a:cubicBezTo>
                <a:close/>
                <a:moveTo>
                  <a:pt x="1673447" y="0"/>
                </a:moveTo>
                <a:lnTo>
                  <a:pt x="1803749" y="0"/>
                </a:lnTo>
                <a:lnTo>
                  <a:pt x="1803749" y="190405"/>
                </a:lnTo>
                <a:lnTo>
                  <a:pt x="1954053" y="190405"/>
                </a:lnTo>
                <a:lnTo>
                  <a:pt x="1954053" y="290608"/>
                </a:lnTo>
                <a:lnTo>
                  <a:pt x="1803749" y="290608"/>
                </a:lnTo>
                <a:lnTo>
                  <a:pt x="1803749" y="711518"/>
                </a:lnTo>
                <a:cubicBezTo>
                  <a:pt x="1803749" y="791718"/>
                  <a:pt x="1833848" y="821722"/>
                  <a:pt x="1883949" y="821722"/>
                </a:cubicBezTo>
                <a:cubicBezTo>
                  <a:pt x="1914049" y="821722"/>
                  <a:pt x="1934051" y="811721"/>
                  <a:pt x="1954053" y="801719"/>
                </a:cubicBezTo>
                <a:lnTo>
                  <a:pt x="1954053" y="901922"/>
                </a:lnTo>
                <a:cubicBezTo>
                  <a:pt x="1934051" y="911924"/>
                  <a:pt x="1903952" y="921925"/>
                  <a:pt x="1873853" y="921925"/>
                </a:cubicBezTo>
                <a:cubicBezTo>
                  <a:pt x="1753648" y="921925"/>
                  <a:pt x="1673447" y="861822"/>
                  <a:pt x="1673447" y="721519"/>
                </a:cubicBezTo>
                <a:lnTo>
                  <a:pt x="1673447" y="290608"/>
                </a:lnTo>
                <a:lnTo>
                  <a:pt x="1573244" y="290608"/>
                </a:lnTo>
                <a:lnTo>
                  <a:pt x="1573244" y="190405"/>
                </a:lnTo>
                <a:lnTo>
                  <a:pt x="1673447" y="190405"/>
                </a:lnTo>
                <a:close/>
                <a:moveTo>
                  <a:pt x="0" y="0"/>
                </a:moveTo>
                <a:lnTo>
                  <a:pt x="160306" y="0"/>
                </a:lnTo>
                <a:lnTo>
                  <a:pt x="561118" y="621316"/>
                </a:lnTo>
                <a:cubicBezTo>
                  <a:pt x="591217" y="671417"/>
                  <a:pt x="621221" y="721519"/>
                  <a:pt x="641318" y="761619"/>
                </a:cubicBezTo>
                <a:lnTo>
                  <a:pt x="641318" y="0"/>
                </a:lnTo>
                <a:lnTo>
                  <a:pt x="761524" y="0"/>
                </a:lnTo>
                <a:lnTo>
                  <a:pt x="761524" y="901922"/>
                </a:lnTo>
                <a:lnTo>
                  <a:pt x="601218" y="901922"/>
                </a:lnTo>
                <a:lnTo>
                  <a:pt x="200406" y="290608"/>
                </a:lnTo>
                <a:cubicBezTo>
                  <a:pt x="170307" y="240506"/>
                  <a:pt x="140304" y="190405"/>
                  <a:pt x="130302" y="150305"/>
                </a:cubicBezTo>
                <a:lnTo>
                  <a:pt x="120302" y="150305"/>
                </a:lnTo>
                <a:cubicBezTo>
                  <a:pt x="130302" y="190405"/>
                  <a:pt x="130302" y="250508"/>
                  <a:pt x="130302" y="310610"/>
                </a:cubicBezTo>
                <a:lnTo>
                  <a:pt x="130302" y="901827"/>
                </a:lnTo>
                <a:lnTo>
                  <a:pt x="0" y="901827"/>
                </a:lnTo>
                <a:close/>
              </a:path>
            </a:pathLst>
          </a:custGeom>
          <a:solidFill>
            <a:srgbClr val="141E1E"/>
          </a:solidFill>
          <a:ln w="9525" cap="flat">
            <a:noFill/>
            <a:prstDash val="solid"/>
            <a:miter/>
          </a:ln>
        </p:spPr>
        <p:txBody>
          <a:bodyPr rtlCol="0" anchor="ctr"/>
          <a:lstStyle/>
          <a:p>
            <a:endParaRPr lang="en-GB"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97" r:id="rId1"/>
    <p:sldLayoutId id="2147483732" r:id="rId2"/>
    <p:sldLayoutId id="2147483821" r:id="rId3"/>
    <p:sldLayoutId id="2147483755" r:id="rId4"/>
    <p:sldLayoutId id="2147483798" r:id="rId5"/>
    <p:sldLayoutId id="2147483799" r:id="rId6"/>
    <p:sldLayoutId id="2147483801" r:id="rId7"/>
    <p:sldLayoutId id="2147483757" r:id="rId8"/>
    <p:sldLayoutId id="2147483800" r:id="rId9"/>
    <p:sldLayoutId id="2147483822" r:id="rId10"/>
    <p:sldLayoutId id="2147483823" r:id="rId11"/>
    <p:sldLayoutId id="2147483794" r:id="rId12"/>
    <p:sldLayoutId id="2147483795" r:id="rId13"/>
    <p:sldLayoutId id="2147483809" r:id="rId14"/>
    <p:sldLayoutId id="2147483824" r:id="rId15"/>
    <p:sldLayoutId id="2147483808" r:id="rId16"/>
    <p:sldLayoutId id="2147483812" r:id="rId17"/>
    <p:sldLayoutId id="2147483813" r:id="rId18"/>
    <p:sldLayoutId id="2147483803" r:id="rId19"/>
    <p:sldLayoutId id="2147483802" r:id="rId20"/>
    <p:sldLayoutId id="2147483807" r:id="rId21"/>
    <p:sldLayoutId id="2147483806" r:id="rId22"/>
    <p:sldLayoutId id="2147483772" r:id="rId23"/>
    <p:sldLayoutId id="2147483743" r:id="rId24"/>
    <p:sldLayoutId id="2147483744" r:id="rId25"/>
    <p:sldLayoutId id="2147483815" r:id="rId26"/>
    <p:sldLayoutId id="2147483816" r:id="rId27"/>
    <p:sldLayoutId id="2147483817" r:id="rId28"/>
    <p:sldLayoutId id="2147483765" r:id="rId29"/>
    <p:sldLayoutId id="2147483814" r:id="rId30"/>
    <p:sldLayoutId id="2147483818" r:id="rId31"/>
  </p:sldLayoutIdLst>
  <p:hf hdr="0"/>
  <p:txStyles>
    <p:titleStyle>
      <a:lvl1pPr algn="l" defTabSz="914400" rtl="0" eaLnBrk="1" latinLnBrk="0" hangingPunct="1">
        <a:lnSpc>
          <a:spcPct val="83000"/>
        </a:lnSpc>
        <a:spcBef>
          <a:spcPct val="0"/>
        </a:spcBef>
        <a:buNone/>
        <a:defRPr sz="3300" kern="1200" baseline="0">
          <a:solidFill>
            <a:schemeClr val="tx1"/>
          </a:solidFill>
          <a:latin typeface="+mj-lt"/>
          <a:ea typeface="+mj-ea"/>
          <a:cs typeface="+mj-cs"/>
        </a:defRPr>
      </a:lvl1pPr>
    </p:titleStyle>
    <p:bodyStyle>
      <a:lvl1pPr marL="216000" indent="-216000" algn="l" defTabSz="914400" rtl="0" eaLnBrk="1" latinLnBrk="0" hangingPunct="1">
        <a:lnSpc>
          <a:spcPct val="110000"/>
        </a:lnSpc>
        <a:spcBef>
          <a:spcPts val="0"/>
        </a:spcBef>
        <a:spcAft>
          <a:spcPts val="600"/>
        </a:spcAft>
        <a:buClr>
          <a:schemeClr val="accent5"/>
        </a:buClr>
        <a:buSzPct val="70000"/>
        <a:buFont typeface="Wingdings" panose="05000000000000000000" pitchFamily="2" charset="2"/>
        <a:buChar char="n"/>
        <a:defRPr sz="1800" kern="1200" spc="0" baseline="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Clr>
          <a:schemeClr val="tx1"/>
        </a:buClr>
        <a:buSzPct val="70000"/>
        <a:buFont typeface="Wingdings" panose="05000000000000000000" pitchFamily="2" charset="2"/>
        <a:buChar char="n"/>
        <a:defRPr sz="1800" kern="1200" spc="0" baseline="0">
          <a:solidFill>
            <a:schemeClr val="tx1"/>
          </a:solidFill>
          <a:latin typeface="+mn-lt"/>
          <a:ea typeface="+mn-ea"/>
          <a:cs typeface="+mn-cs"/>
        </a:defRPr>
      </a:lvl2pPr>
      <a:lvl3pPr marL="648000" indent="-216000" algn="l" defTabSz="914400" rtl="0" eaLnBrk="1" latinLnBrk="0" hangingPunct="1">
        <a:lnSpc>
          <a:spcPct val="110000"/>
        </a:lnSpc>
        <a:spcBef>
          <a:spcPts val="0"/>
        </a:spcBef>
        <a:spcAft>
          <a:spcPts val="600"/>
        </a:spcAft>
        <a:buClr>
          <a:schemeClr val="tx1"/>
        </a:buClr>
        <a:buSzPct val="70000"/>
        <a:buFont typeface="Wingdings" panose="05000000000000000000" pitchFamily="2" charset="2"/>
        <a:buChar char="n"/>
        <a:defRPr sz="1800" kern="1200" spc="0" baseline="0">
          <a:solidFill>
            <a:schemeClr val="tx1"/>
          </a:solidFill>
          <a:latin typeface="+mn-lt"/>
          <a:ea typeface="+mn-ea"/>
          <a:cs typeface="+mn-cs"/>
        </a:defRPr>
      </a:lvl3pPr>
      <a:lvl4pPr marL="0" indent="0" algn="l" defTabSz="914400" rtl="0" eaLnBrk="1" latinLnBrk="0" hangingPunct="1">
        <a:lnSpc>
          <a:spcPct val="80000"/>
        </a:lnSpc>
        <a:spcBef>
          <a:spcPts val="0"/>
        </a:spcBef>
        <a:spcAft>
          <a:spcPts val="1200"/>
        </a:spcAft>
        <a:buFont typeface="Arial" panose="020B0604020202020204" pitchFamily="34" charset="0"/>
        <a:buChar char="​"/>
        <a:defRPr sz="2200" b="0" kern="1200" spc="0">
          <a:solidFill>
            <a:schemeClr val="tx1"/>
          </a:solidFill>
          <a:latin typeface="+mn-lt"/>
          <a:ea typeface="+mn-ea"/>
          <a:cs typeface="+mn-cs"/>
        </a:defRPr>
      </a:lvl4pPr>
      <a:lvl5pPr marL="0" indent="0" algn="l" defTabSz="914400" rtl="0" eaLnBrk="1" latinLnBrk="0" hangingPunct="1">
        <a:lnSpc>
          <a:spcPct val="80000"/>
        </a:lnSpc>
        <a:spcBef>
          <a:spcPts val="0"/>
        </a:spcBef>
        <a:spcAft>
          <a:spcPts val="1200"/>
        </a:spcAft>
        <a:buFont typeface="Arial" panose="020B0604020202020204" pitchFamily="34" charset="0"/>
        <a:buChar char="​"/>
        <a:tabLst/>
        <a:defRPr sz="2200" b="1" kern="1200" spc="0">
          <a:solidFill>
            <a:schemeClr val="tx1"/>
          </a:solidFill>
          <a:latin typeface="+mn-lt"/>
          <a:ea typeface="+mn-ea"/>
          <a:cs typeface="+mn-cs"/>
        </a:defRPr>
      </a:lvl5pPr>
      <a:lvl6pPr marL="0" indent="0" algn="l" defTabSz="914400" rtl="0" eaLnBrk="1" latinLnBrk="0" hangingPunct="1">
        <a:lnSpc>
          <a:spcPct val="115000"/>
        </a:lnSpc>
        <a:spcBef>
          <a:spcPts val="0"/>
        </a:spcBef>
        <a:spcAft>
          <a:spcPts val="600"/>
        </a:spcAft>
        <a:buFont typeface="Arial" panose="020B0604020202020204" pitchFamily="34" charset="0"/>
        <a:buChar char="​"/>
        <a:defRPr sz="1500" kern="1200" spc="0">
          <a:solidFill>
            <a:schemeClr val="tx1"/>
          </a:solidFill>
          <a:latin typeface="+mn-lt"/>
          <a:ea typeface="+mn-ea"/>
          <a:cs typeface="+mn-cs"/>
        </a:defRPr>
      </a:lvl6pPr>
      <a:lvl7pPr marL="0" indent="0" algn="l" defTabSz="914400" rtl="0" eaLnBrk="1" latinLnBrk="0" hangingPunct="1">
        <a:lnSpc>
          <a:spcPct val="113000"/>
        </a:lnSpc>
        <a:spcBef>
          <a:spcPts val="0"/>
        </a:spcBef>
        <a:spcAft>
          <a:spcPts val="600"/>
        </a:spcAft>
        <a:buFont typeface="Arial" panose="020B0604020202020204" pitchFamily="34" charset="0"/>
        <a:buChar char="​"/>
        <a:defRPr sz="1200" b="0" kern="1200" spc="0" baseline="0">
          <a:solidFill>
            <a:schemeClr val="tx1"/>
          </a:solidFill>
          <a:latin typeface="+mn-lt"/>
          <a:ea typeface="+mn-ea"/>
          <a:cs typeface="+mn-cs"/>
        </a:defRPr>
      </a:lvl7pPr>
      <a:lvl8pPr marL="0" indent="0" algn="l" defTabSz="914400" rtl="0" eaLnBrk="1" latinLnBrk="0" hangingPunct="1">
        <a:lnSpc>
          <a:spcPct val="104000"/>
        </a:lnSpc>
        <a:spcBef>
          <a:spcPts val="0"/>
        </a:spcBef>
        <a:spcAft>
          <a:spcPts val="600"/>
        </a:spcAft>
        <a:buFont typeface="Arial" panose="020B0604020202020204" pitchFamily="34" charset="0"/>
        <a:buChar char="​"/>
        <a:defRPr sz="3300" kern="1200" spc="0">
          <a:solidFill>
            <a:schemeClr val="tx1"/>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400" kern="1200" spc="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17" userDrawn="1">
          <p15:clr>
            <a:srgbClr val="A4A3A4"/>
          </p15:clr>
        </p15:guide>
        <p15:guide id="2" pos="1890" userDrawn="1">
          <p15:clr>
            <a:srgbClr val="A4A3A4"/>
          </p15:clr>
        </p15:guide>
        <p15:guide id="3" orient="horz" pos="117" userDrawn="1">
          <p15:clr>
            <a:srgbClr val="A4A3A4"/>
          </p15:clr>
        </p15:guide>
        <p15:guide id="4" orient="horz" pos="4202" userDrawn="1">
          <p15:clr>
            <a:srgbClr val="A4A3A4"/>
          </p15:clr>
        </p15:guide>
        <p15:guide id="5" pos="2008" userDrawn="1">
          <p15:clr>
            <a:srgbClr val="A4A3A4"/>
          </p15:clr>
        </p15:guide>
        <p15:guide id="6" pos="3781" userDrawn="1">
          <p15:clr>
            <a:srgbClr val="A4A3A4"/>
          </p15:clr>
        </p15:guide>
        <p15:guide id="7" pos="3898" userDrawn="1">
          <p15:clr>
            <a:srgbClr val="A4A3A4"/>
          </p15:clr>
        </p15:guide>
        <p15:guide id="8" pos="5671" userDrawn="1">
          <p15:clr>
            <a:srgbClr val="A4A3A4"/>
          </p15:clr>
        </p15:guide>
        <p15:guide id="9" pos="5789" userDrawn="1">
          <p15:clr>
            <a:srgbClr val="A4A3A4"/>
          </p15:clr>
        </p15:guide>
        <p15:guide id="10" pos="7562"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ocs.spring.io/spring-data/jpa/reference/jpa/query-methods.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012AEB-275D-1B4E-F4B1-574029B7C9B9}"/>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B1C90B37-F65B-8060-EEAC-3C806253F607}"/>
              </a:ext>
            </a:extLst>
          </p:cNvPr>
          <p:cNvSpPr>
            <a:spLocks noGrp="1"/>
          </p:cNvSpPr>
          <p:nvPr>
            <p:ph type="ftr" sz="quarter" idx="16"/>
          </p:nvPr>
        </p:nvSpPr>
        <p:spPr/>
        <p:txBody>
          <a:bodyPr/>
          <a:lstStyle/>
          <a:p>
            <a:endParaRPr lang="da-DK" dirty="0"/>
          </a:p>
        </p:txBody>
      </p:sp>
      <p:sp>
        <p:nvSpPr>
          <p:cNvPr id="4" name="Slide Number Placeholder 3">
            <a:extLst>
              <a:ext uri="{FF2B5EF4-FFF2-40B4-BE49-F238E27FC236}">
                <a16:creationId xmlns:a16="http://schemas.microsoft.com/office/drawing/2014/main" id="{D3BE4677-50D1-0DB8-E31D-7C32F785B76E}"/>
              </a:ext>
            </a:extLst>
          </p:cNvPr>
          <p:cNvSpPr>
            <a:spLocks noGrp="1"/>
          </p:cNvSpPr>
          <p:nvPr>
            <p:ph type="sldNum" sz="quarter" idx="17"/>
          </p:nvPr>
        </p:nvSpPr>
        <p:spPr/>
        <p:txBody>
          <a:bodyPr/>
          <a:lstStyle/>
          <a:p>
            <a:fld id="{23AA811B-2EBD-4900-905E-5BE206449611}" type="slidenum">
              <a:rPr lang="da-DK" smtClean="0"/>
              <a:pPr/>
              <a:t>1</a:t>
            </a:fld>
            <a:endParaRPr lang="da-DK" dirty="0"/>
          </a:p>
        </p:txBody>
      </p:sp>
      <p:sp>
        <p:nvSpPr>
          <p:cNvPr id="5" name="Title 4">
            <a:extLst>
              <a:ext uri="{FF2B5EF4-FFF2-40B4-BE49-F238E27FC236}">
                <a16:creationId xmlns:a16="http://schemas.microsoft.com/office/drawing/2014/main" id="{8C583BC1-11AB-F347-57F1-9247C47F49C6}"/>
              </a:ext>
            </a:extLst>
          </p:cNvPr>
          <p:cNvSpPr>
            <a:spLocks noGrp="1"/>
          </p:cNvSpPr>
          <p:nvPr>
            <p:ph type="ctrTitle"/>
          </p:nvPr>
        </p:nvSpPr>
        <p:spPr/>
        <p:txBody>
          <a:bodyPr/>
          <a:lstStyle/>
          <a:p>
            <a:r>
              <a:rPr lang="vi-VN" dirty="0"/>
              <a:t>Spring data </a:t>
            </a:r>
            <a:br>
              <a:rPr lang="vi-VN" dirty="0"/>
            </a:br>
            <a:r>
              <a:rPr lang="vi-VN" dirty="0"/>
              <a:t>&amp; </a:t>
            </a:r>
            <a:r>
              <a:rPr lang="da-DK" dirty="0"/>
              <a:t>Database </a:t>
            </a:r>
            <a:r>
              <a:rPr lang="da-DK" dirty="0" err="1"/>
              <a:t>versioning</a:t>
            </a:r>
            <a:br>
              <a:rPr lang="da-DK" dirty="0"/>
            </a:br>
            <a:r>
              <a:rPr lang="da-DK" dirty="0"/>
              <a:t>&amp; </a:t>
            </a:r>
            <a:r>
              <a:rPr lang="da-DK" dirty="0" err="1"/>
              <a:t>Liquibase</a:t>
            </a:r>
            <a:endParaRPr lang="da-DK" dirty="0"/>
          </a:p>
        </p:txBody>
      </p:sp>
      <p:sp>
        <p:nvSpPr>
          <p:cNvPr id="6" name="Text Placeholder 5">
            <a:extLst>
              <a:ext uri="{FF2B5EF4-FFF2-40B4-BE49-F238E27FC236}">
                <a16:creationId xmlns:a16="http://schemas.microsoft.com/office/drawing/2014/main" id="{6A000531-C148-22AE-45FA-C7FB04DCA235}"/>
              </a:ext>
            </a:extLst>
          </p:cNvPr>
          <p:cNvSpPr>
            <a:spLocks noGrp="1"/>
          </p:cNvSpPr>
          <p:nvPr>
            <p:ph type="body" sz="quarter" idx="23"/>
          </p:nvPr>
        </p:nvSpPr>
        <p:spPr/>
        <p:txBody>
          <a:bodyPr/>
          <a:lstStyle/>
          <a:p>
            <a:endParaRPr lang="da-DK" dirty="0"/>
          </a:p>
        </p:txBody>
      </p:sp>
      <p:sp>
        <p:nvSpPr>
          <p:cNvPr id="7" name="Text Placeholder 6">
            <a:extLst>
              <a:ext uri="{FF2B5EF4-FFF2-40B4-BE49-F238E27FC236}">
                <a16:creationId xmlns:a16="http://schemas.microsoft.com/office/drawing/2014/main" id="{9B0A3AF0-C07B-2D08-5786-1B15A52948BF}"/>
              </a:ext>
            </a:extLst>
          </p:cNvPr>
          <p:cNvSpPr>
            <a:spLocks noGrp="1"/>
          </p:cNvSpPr>
          <p:nvPr>
            <p:ph type="body" sz="quarter" idx="21"/>
          </p:nvPr>
        </p:nvSpPr>
        <p:spPr/>
        <p:txBody>
          <a:bodyPr/>
          <a:lstStyle/>
          <a:p>
            <a:endParaRPr lang="da-DK" dirty="0"/>
          </a:p>
        </p:txBody>
      </p:sp>
      <p:sp>
        <p:nvSpPr>
          <p:cNvPr id="8" name="Text Placeholder 7">
            <a:extLst>
              <a:ext uri="{FF2B5EF4-FFF2-40B4-BE49-F238E27FC236}">
                <a16:creationId xmlns:a16="http://schemas.microsoft.com/office/drawing/2014/main" id="{BD9B366D-1157-B4A1-D399-F7F82D280F76}"/>
              </a:ext>
            </a:extLst>
          </p:cNvPr>
          <p:cNvSpPr>
            <a:spLocks noGrp="1"/>
          </p:cNvSpPr>
          <p:nvPr>
            <p:ph type="body" sz="quarter" idx="22"/>
          </p:nvPr>
        </p:nvSpPr>
        <p:spPr/>
        <p:txBody>
          <a:bodyPr/>
          <a:lstStyle/>
          <a:p>
            <a:endParaRPr lang="da-DK" dirty="0"/>
          </a:p>
        </p:txBody>
      </p:sp>
    </p:spTree>
    <p:extLst>
      <p:ext uri="{BB962C8B-B14F-4D97-AF65-F5344CB8AC3E}">
        <p14:creationId xmlns:p14="http://schemas.microsoft.com/office/powerpoint/2010/main" val="3341905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E9A62-8212-2AFD-DF8A-3BF62A15CAB8}"/>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29A5148-0C4F-68E7-F409-7790E08217FE}"/>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D6636B62-9540-CF51-F9FB-6BF8B1507CB4}"/>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B4FC7E90-BA6A-0BA4-9534-AE1AFC1A4AC5}"/>
              </a:ext>
            </a:extLst>
          </p:cNvPr>
          <p:cNvSpPr>
            <a:spLocks noGrp="1"/>
          </p:cNvSpPr>
          <p:nvPr>
            <p:ph type="title"/>
          </p:nvPr>
        </p:nvSpPr>
        <p:spPr/>
        <p:txBody>
          <a:bodyPr/>
          <a:lstStyle/>
          <a:p>
            <a:r>
              <a:rPr lang="da-DK" dirty="0"/>
              <a:t>Spring data JPA : Repository</a:t>
            </a:r>
          </a:p>
        </p:txBody>
      </p:sp>
      <p:pic>
        <p:nvPicPr>
          <p:cNvPr id="8" name="Content Placeholder 7" descr="A diagram of a process&#10;&#10;AI-generated content may be incorrect.">
            <a:extLst>
              <a:ext uri="{FF2B5EF4-FFF2-40B4-BE49-F238E27FC236}">
                <a16:creationId xmlns:a16="http://schemas.microsoft.com/office/drawing/2014/main" id="{962B95E9-EEF5-7235-5F63-0A102FE7B376}"/>
              </a:ext>
            </a:extLst>
          </p:cNvPr>
          <p:cNvPicPr>
            <a:picLocks noGrp="1" noChangeAspect="1"/>
          </p:cNvPicPr>
          <p:nvPr>
            <p:ph idx="17"/>
          </p:nvPr>
        </p:nvPicPr>
        <p:blipFill>
          <a:blip r:embed="rId3">
            <a:extLst>
              <a:ext uri="{28A0092B-C50C-407E-A947-70E740481C1C}">
                <a14:useLocalDpi xmlns:a14="http://schemas.microsoft.com/office/drawing/2010/main" val="0"/>
              </a:ext>
            </a:extLst>
          </a:blip>
          <a:stretch>
            <a:fillRect/>
          </a:stretch>
        </p:blipFill>
        <p:spPr>
          <a:xfrm>
            <a:off x="883177" y="620939"/>
            <a:ext cx="3931285" cy="5616122"/>
          </a:xfrm>
        </p:spPr>
      </p:pic>
      <p:sp>
        <p:nvSpPr>
          <p:cNvPr id="6" name="Slide Number Placeholder 5">
            <a:extLst>
              <a:ext uri="{FF2B5EF4-FFF2-40B4-BE49-F238E27FC236}">
                <a16:creationId xmlns:a16="http://schemas.microsoft.com/office/drawing/2014/main" id="{9C7C028A-4F47-7DAA-36B7-12E3512767D1}"/>
              </a:ext>
            </a:extLst>
          </p:cNvPr>
          <p:cNvSpPr>
            <a:spLocks noGrp="1"/>
          </p:cNvSpPr>
          <p:nvPr>
            <p:ph type="sldNum" sz="quarter" idx="12"/>
          </p:nvPr>
        </p:nvSpPr>
        <p:spPr/>
        <p:txBody>
          <a:bodyPr/>
          <a:lstStyle/>
          <a:p>
            <a:fld id="{23AA811B-2EBD-4900-905E-5BE206449611}" type="slidenum">
              <a:rPr lang="da-DK" smtClean="0"/>
              <a:pPr/>
              <a:t>10</a:t>
            </a:fld>
            <a:endParaRPr lang="da-DK" dirty="0"/>
          </a:p>
        </p:txBody>
      </p:sp>
      <p:pic>
        <p:nvPicPr>
          <p:cNvPr id="10" name="Picture 9">
            <a:extLst>
              <a:ext uri="{FF2B5EF4-FFF2-40B4-BE49-F238E27FC236}">
                <a16:creationId xmlns:a16="http://schemas.microsoft.com/office/drawing/2014/main" id="{A2EC9AB7-6363-55B3-BBF5-4798C8C614F3}"/>
              </a:ext>
            </a:extLst>
          </p:cNvPr>
          <p:cNvPicPr>
            <a:picLocks noChangeAspect="1"/>
          </p:cNvPicPr>
          <p:nvPr/>
        </p:nvPicPr>
        <p:blipFill>
          <a:blip r:embed="rId4"/>
          <a:stretch>
            <a:fillRect/>
          </a:stretch>
        </p:blipFill>
        <p:spPr>
          <a:xfrm>
            <a:off x="5041813" y="953066"/>
            <a:ext cx="6892265" cy="5029200"/>
          </a:xfrm>
          <a:prstGeom prst="rect">
            <a:avLst/>
          </a:prstGeom>
        </p:spPr>
      </p:pic>
    </p:spTree>
    <p:extLst>
      <p:ext uri="{BB962C8B-B14F-4D97-AF65-F5344CB8AC3E}">
        <p14:creationId xmlns:p14="http://schemas.microsoft.com/office/powerpoint/2010/main" val="2010630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5AF55-79D2-406D-7CEF-F4DD23391688}"/>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285CAF70-5390-5FD2-12B4-530688379427}"/>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9EED1555-B6BF-1929-A7AF-595565201B4B}"/>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28641253-ABDA-01BF-AA69-E4148B37BE3F}"/>
              </a:ext>
            </a:extLst>
          </p:cNvPr>
          <p:cNvSpPr>
            <a:spLocks noGrp="1"/>
          </p:cNvSpPr>
          <p:nvPr>
            <p:ph type="title"/>
          </p:nvPr>
        </p:nvSpPr>
        <p:spPr/>
        <p:txBody>
          <a:bodyPr/>
          <a:lstStyle/>
          <a:p>
            <a:r>
              <a:rPr lang="da-DK" dirty="0"/>
              <a:t>Repository</a:t>
            </a:r>
          </a:p>
        </p:txBody>
      </p:sp>
      <p:sp>
        <p:nvSpPr>
          <p:cNvPr id="6" name="Slide Number Placeholder 5">
            <a:extLst>
              <a:ext uri="{FF2B5EF4-FFF2-40B4-BE49-F238E27FC236}">
                <a16:creationId xmlns:a16="http://schemas.microsoft.com/office/drawing/2014/main" id="{C3BE2C77-78AD-95ED-27B8-70F4A983ABD6}"/>
              </a:ext>
            </a:extLst>
          </p:cNvPr>
          <p:cNvSpPr>
            <a:spLocks noGrp="1"/>
          </p:cNvSpPr>
          <p:nvPr>
            <p:ph type="sldNum" sz="quarter" idx="12"/>
          </p:nvPr>
        </p:nvSpPr>
        <p:spPr/>
        <p:txBody>
          <a:bodyPr/>
          <a:lstStyle/>
          <a:p>
            <a:fld id="{23AA811B-2EBD-4900-905E-5BE206449611}" type="slidenum">
              <a:rPr lang="da-DK" smtClean="0"/>
              <a:pPr/>
              <a:t>11</a:t>
            </a:fld>
            <a:endParaRPr lang="da-DK" dirty="0"/>
          </a:p>
        </p:txBody>
      </p:sp>
      <p:sp>
        <p:nvSpPr>
          <p:cNvPr id="21" name="Content Placeholder 20">
            <a:extLst>
              <a:ext uri="{FF2B5EF4-FFF2-40B4-BE49-F238E27FC236}">
                <a16:creationId xmlns:a16="http://schemas.microsoft.com/office/drawing/2014/main" id="{7BDDD068-6993-0715-EE8E-B5EC1E4CBAB5}"/>
              </a:ext>
            </a:extLst>
          </p:cNvPr>
          <p:cNvSpPr>
            <a:spLocks noGrp="1"/>
          </p:cNvSpPr>
          <p:nvPr>
            <p:ph idx="17"/>
          </p:nvPr>
        </p:nvSpPr>
        <p:spPr/>
        <p:txBody>
          <a:bodyPr/>
          <a:lstStyle/>
          <a:p>
            <a:r>
              <a:rPr lang="en-US" dirty="0"/>
              <a:t>When implementing a Repository, remember : </a:t>
            </a:r>
          </a:p>
        </p:txBody>
      </p:sp>
      <p:pic>
        <p:nvPicPr>
          <p:cNvPr id="23" name="Picture 22">
            <a:extLst>
              <a:ext uri="{FF2B5EF4-FFF2-40B4-BE49-F238E27FC236}">
                <a16:creationId xmlns:a16="http://schemas.microsoft.com/office/drawing/2014/main" id="{3F2E6EE9-E490-03A3-F3C6-CF5D7CDD628A}"/>
              </a:ext>
            </a:extLst>
          </p:cNvPr>
          <p:cNvPicPr>
            <a:picLocks noChangeAspect="1"/>
          </p:cNvPicPr>
          <p:nvPr/>
        </p:nvPicPr>
        <p:blipFill>
          <a:blip r:embed="rId3"/>
          <a:stretch>
            <a:fillRect/>
          </a:stretch>
        </p:blipFill>
        <p:spPr>
          <a:xfrm>
            <a:off x="1957400" y="1895372"/>
            <a:ext cx="8558986" cy="3172283"/>
          </a:xfrm>
          <a:prstGeom prst="rect">
            <a:avLst/>
          </a:prstGeom>
        </p:spPr>
      </p:pic>
      <p:sp>
        <p:nvSpPr>
          <p:cNvPr id="7" name="Rectangle 6">
            <a:extLst>
              <a:ext uri="{FF2B5EF4-FFF2-40B4-BE49-F238E27FC236}">
                <a16:creationId xmlns:a16="http://schemas.microsoft.com/office/drawing/2014/main" id="{D3261960-B5FA-535E-E9F5-C562D672FE27}"/>
              </a:ext>
            </a:extLst>
          </p:cNvPr>
          <p:cNvSpPr/>
          <p:nvPr/>
        </p:nvSpPr>
        <p:spPr>
          <a:xfrm>
            <a:off x="2556588" y="3125755"/>
            <a:ext cx="1707501" cy="587829"/>
          </a:xfrm>
          <a:prstGeom prst="rect">
            <a:avLst/>
          </a:prstGeom>
          <a:noFill/>
          <a:ln w="19050"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72000" tIns="36000" rIns="72000" bIns="36000" rtlCol="0" anchor="ctr"/>
          <a:lstStyle/>
          <a:p>
            <a:pPr algn="ctr"/>
            <a:endParaRPr lang="en-US" sz="2000" noProof="0" dirty="0" err="1">
              <a:solidFill>
                <a:schemeClr val="bg1"/>
              </a:solidFill>
            </a:endParaRPr>
          </a:p>
        </p:txBody>
      </p:sp>
      <p:sp>
        <p:nvSpPr>
          <p:cNvPr id="9" name="Rectangle 8">
            <a:extLst>
              <a:ext uri="{FF2B5EF4-FFF2-40B4-BE49-F238E27FC236}">
                <a16:creationId xmlns:a16="http://schemas.microsoft.com/office/drawing/2014/main" id="{8932C289-B911-8B76-02E0-489B310C5480}"/>
              </a:ext>
            </a:extLst>
          </p:cNvPr>
          <p:cNvSpPr/>
          <p:nvPr/>
        </p:nvSpPr>
        <p:spPr>
          <a:xfrm>
            <a:off x="8177564" y="3410339"/>
            <a:ext cx="1802460" cy="303245"/>
          </a:xfrm>
          <a:prstGeom prst="rect">
            <a:avLst/>
          </a:prstGeom>
          <a:noFill/>
          <a:ln w="19050"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lIns="72000" tIns="36000" rIns="72000" bIns="36000" rtlCol="0" anchor="ctr"/>
          <a:lstStyle/>
          <a:p>
            <a:pPr algn="ctr"/>
            <a:endParaRPr lang="en-US" sz="2000" noProof="0" dirty="0" err="1">
              <a:solidFill>
                <a:schemeClr val="bg1"/>
              </a:solidFill>
            </a:endParaRPr>
          </a:p>
        </p:txBody>
      </p:sp>
    </p:spTree>
    <p:extLst>
      <p:ext uri="{BB962C8B-B14F-4D97-AF65-F5344CB8AC3E}">
        <p14:creationId xmlns:p14="http://schemas.microsoft.com/office/powerpoint/2010/main" val="299521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7E474-B3CA-5221-E243-B190AC538747}"/>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B83C0769-0FB6-3915-18F9-46AD8A411243}"/>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45E8DD13-A82D-CCDA-4C74-000E401A54AF}"/>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60F723EF-59C8-2E4C-2349-9DFDFC25AD4D}"/>
              </a:ext>
            </a:extLst>
          </p:cNvPr>
          <p:cNvSpPr>
            <a:spLocks noGrp="1"/>
          </p:cNvSpPr>
          <p:nvPr>
            <p:ph type="title"/>
          </p:nvPr>
        </p:nvSpPr>
        <p:spPr/>
        <p:txBody>
          <a:bodyPr/>
          <a:lstStyle/>
          <a:p>
            <a:r>
              <a:rPr lang="da-DK" dirty="0"/>
              <a:t>Repository : </a:t>
            </a:r>
            <a:r>
              <a:rPr lang="da-DK" dirty="0">
                <a:hlinkClick r:id="rId3"/>
              </a:rPr>
              <a:t>Method </a:t>
            </a:r>
            <a:r>
              <a:rPr lang="da-DK" dirty="0" err="1">
                <a:hlinkClick r:id="rId3"/>
              </a:rPr>
              <a:t>query</a:t>
            </a:r>
            <a:endParaRPr lang="da-DK" dirty="0"/>
          </a:p>
        </p:txBody>
      </p:sp>
      <p:sp>
        <p:nvSpPr>
          <p:cNvPr id="5" name="Content Placeholder 4">
            <a:extLst>
              <a:ext uri="{FF2B5EF4-FFF2-40B4-BE49-F238E27FC236}">
                <a16:creationId xmlns:a16="http://schemas.microsoft.com/office/drawing/2014/main" id="{DAB151BD-C1E3-E673-586F-DCF07994A5B0}"/>
              </a:ext>
            </a:extLst>
          </p:cNvPr>
          <p:cNvSpPr>
            <a:spLocks noGrp="1"/>
          </p:cNvSpPr>
          <p:nvPr>
            <p:ph idx="17"/>
          </p:nvPr>
        </p:nvSpPr>
        <p:spPr/>
        <p:txBody>
          <a:bodyPr/>
          <a:lstStyle/>
          <a:p>
            <a:r>
              <a:rPr lang="en-US" dirty="0"/>
              <a:t>The JPA module supports defining a query manually as a String or having it being derived from the method name. </a:t>
            </a:r>
          </a:p>
        </p:txBody>
      </p:sp>
      <p:sp>
        <p:nvSpPr>
          <p:cNvPr id="6" name="Slide Number Placeholder 5">
            <a:extLst>
              <a:ext uri="{FF2B5EF4-FFF2-40B4-BE49-F238E27FC236}">
                <a16:creationId xmlns:a16="http://schemas.microsoft.com/office/drawing/2014/main" id="{19ABECBB-9F21-4D5E-D8A3-C1E7D201245F}"/>
              </a:ext>
            </a:extLst>
          </p:cNvPr>
          <p:cNvSpPr>
            <a:spLocks noGrp="1"/>
          </p:cNvSpPr>
          <p:nvPr>
            <p:ph type="sldNum" sz="quarter" idx="12"/>
          </p:nvPr>
        </p:nvSpPr>
        <p:spPr/>
        <p:txBody>
          <a:bodyPr/>
          <a:lstStyle/>
          <a:p>
            <a:fld id="{23AA811B-2EBD-4900-905E-5BE206449611}" type="slidenum">
              <a:rPr lang="da-DK" smtClean="0"/>
              <a:pPr/>
              <a:t>12</a:t>
            </a:fld>
            <a:endParaRPr lang="da-DK" dirty="0"/>
          </a:p>
        </p:txBody>
      </p:sp>
      <p:pic>
        <p:nvPicPr>
          <p:cNvPr id="8" name="Picture 7">
            <a:extLst>
              <a:ext uri="{FF2B5EF4-FFF2-40B4-BE49-F238E27FC236}">
                <a16:creationId xmlns:a16="http://schemas.microsoft.com/office/drawing/2014/main" id="{7E60EF58-00D3-17BC-E699-59D3BB05112A}"/>
              </a:ext>
            </a:extLst>
          </p:cNvPr>
          <p:cNvPicPr>
            <a:picLocks noChangeAspect="1"/>
          </p:cNvPicPr>
          <p:nvPr/>
        </p:nvPicPr>
        <p:blipFill>
          <a:blip r:embed="rId4"/>
          <a:srcRect t="2113"/>
          <a:stretch/>
        </p:blipFill>
        <p:spPr>
          <a:xfrm>
            <a:off x="1133475" y="2171700"/>
            <a:ext cx="10331452" cy="3991371"/>
          </a:xfrm>
          <a:prstGeom prst="rect">
            <a:avLst/>
          </a:prstGeom>
        </p:spPr>
      </p:pic>
    </p:spTree>
    <p:extLst>
      <p:ext uri="{BB962C8B-B14F-4D97-AF65-F5344CB8AC3E}">
        <p14:creationId xmlns:p14="http://schemas.microsoft.com/office/powerpoint/2010/main" val="291836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67862-22A5-A19A-E98B-9B8F6CBDA72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CF62C69-C01C-5427-B531-5643784DAF04}"/>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31315965-5909-6919-8BDF-FFDB726B58B7}"/>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42D79408-5276-8835-4DD7-25F4F1BC490C}"/>
              </a:ext>
            </a:extLst>
          </p:cNvPr>
          <p:cNvSpPr>
            <a:spLocks noGrp="1"/>
          </p:cNvSpPr>
          <p:nvPr>
            <p:ph type="title"/>
          </p:nvPr>
        </p:nvSpPr>
        <p:spPr/>
        <p:txBody>
          <a:bodyPr/>
          <a:lstStyle/>
          <a:p>
            <a:r>
              <a:rPr lang="da-DK" dirty="0"/>
              <a:t>Repository :</a:t>
            </a:r>
            <a:r>
              <a:rPr lang="vi-VN" dirty="0"/>
              <a:t> @</a:t>
            </a:r>
            <a:r>
              <a:rPr lang="en-US" dirty="0"/>
              <a:t>Query</a:t>
            </a:r>
            <a:endParaRPr lang="da-DK" dirty="0"/>
          </a:p>
        </p:txBody>
      </p:sp>
      <p:sp>
        <p:nvSpPr>
          <p:cNvPr id="5" name="Content Placeholder 4">
            <a:extLst>
              <a:ext uri="{FF2B5EF4-FFF2-40B4-BE49-F238E27FC236}">
                <a16:creationId xmlns:a16="http://schemas.microsoft.com/office/drawing/2014/main" id="{23C01E2D-2866-666D-43C7-03125238784C}"/>
              </a:ext>
            </a:extLst>
          </p:cNvPr>
          <p:cNvSpPr>
            <a:spLocks noGrp="1"/>
          </p:cNvSpPr>
          <p:nvPr>
            <p:ph idx="17"/>
          </p:nvPr>
        </p:nvSpPr>
        <p:spPr/>
        <p:txBody>
          <a:bodyPr/>
          <a:lstStyle/>
          <a:p>
            <a:r>
              <a:rPr lang="en-US" dirty="0"/>
              <a:t>The JPA module supports to define a query when the operation is complex. We can use JPQL or native SQL for that</a:t>
            </a:r>
          </a:p>
        </p:txBody>
      </p:sp>
      <p:sp>
        <p:nvSpPr>
          <p:cNvPr id="6" name="Slide Number Placeholder 5">
            <a:extLst>
              <a:ext uri="{FF2B5EF4-FFF2-40B4-BE49-F238E27FC236}">
                <a16:creationId xmlns:a16="http://schemas.microsoft.com/office/drawing/2014/main" id="{6A06E304-D799-C07C-015F-5CED9BE3A99C}"/>
              </a:ext>
            </a:extLst>
          </p:cNvPr>
          <p:cNvSpPr>
            <a:spLocks noGrp="1"/>
          </p:cNvSpPr>
          <p:nvPr>
            <p:ph type="sldNum" sz="quarter" idx="12"/>
          </p:nvPr>
        </p:nvSpPr>
        <p:spPr/>
        <p:txBody>
          <a:bodyPr/>
          <a:lstStyle/>
          <a:p>
            <a:fld id="{23AA811B-2EBD-4900-905E-5BE206449611}" type="slidenum">
              <a:rPr lang="da-DK" smtClean="0"/>
              <a:pPr/>
              <a:t>13</a:t>
            </a:fld>
            <a:endParaRPr lang="da-DK" dirty="0"/>
          </a:p>
        </p:txBody>
      </p:sp>
      <p:pic>
        <p:nvPicPr>
          <p:cNvPr id="9" name="Picture 8">
            <a:extLst>
              <a:ext uri="{FF2B5EF4-FFF2-40B4-BE49-F238E27FC236}">
                <a16:creationId xmlns:a16="http://schemas.microsoft.com/office/drawing/2014/main" id="{06F549DD-CDD7-997C-682D-06A088BE32EB}"/>
              </a:ext>
            </a:extLst>
          </p:cNvPr>
          <p:cNvPicPr>
            <a:picLocks noChangeAspect="1"/>
          </p:cNvPicPr>
          <p:nvPr/>
        </p:nvPicPr>
        <p:blipFill>
          <a:blip r:embed="rId3"/>
          <a:stretch>
            <a:fillRect/>
          </a:stretch>
        </p:blipFill>
        <p:spPr>
          <a:xfrm>
            <a:off x="910727" y="2772229"/>
            <a:ext cx="10368957" cy="2466765"/>
          </a:xfrm>
          <a:prstGeom prst="rect">
            <a:avLst/>
          </a:prstGeom>
        </p:spPr>
      </p:pic>
    </p:spTree>
    <p:extLst>
      <p:ext uri="{BB962C8B-B14F-4D97-AF65-F5344CB8AC3E}">
        <p14:creationId xmlns:p14="http://schemas.microsoft.com/office/powerpoint/2010/main" val="308339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11960-8CAC-0EDA-71B5-A163163B69F3}"/>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2675DA37-FB75-D58B-3C92-397ECAF0D0AE}"/>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A4D15301-C79F-739B-BA28-BC7431B2413C}"/>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1BE979BB-AA3A-82C0-2BD0-E3711E022E63}"/>
              </a:ext>
            </a:extLst>
          </p:cNvPr>
          <p:cNvSpPr>
            <a:spLocks noGrp="1"/>
          </p:cNvSpPr>
          <p:nvPr>
            <p:ph type="title"/>
          </p:nvPr>
        </p:nvSpPr>
        <p:spPr/>
        <p:txBody>
          <a:bodyPr/>
          <a:lstStyle/>
          <a:p>
            <a:r>
              <a:rPr lang="da-DK" dirty="0"/>
              <a:t>Key </a:t>
            </a:r>
            <a:r>
              <a:rPr lang="da-DK" dirty="0" err="1"/>
              <a:t>takeaways</a:t>
            </a:r>
            <a:r>
              <a:rPr lang="da-DK" dirty="0"/>
              <a:t> !!</a:t>
            </a:r>
          </a:p>
        </p:txBody>
      </p:sp>
      <p:sp>
        <p:nvSpPr>
          <p:cNvPr id="6" name="Slide Number Placeholder 5">
            <a:extLst>
              <a:ext uri="{FF2B5EF4-FFF2-40B4-BE49-F238E27FC236}">
                <a16:creationId xmlns:a16="http://schemas.microsoft.com/office/drawing/2014/main" id="{325C44DC-1861-0136-AC4F-9C6EE77EB757}"/>
              </a:ext>
            </a:extLst>
          </p:cNvPr>
          <p:cNvSpPr>
            <a:spLocks noGrp="1"/>
          </p:cNvSpPr>
          <p:nvPr>
            <p:ph type="sldNum" sz="quarter" idx="12"/>
          </p:nvPr>
        </p:nvSpPr>
        <p:spPr/>
        <p:txBody>
          <a:bodyPr/>
          <a:lstStyle/>
          <a:p>
            <a:fld id="{23AA811B-2EBD-4900-905E-5BE206449611}" type="slidenum">
              <a:rPr lang="da-DK" smtClean="0"/>
              <a:pPr/>
              <a:t>14</a:t>
            </a:fld>
            <a:endParaRPr lang="da-DK" dirty="0"/>
          </a:p>
        </p:txBody>
      </p:sp>
      <p:sp>
        <p:nvSpPr>
          <p:cNvPr id="10" name="Rectangle: Rounded Corners 9">
            <a:extLst>
              <a:ext uri="{FF2B5EF4-FFF2-40B4-BE49-F238E27FC236}">
                <a16:creationId xmlns:a16="http://schemas.microsoft.com/office/drawing/2014/main" id="{035E18D1-98E9-D4B3-8F60-6F166CDC6A32}"/>
              </a:ext>
            </a:extLst>
          </p:cNvPr>
          <p:cNvSpPr/>
          <p:nvPr/>
        </p:nvSpPr>
        <p:spPr>
          <a:xfrm>
            <a:off x="4047574" y="4246570"/>
            <a:ext cx="3582955" cy="5691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noProof="0" dirty="0">
                <a:solidFill>
                  <a:schemeClr val="bg1"/>
                </a:solidFill>
              </a:rPr>
              <a:t>JDBC</a:t>
            </a:r>
          </a:p>
        </p:txBody>
      </p:sp>
      <p:sp>
        <p:nvSpPr>
          <p:cNvPr id="11" name="Rectangle: Rounded Corners 10">
            <a:extLst>
              <a:ext uri="{FF2B5EF4-FFF2-40B4-BE49-F238E27FC236}">
                <a16:creationId xmlns:a16="http://schemas.microsoft.com/office/drawing/2014/main" id="{0B6F0D29-099E-16F7-529C-7B1E7D672C52}"/>
              </a:ext>
            </a:extLst>
          </p:cNvPr>
          <p:cNvSpPr/>
          <p:nvPr/>
        </p:nvSpPr>
        <p:spPr>
          <a:xfrm>
            <a:off x="4047574" y="3677402"/>
            <a:ext cx="3582955" cy="569168"/>
          </a:xfrm>
          <a:prstGeom prst="roundRect">
            <a:avLst/>
          </a:prstGeom>
          <a:ln/>
        </p:spPr>
        <p:style>
          <a:lnRef idx="2">
            <a:schemeClr val="dk1"/>
          </a:lnRef>
          <a:fillRef idx="1">
            <a:schemeClr val="lt1"/>
          </a:fillRef>
          <a:effectRef idx="0">
            <a:schemeClr val="dk1"/>
          </a:effectRef>
          <a:fontRef idx="minor">
            <a:schemeClr val="dk1"/>
          </a:fontRef>
        </p:style>
        <p:txBody>
          <a:bodyPr lIns="72000" tIns="36000" rIns="72000" bIns="36000" rtlCol="0" anchor="ctr"/>
          <a:lstStyle/>
          <a:p>
            <a:pPr algn="ctr"/>
            <a:r>
              <a:rPr lang="en-US" sz="2000" noProof="0" dirty="0">
                <a:solidFill>
                  <a:schemeClr val="tx2"/>
                </a:solidFill>
              </a:rPr>
              <a:t>JPA</a:t>
            </a:r>
          </a:p>
        </p:txBody>
      </p:sp>
      <p:sp>
        <p:nvSpPr>
          <p:cNvPr id="12" name="Rectangle: Rounded Corners 11">
            <a:extLst>
              <a:ext uri="{FF2B5EF4-FFF2-40B4-BE49-F238E27FC236}">
                <a16:creationId xmlns:a16="http://schemas.microsoft.com/office/drawing/2014/main" id="{FE4F92FC-5331-69A3-37C8-8DB541ED29F3}"/>
              </a:ext>
            </a:extLst>
          </p:cNvPr>
          <p:cNvSpPr/>
          <p:nvPr/>
        </p:nvSpPr>
        <p:spPr>
          <a:xfrm>
            <a:off x="4047574" y="3108234"/>
            <a:ext cx="3582955" cy="5691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dirty="0">
                <a:solidFill>
                  <a:schemeClr val="bg1"/>
                </a:solidFill>
              </a:rPr>
              <a:t>Hibernate,…</a:t>
            </a:r>
            <a:endParaRPr lang="en-US" sz="2000" noProof="0" dirty="0">
              <a:solidFill>
                <a:schemeClr val="bg1"/>
              </a:solidFill>
            </a:endParaRPr>
          </a:p>
        </p:txBody>
      </p:sp>
      <p:sp>
        <p:nvSpPr>
          <p:cNvPr id="13" name="Rectangle: Rounded Corners 12">
            <a:extLst>
              <a:ext uri="{FF2B5EF4-FFF2-40B4-BE49-F238E27FC236}">
                <a16:creationId xmlns:a16="http://schemas.microsoft.com/office/drawing/2014/main" id="{1BD1DC42-9B9C-33EE-F34F-420B0EBF9C0A}"/>
              </a:ext>
            </a:extLst>
          </p:cNvPr>
          <p:cNvSpPr/>
          <p:nvPr/>
        </p:nvSpPr>
        <p:spPr>
          <a:xfrm>
            <a:off x="4047575" y="2539066"/>
            <a:ext cx="1800808" cy="569168"/>
          </a:xfrm>
          <a:prstGeom prst="roundRect">
            <a:avLst/>
          </a:prstGeom>
          <a:ln/>
        </p:spPr>
        <p:style>
          <a:lnRef idx="2">
            <a:schemeClr val="dk1"/>
          </a:lnRef>
          <a:fillRef idx="1">
            <a:schemeClr val="lt1"/>
          </a:fillRef>
          <a:effectRef idx="0">
            <a:schemeClr val="dk1"/>
          </a:effectRef>
          <a:fontRef idx="minor">
            <a:schemeClr val="dk1"/>
          </a:fontRef>
        </p:style>
        <p:txBody>
          <a:bodyPr lIns="72000" tIns="36000" rIns="72000" bIns="36000" rtlCol="0" anchor="ctr"/>
          <a:lstStyle/>
          <a:p>
            <a:pPr algn="ctr"/>
            <a:r>
              <a:rPr lang="en-US" sz="1400" dirty="0">
                <a:solidFill>
                  <a:schemeClr val="tx2"/>
                </a:solidFill>
              </a:rPr>
              <a:t>Spring data JPA (Repository)</a:t>
            </a:r>
            <a:endParaRPr lang="en-US" sz="1400" noProof="0" dirty="0" err="1">
              <a:solidFill>
                <a:schemeClr val="tx2"/>
              </a:solidFill>
            </a:endParaRPr>
          </a:p>
        </p:txBody>
      </p:sp>
      <p:sp>
        <p:nvSpPr>
          <p:cNvPr id="14" name="Rectangle: Rounded Corners 13">
            <a:extLst>
              <a:ext uri="{FF2B5EF4-FFF2-40B4-BE49-F238E27FC236}">
                <a16:creationId xmlns:a16="http://schemas.microsoft.com/office/drawing/2014/main" id="{6D703F0A-97D8-9208-9019-C7902133DD46}"/>
              </a:ext>
            </a:extLst>
          </p:cNvPr>
          <p:cNvSpPr/>
          <p:nvPr/>
        </p:nvSpPr>
        <p:spPr>
          <a:xfrm>
            <a:off x="4047573" y="1024641"/>
            <a:ext cx="3582955" cy="56916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noProof="0" dirty="0">
                <a:solidFill>
                  <a:schemeClr val="bg1"/>
                </a:solidFill>
              </a:rPr>
              <a:t>Application</a:t>
            </a:r>
          </a:p>
        </p:txBody>
      </p:sp>
      <p:sp>
        <p:nvSpPr>
          <p:cNvPr id="15" name="Cylinder 14">
            <a:extLst>
              <a:ext uri="{FF2B5EF4-FFF2-40B4-BE49-F238E27FC236}">
                <a16:creationId xmlns:a16="http://schemas.microsoft.com/office/drawing/2014/main" id="{7E8BD3D9-FD3A-F822-E50C-391B3EF2E51F}"/>
              </a:ext>
            </a:extLst>
          </p:cNvPr>
          <p:cNvSpPr/>
          <p:nvPr/>
        </p:nvSpPr>
        <p:spPr>
          <a:xfrm>
            <a:off x="5079012" y="5580848"/>
            <a:ext cx="1688838" cy="974223"/>
          </a:xfrm>
          <a:prstGeom prst="can">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noProof="0" dirty="0">
                <a:solidFill>
                  <a:schemeClr val="bg1"/>
                </a:solidFill>
              </a:rPr>
              <a:t>Relational Database</a:t>
            </a:r>
          </a:p>
        </p:txBody>
      </p:sp>
      <p:cxnSp>
        <p:nvCxnSpPr>
          <p:cNvPr id="17" name="Straight Arrow Connector 16">
            <a:extLst>
              <a:ext uri="{FF2B5EF4-FFF2-40B4-BE49-F238E27FC236}">
                <a16:creationId xmlns:a16="http://schemas.microsoft.com/office/drawing/2014/main" id="{2EFD0735-0B06-0C52-30DA-B321F070468C}"/>
              </a:ext>
            </a:extLst>
          </p:cNvPr>
          <p:cNvCxnSpPr/>
          <p:nvPr/>
        </p:nvCxnSpPr>
        <p:spPr>
          <a:xfrm>
            <a:off x="4404049" y="1741301"/>
            <a:ext cx="0" cy="727788"/>
          </a:xfrm>
          <a:prstGeom prst="straightConnector1">
            <a:avLst/>
          </a:prstGeom>
          <a:ln w="63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4D7E337-B1B5-2574-88CA-DCB9F25D7620}"/>
              </a:ext>
            </a:extLst>
          </p:cNvPr>
          <p:cNvCxnSpPr>
            <a:cxnSpLocks/>
          </p:cNvCxnSpPr>
          <p:nvPr/>
        </p:nvCxnSpPr>
        <p:spPr>
          <a:xfrm>
            <a:off x="7215674" y="1741301"/>
            <a:ext cx="0" cy="1250302"/>
          </a:xfrm>
          <a:prstGeom prst="straightConnector1">
            <a:avLst/>
          </a:prstGeom>
          <a:ln w="63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5CD373C-499B-91E0-471F-33B1DB9CA31E}"/>
              </a:ext>
            </a:extLst>
          </p:cNvPr>
          <p:cNvSpPr txBox="1"/>
          <p:nvPr/>
        </p:nvSpPr>
        <p:spPr>
          <a:xfrm>
            <a:off x="2957805" y="1926770"/>
            <a:ext cx="1446244" cy="282834"/>
          </a:xfrm>
          <a:prstGeom prst="rect">
            <a:avLst/>
          </a:prstGeom>
          <a:noFill/>
        </p:spPr>
        <p:txBody>
          <a:bodyPr wrap="square" lIns="0" tIns="0" rIns="0" bIns="0" rtlCol="0">
            <a:spAutoFit/>
          </a:bodyPr>
          <a:lstStyle/>
          <a:p>
            <a:pPr algn="ctr">
              <a:lnSpc>
                <a:spcPct val="110000"/>
              </a:lnSpc>
              <a:spcAft>
                <a:spcPts val="600"/>
              </a:spcAft>
            </a:pPr>
            <a:r>
              <a:rPr lang="en-US" dirty="0"/>
              <a:t>Repository</a:t>
            </a:r>
          </a:p>
        </p:txBody>
      </p:sp>
      <p:sp>
        <p:nvSpPr>
          <p:cNvPr id="24" name="TextBox 23">
            <a:extLst>
              <a:ext uri="{FF2B5EF4-FFF2-40B4-BE49-F238E27FC236}">
                <a16:creationId xmlns:a16="http://schemas.microsoft.com/office/drawing/2014/main" id="{7E4AF075-FBC0-AD9F-1CD8-6ADBE67CADF8}"/>
              </a:ext>
            </a:extLst>
          </p:cNvPr>
          <p:cNvSpPr txBox="1"/>
          <p:nvPr/>
        </p:nvSpPr>
        <p:spPr>
          <a:xfrm>
            <a:off x="6898433" y="1926770"/>
            <a:ext cx="3029338" cy="671081"/>
          </a:xfrm>
          <a:prstGeom prst="rect">
            <a:avLst/>
          </a:prstGeom>
          <a:noFill/>
        </p:spPr>
        <p:txBody>
          <a:bodyPr wrap="square" lIns="0" tIns="0" rIns="0" bIns="0" rtlCol="0">
            <a:spAutoFit/>
          </a:bodyPr>
          <a:lstStyle/>
          <a:p>
            <a:pPr algn="ctr">
              <a:lnSpc>
                <a:spcPct val="110000"/>
              </a:lnSpc>
              <a:spcAft>
                <a:spcPts val="600"/>
              </a:spcAft>
            </a:pPr>
            <a:r>
              <a:rPr lang="en-US" dirty="0"/>
              <a:t>Raw JPA</a:t>
            </a:r>
          </a:p>
          <a:p>
            <a:pPr algn="ctr">
              <a:lnSpc>
                <a:spcPct val="110000"/>
              </a:lnSpc>
              <a:spcAft>
                <a:spcPts val="600"/>
              </a:spcAft>
            </a:pPr>
            <a:r>
              <a:rPr lang="en-US" dirty="0"/>
              <a:t>(via </a:t>
            </a:r>
            <a:r>
              <a:rPr lang="en-US" dirty="0" err="1"/>
              <a:t>EntityManager</a:t>
            </a:r>
            <a:r>
              <a:rPr lang="en-US" dirty="0"/>
              <a:t>)</a:t>
            </a:r>
          </a:p>
        </p:txBody>
      </p:sp>
      <p:cxnSp>
        <p:nvCxnSpPr>
          <p:cNvPr id="26" name="Straight Arrow Connector 25">
            <a:extLst>
              <a:ext uri="{FF2B5EF4-FFF2-40B4-BE49-F238E27FC236}">
                <a16:creationId xmlns:a16="http://schemas.microsoft.com/office/drawing/2014/main" id="{4A68AF83-E078-958E-AB92-C1AA3C909079}"/>
              </a:ext>
            </a:extLst>
          </p:cNvPr>
          <p:cNvCxnSpPr>
            <a:cxnSpLocks/>
          </p:cNvCxnSpPr>
          <p:nvPr/>
        </p:nvCxnSpPr>
        <p:spPr>
          <a:xfrm>
            <a:off x="5914099" y="4907902"/>
            <a:ext cx="0" cy="579640"/>
          </a:xfrm>
          <a:prstGeom prst="straightConnector1">
            <a:avLst/>
          </a:prstGeom>
          <a:ln w="635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499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9C5DE-317E-A224-ADA1-520C3DECB9B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0D76B1AB-2715-9E07-3B48-B29193B08BD9}"/>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C9879A20-32E5-A63F-DE63-2583D8AFC8CA}"/>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A07DFEA8-9FB3-FF43-CB51-BE132D5EC2B2}"/>
              </a:ext>
            </a:extLst>
          </p:cNvPr>
          <p:cNvSpPr>
            <a:spLocks noGrp="1"/>
          </p:cNvSpPr>
          <p:nvPr>
            <p:ph type="title"/>
          </p:nvPr>
        </p:nvSpPr>
        <p:spPr/>
        <p:txBody>
          <a:bodyPr/>
          <a:lstStyle/>
          <a:p>
            <a:r>
              <a:rPr lang="da-DK" dirty="0" err="1"/>
              <a:t>What</a:t>
            </a:r>
            <a:r>
              <a:rPr lang="da-DK" dirty="0"/>
              <a:t> </a:t>
            </a:r>
            <a:r>
              <a:rPr lang="da-DK" dirty="0" err="1"/>
              <a:t>are</a:t>
            </a:r>
            <a:r>
              <a:rPr lang="da-DK" dirty="0"/>
              <a:t> </a:t>
            </a:r>
            <a:r>
              <a:rPr lang="da-DK" dirty="0" err="1"/>
              <a:t>we</a:t>
            </a:r>
            <a:r>
              <a:rPr lang="da-DK" dirty="0"/>
              <a:t> </a:t>
            </a:r>
            <a:r>
              <a:rPr lang="da-DK" dirty="0" err="1"/>
              <a:t>going</a:t>
            </a:r>
            <a:r>
              <a:rPr lang="da-DK" dirty="0"/>
              <a:t> to </a:t>
            </a:r>
            <a:r>
              <a:rPr lang="da-DK" dirty="0" err="1"/>
              <a:t>code</a:t>
            </a:r>
            <a:r>
              <a:rPr lang="da-DK" dirty="0"/>
              <a:t> !</a:t>
            </a:r>
          </a:p>
        </p:txBody>
      </p:sp>
      <p:sp>
        <p:nvSpPr>
          <p:cNvPr id="5" name="Content Placeholder 4">
            <a:extLst>
              <a:ext uri="{FF2B5EF4-FFF2-40B4-BE49-F238E27FC236}">
                <a16:creationId xmlns:a16="http://schemas.microsoft.com/office/drawing/2014/main" id="{A882EEF5-8F2D-CB25-3147-9C5612B867A7}"/>
              </a:ext>
            </a:extLst>
          </p:cNvPr>
          <p:cNvSpPr>
            <a:spLocks noGrp="1"/>
          </p:cNvSpPr>
          <p:nvPr>
            <p:ph idx="17"/>
          </p:nvPr>
        </p:nvSpPr>
        <p:spPr>
          <a:xfrm>
            <a:off x="185738" y="1428114"/>
            <a:ext cx="11818937" cy="4562476"/>
          </a:xfrm>
        </p:spPr>
        <p:txBody>
          <a:bodyPr>
            <a:normAutofit fontScale="92500" lnSpcReduction="10000"/>
          </a:bodyPr>
          <a:lstStyle/>
          <a:p>
            <a:pPr>
              <a:lnSpc>
                <a:spcPct val="200000"/>
              </a:lnSpc>
            </a:pPr>
            <a:r>
              <a:rPr lang="en-US" dirty="0"/>
              <a:t>Set up necessary dependencies and properties</a:t>
            </a:r>
          </a:p>
          <a:p>
            <a:pPr>
              <a:lnSpc>
                <a:spcPct val="200000"/>
              </a:lnSpc>
            </a:pPr>
            <a:r>
              <a:rPr lang="en-US" dirty="0"/>
              <a:t>Start H2 database + console on your local machine</a:t>
            </a:r>
          </a:p>
          <a:p>
            <a:pPr>
              <a:lnSpc>
                <a:spcPct val="200000"/>
              </a:lnSpc>
            </a:pPr>
            <a:r>
              <a:rPr lang="en-US" dirty="0"/>
              <a:t>Update Person class to entity</a:t>
            </a:r>
          </a:p>
          <a:p>
            <a:pPr>
              <a:lnSpc>
                <a:spcPct val="200000"/>
              </a:lnSpc>
            </a:pPr>
            <a:r>
              <a:rPr lang="en-US" dirty="0"/>
              <a:t>Migrate the Person table with Spring Auto DDL enabled</a:t>
            </a:r>
          </a:p>
          <a:p>
            <a:pPr>
              <a:lnSpc>
                <a:spcPct val="200000"/>
              </a:lnSpc>
            </a:pPr>
            <a:r>
              <a:rPr lang="en-US" dirty="0"/>
              <a:t>Create </a:t>
            </a:r>
            <a:r>
              <a:rPr lang="en-US" dirty="0" err="1"/>
              <a:t>PersonRepository</a:t>
            </a:r>
            <a:endParaRPr lang="en-US" dirty="0"/>
          </a:p>
          <a:p>
            <a:pPr>
              <a:lnSpc>
                <a:spcPct val="200000"/>
              </a:lnSpc>
            </a:pPr>
            <a:r>
              <a:rPr lang="en-US" dirty="0"/>
              <a:t>Change the code flow to :</a:t>
            </a:r>
          </a:p>
          <a:p>
            <a:pPr lvl="1">
              <a:lnSpc>
                <a:spcPct val="200000"/>
              </a:lnSpc>
            </a:pPr>
            <a:r>
              <a:rPr lang="en-US" dirty="0"/>
              <a:t>Get all person from DB order by income DESC</a:t>
            </a:r>
          </a:p>
          <a:p>
            <a:pPr lvl="1">
              <a:lnSpc>
                <a:spcPct val="200000"/>
              </a:lnSpc>
            </a:pPr>
            <a:r>
              <a:rPr lang="en-US" dirty="0"/>
              <a:t>Get a person by id from DB using @Query</a:t>
            </a:r>
            <a:endParaRPr lang="vi-VN" dirty="0"/>
          </a:p>
        </p:txBody>
      </p:sp>
      <p:sp>
        <p:nvSpPr>
          <p:cNvPr id="6" name="Slide Number Placeholder 5">
            <a:extLst>
              <a:ext uri="{FF2B5EF4-FFF2-40B4-BE49-F238E27FC236}">
                <a16:creationId xmlns:a16="http://schemas.microsoft.com/office/drawing/2014/main" id="{592612EC-1DA1-8488-13CB-E0F118527D68}"/>
              </a:ext>
            </a:extLst>
          </p:cNvPr>
          <p:cNvSpPr>
            <a:spLocks noGrp="1"/>
          </p:cNvSpPr>
          <p:nvPr>
            <p:ph type="sldNum" sz="quarter" idx="12"/>
          </p:nvPr>
        </p:nvSpPr>
        <p:spPr/>
        <p:txBody>
          <a:bodyPr/>
          <a:lstStyle/>
          <a:p>
            <a:fld id="{23AA811B-2EBD-4900-905E-5BE206449611}" type="slidenum">
              <a:rPr lang="da-DK" smtClean="0"/>
              <a:pPr/>
              <a:t>15</a:t>
            </a:fld>
            <a:endParaRPr lang="da-DK" dirty="0"/>
          </a:p>
        </p:txBody>
      </p:sp>
    </p:spTree>
    <p:extLst>
      <p:ext uri="{BB962C8B-B14F-4D97-AF65-F5344CB8AC3E}">
        <p14:creationId xmlns:p14="http://schemas.microsoft.com/office/powerpoint/2010/main" val="2463262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3C1F4-2797-18A6-4959-A2164859586D}"/>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43276250-4EB8-CD1B-6782-D40F1ADCA81B}"/>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0AF460D9-DB72-0527-6C37-B3E07F30308F}"/>
              </a:ext>
            </a:extLst>
          </p:cNvPr>
          <p:cNvSpPr>
            <a:spLocks noGrp="1"/>
          </p:cNvSpPr>
          <p:nvPr>
            <p:ph type="ftr" sz="quarter" idx="16"/>
          </p:nvPr>
        </p:nvSpPr>
        <p:spPr/>
        <p:txBody>
          <a:bodyPr/>
          <a:lstStyle/>
          <a:p>
            <a:endParaRPr lang="da-DK" dirty="0"/>
          </a:p>
        </p:txBody>
      </p:sp>
      <p:sp>
        <p:nvSpPr>
          <p:cNvPr id="4" name="Slide Number Placeholder 3">
            <a:extLst>
              <a:ext uri="{FF2B5EF4-FFF2-40B4-BE49-F238E27FC236}">
                <a16:creationId xmlns:a16="http://schemas.microsoft.com/office/drawing/2014/main" id="{78D86BAA-A6E6-3CBC-B0F0-53DBB7B38B18}"/>
              </a:ext>
            </a:extLst>
          </p:cNvPr>
          <p:cNvSpPr>
            <a:spLocks noGrp="1"/>
          </p:cNvSpPr>
          <p:nvPr>
            <p:ph type="sldNum" sz="quarter" idx="17"/>
          </p:nvPr>
        </p:nvSpPr>
        <p:spPr/>
        <p:txBody>
          <a:bodyPr/>
          <a:lstStyle/>
          <a:p>
            <a:fld id="{23AA811B-2EBD-4900-905E-5BE206449611}" type="slidenum">
              <a:rPr lang="da-DK" smtClean="0"/>
              <a:pPr/>
              <a:t>16</a:t>
            </a:fld>
            <a:endParaRPr lang="da-DK" dirty="0"/>
          </a:p>
        </p:txBody>
      </p:sp>
      <p:sp>
        <p:nvSpPr>
          <p:cNvPr id="5" name="Title 4">
            <a:extLst>
              <a:ext uri="{FF2B5EF4-FFF2-40B4-BE49-F238E27FC236}">
                <a16:creationId xmlns:a16="http://schemas.microsoft.com/office/drawing/2014/main" id="{C8932E81-60B3-81DC-72DD-0A9A310D1747}"/>
              </a:ext>
            </a:extLst>
          </p:cNvPr>
          <p:cNvSpPr>
            <a:spLocks noGrp="1"/>
          </p:cNvSpPr>
          <p:nvPr>
            <p:ph type="ctrTitle"/>
          </p:nvPr>
        </p:nvSpPr>
        <p:spPr/>
        <p:txBody>
          <a:bodyPr/>
          <a:lstStyle/>
          <a:p>
            <a:r>
              <a:rPr lang="da-DK" dirty="0"/>
              <a:t>Database </a:t>
            </a:r>
            <a:r>
              <a:rPr lang="da-DK" dirty="0" err="1"/>
              <a:t>versioning</a:t>
            </a:r>
            <a:br>
              <a:rPr lang="da-DK" dirty="0"/>
            </a:br>
            <a:r>
              <a:rPr lang="da-DK" dirty="0"/>
              <a:t>&amp; </a:t>
            </a:r>
            <a:r>
              <a:rPr lang="da-DK" dirty="0" err="1"/>
              <a:t>Liquibase</a:t>
            </a:r>
            <a:endParaRPr lang="da-DK" dirty="0"/>
          </a:p>
        </p:txBody>
      </p:sp>
      <p:sp>
        <p:nvSpPr>
          <p:cNvPr id="6" name="Text Placeholder 5">
            <a:extLst>
              <a:ext uri="{FF2B5EF4-FFF2-40B4-BE49-F238E27FC236}">
                <a16:creationId xmlns:a16="http://schemas.microsoft.com/office/drawing/2014/main" id="{64DDBD00-1019-A27A-D9F4-7423AE58AE51}"/>
              </a:ext>
            </a:extLst>
          </p:cNvPr>
          <p:cNvSpPr>
            <a:spLocks noGrp="1"/>
          </p:cNvSpPr>
          <p:nvPr>
            <p:ph type="body" sz="quarter" idx="23"/>
          </p:nvPr>
        </p:nvSpPr>
        <p:spPr/>
        <p:txBody>
          <a:bodyPr/>
          <a:lstStyle/>
          <a:p>
            <a:endParaRPr lang="da-DK" dirty="0"/>
          </a:p>
        </p:txBody>
      </p:sp>
      <p:sp>
        <p:nvSpPr>
          <p:cNvPr id="7" name="Text Placeholder 6">
            <a:extLst>
              <a:ext uri="{FF2B5EF4-FFF2-40B4-BE49-F238E27FC236}">
                <a16:creationId xmlns:a16="http://schemas.microsoft.com/office/drawing/2014/main" id="{B8542766-1C8A-DC2F-2B14-E11504E68A6D}"/>
              </a:ext>
            </a:extLst>
          </p:cNvPr>
          <p:cNvSpPr>
            <a:spLocks noGrp="1"/>
          </p:cNvSpPr>
          <p:nvPr>
            <p:ph type="body" sz="quarter" idx="21"/>
          </p:nvPr>
        </p:nvSpPr>
        <p:spPr/>
        <p:txBody>
          <a:bodyPr/>
          <a:lstStyle/>
          <a:p>
            <a:endParaRPr lang="da-DK" dirty="0"/>
          </a:p>
        </p:txBody>
      </p:sp>
      <p:sp>
        <p:nvSpPr>
          <p:cNvPr id="8" name="Text Placeholder 7">
            <a:extLst>
              <a:ext uri="{FF2B5EF4-FFF2-40B4-BE49-F238E27FC236}">
                <a16:creationId xmlns:a16="http://schemas.microsoft.com/office/drawing/2014/main" id="{894EAFC9-6977-C3F1-9D72-A9C572049673}"/>
              </a:ext>
            </a:extLst>
          </p:cNvPr>
          <p:cNvSpPr>
            <a:spLocks noGrp="1"/>
          </p:cNvSpPr>
          <p:nvPr>
            <p:ph type="body" sz="quarter" idx="22"/>
          </p:nvPr>
        </p:nvSpPr>
        <p:spPr/>
        <p:txBody>
          <a:bodyPr/>
          <a:lstStyle/>
          <a:p>
            <a:endParaRPr lang="da-DK" dirty="0"/>
          </a:p>
        </p:txBody>
      </p:sp>
    </p:spTree>
    <p:extLst>
      <p:ext uri="{BB962C8B-B14F-4D97-AF65-F5344CB8AC3E}">
        <p14:creationId xmlns:p14="http://schemas.microsoft.com/office/powerpoint/2010/main" val="3501980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72729-F7E9-8689-9911-BCB5620D727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5D9A23C7-D764-08E0-99CD-8A5A53CDB55C}"/>
              </a:ext>
            </a:extLst>
          </p:cNvPr>
          <p:cNvSpPr>
            <a:spLocks noGrp="1"/>
          </p:cNvSpPr>
          <p:nvPr>
            <p:ph type="dt" sz="half" idx="15"/>
          </p:nvPr>
        </p:nvSpPr>
        <p:spPr>
          <a:xfrm>
            <a:off x="0" y="6857999"/>
            <a:ext cx="0" cy="45719"/>
          </a:xfrm>
        </p:spPr>
        <p:txBody>
          <a:bodyPr/>
          <a:lstStyle/>
          <a:p>
            <a:r>
              <a:rPr lang="da-DK" dirty="0"/>
              <a:t>21 June, 2023</a:t>
            </a:r>
          </a:p>
        </p:txBody>
      </p:sp>
      <p:sp>
        <p:nvSpPr>
          <p:cNvPr id="3" name="Footer Placeholder 2">
            <a:extLst>
              <a:ext uri="{FF2B5EF4-FFF2-40B4-BE49-F238E27FC236}">
                <a16:creationId xmlns:a16="http://schemas.microsoft.com/office/drawing/2014/main" id="{ECF31833-2292-099B-3D40-32720F3E4DEF}"/>
              </a:ext>
            </a:extLst>
          </p:cNvPr>
          <p:cNvSpPr>
            <a:spLocks noGrp="1"/>
          </p:cNvSpPr>
          <p:nvPr>
            <p:ph type="ftr" sz="quarter" idx="16"/>
          </p:nvPr>
        </p:nvSpPr>
        <p:spPr>
          <a:xfrm>
            <a:off x="0" y="6857999"/>
            <a:ext cx="0" cy="45719"/>
          </a:xfrm>
        </p:spPr>
        <p:txBody>
          <a:bodyPr/>
          <a:lstStyle/>
          <a:p>
            <a:endParaRPr lang="da-DK" dirty="0"/>
          </a:p>
        </p:txBody>
      </p:sp>
      <p:sp>
        <p:nvSpPr>
          <p:cNvPr id="4" name="Title 3">
            <a:extLst>
              <a:ext uri="{FF2B5EF4-FFF2-40B4-BE49-F238E27FC236}">
                <a16:creationId xmlns:a16="http://schemas.microsoft.com/office/drawing/2014/main" id="{9D97615B-4AB7-2489-D96E-C08B1F36EB3E}"/>
              </a:ext>
            </a:extLst>
          </p:cNvPr>
          <p:cNvSpPr>
            <a:spLocks noGrp="1"/>
          </p:cNvSpPr>
          <p:nvPr>
            <p:ph type="title"/>
          </p:nvPr>
        </p:nvSpPr>
        <p:spPr>
          <a:xfrm>
            <a:off x="185738" y="185737"/>
            <a:ext cx="11818937" cy="719391"/>
          </a:xfrm>
        </p:spPr>
        <p:txBody>
          <a:bodyPr/>
          <a:lstStyle/>
          <a:p>
            <a:pPr>
              <a:lnSpc>
                <a:spcPct val="100000"/>
              </a:lnSpc>
            </a:pPr>
            <a:r>
              <a:rPr lang="da-DK" dirty="0"/>
              <a:t>Database </a:t>
            </a:r>
            <a:r>
              <a:rPr lang="da-DK" dirty="0" err="1"/>
              <a:t>versioning</a:t>
            </a:r>
            <a:endParaRPr lang="da-DK" dirty="0"/>
          </a:p>
        </p:txBody>
      </p:sp>
      <p:sp>
        <p:nvSpPr>
          <p:cNvPr id="6" name="Slide Number Placeholder 5">
            <a:extLst>
              <a:ext uri="{FF2B5EF4-FFF2-40B4-BE49-F238E27FC236}">
                <a16:creationId xmlns:a16="http://schemas.microsoft.com/office/drawing/2014/main" id="{A385A149-06C9-9C2F-8F96-5DC1A72AB191}"/>
              </a:ext>
            </a:extLst>
          </p:cNvPr>
          <p:cNvSpPr>
            <a:spLocks noGrp="1"/>
          </p:cNvSpPr>
          <p:nvPr>
            <p:ph type="sldNum" sz="quarter" idx="12"/>
          </p:nvPr>
        </p:nvSpPr>
        <p:spPr>
          <a:xfrm>
            <a:off x="9291638" y="6474619"/>
            <a:ext cx="2713037" cy="148819"/>
          </a:xfrm>
        </p:spPr>
        <p:txBody>
          <a:bodyPr/>
          <a:lstStyle/>
          <a:p>
            <a:fld id="{23AA811B-2EBD-4900-905E-5BE206449611}" type="slidenum">
              <a:rPr lang="da-DK" smtClean="0"/>
              <a:pPr/>
              <a:t>17</a:t>
            </a:fld>
            <a:endParaRPr lang="da-DK" dirty="0"/>
          </a:p>
        </p:txBody>
      </p:sp>
      <p:sp>
        <p:nvSpPr>
          <p:cNvPr id="9" name="Rectangle: Rounded Corners 8">
            <a:extLst>
              <a:ext uri="{FF2B5EF4-FFF2-40B4-BE49-F238E27FC236}">
                <a16:creationId xmlns:a16="http://schemas.microsoft.com/office/drawing/2014/main" id="{96334BCD-8144-E0D7-5348-6170F2B5D56C}"/>
              </a:ext>
            </a:extLst>
          </p:cNvPr>
          <p:cNvSpPr/>
          <p:nvPr/>
        </p:nvSpPr>
        <p:spPr>
          <a:xfrm>
            <a:off x="1917314" y="1322161"/>
            <a:ext cx="1601852" cy="8123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noProof="0" dirty="0">
                <a:solidFill>
                  <a:schemeClr val="bg1"/>
                </a:solidFill>
              </a:rPr>
              <a:t>Person</a:t>
            </a:r>
          </a:p>
        </p:txBody>
      </p:sp>
      <p:sp>
        <p:nvSpPr>
          <p:cNvPr id="10" name="Rectangle: Rounded Corners 9">
            <a:extLst>
              <a:ext uri="{FF2B5EF4-FFF2-40B4-BE49-F238E27FC236}">
                <a16:creationId xmlns:a16="http://schemas.microsoft.com/office/drawing/2014/main" id="{6C3EAA87-1A5B-090C-0F25-7D2A8E61A3EA}"/>
              </a:ext>
            </a:extLst>
          </p:cNvPr>
          <p:cNvSpPr/>
          <p:nvPr/>
        </p:nvSpPr>
        <p:spPr>
          <a:xfrm>
            <a:off x="4157535" y="1322161"/>
            <a:ext cx="1601852" cy="8123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dirty="0">
                <a:solidFill>
                  <a:schemeClr val="bg1"/>
                </a:solidFill>
              </a:rPr>
              <a:t>New</a:t>
            </a:r>
          </a:p>
          <a:p>
            <a:pPr algn="ctr"/>
            <a:r>
              <a:rPr lang="en-US" sz="1600" noProof="0" dirty="0" err="1">
                <a:solidFill>
                  <a:schemeClr val="bg1"/>
                </a:solidFill>
              </a:rPr>
              <a:t>TaxConfig</a:t>
            </a:r>
            <a:endParaRPr lang="en-US" sz="1600" noProof="0" dirty="0">
              <a:solidFill>
                <a:schemeClr val="bg1"/>
              </a:solidFill>
            </a:endParaRPr>
          </a:p>
        </p:txBody>
      </p:sp>
      <p:sp>
        <p:nvSpPr>
          <p:cNvPr id="11" name="Rectangle: Rounded Corners 10">
            <a:extLst>
              <a:ext uri="{FF2B5EF4-FFF2-40B4-BE49-F238E27FC236}">
                <a16:creationId xmlns:a16="http://schemas.microsoft.com/office/drawing/2014/main" id="{67C36806-1D77-F65F-B087-6B5A6D927FFD}"/>
              </a:ext>
            </a:extLst>
          </p:cNvPr>
          <p:cNvSpPr/>
          <p:nvPr/>
        </p:nvSpPr>
        <p:spPr>
          <a:xfrm>
            <a:off x="6397756" y="1322161"/>
            <a:ext cx="1601852" cy="8123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dirty="0">
                <a:solidFill>
                  <a:schemeClr val="bg1"/>
                </a:solidFill>
              </a:rPr>
              <a:t>Add new field in Person</a:t>
            </a:r>
            <a:endParaRPr lang="en-US" sz="1600" noProof="0" dirty="0" err="1">
              <a:solidFill>
                <a:schemeClr val="bg1"/>
              </a:solidFill>
            </a:endParaRPr>
          </a:p>
        </p:txBody>
      </p:sp>
      <p:sp>
        <p:nvSpPr>
          <p:cNvPr id="12" name="Rectangle: Rounded Corners 11">
            <a:extLst>
              <a:ext uri="{FF2B5EF4-FFF2-40B4-BE49-F238E27FC236}">
                <a16:creationId xmlns:a16="http://schemas.microsoft.com/office/drawing/2014/main" id="{8A372C93-3F73-14E0-1658-228D22776E8A}"/>
              </a:ext>
            </a:extLst>
          </p:cNvPr>
          <p:cNvSpPr/>
          <p:nvPr/>
        </p:nvSpPr>
        <p:spPr>
          <a:xfrm>
            <a:off x="8637977" y="1322161"/>
            <a:ext cx="1601852" cy="81233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1600" dirty="0">
                <a:solidFill>
                  <a:schemeClr val="bg1"/>
                </a:solidFill>
              </a:rPr>
              <a:t>More table…</a:t>
            </a:r>
            <a:endParaRPr lang="en-US" sz="1600" noProof="0" dirty="0">
              <a:solidFill>
                <a:schemeClr val="bg1"/>
              </a:solidFill>
            </a:endParaRPr>
          </a:p>
        </p:txBody>
      </p:sp>
      <p:sp>
        <p:nvSpPr>
          <p:cNvPr id="13" name="Arrow: Right 12">
            <a:extLst>
              <a:ext uri="{FF2B5EF4-FFF2-40B4-BE49-F238E27FC236}">
                <a16:creationId xmlns:a16="http://schemas.microsoft.com/office/drawing/2014/main" id="{7AC4B751-60A2-9695-BD15-68A4A5FE9EF8}"/>
              </a:ext>
            </a:extLst>
          </p:cNvPr>
          <p:cNvSpPr/>
          <p:nvPr/>
        </p:nvSpPr>
        <p:spPr>
          <a:xfrm>
            <a:off x="3625690" y="1780036"/>
            <a:ext cx="407744" cy="18009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bg1"/>
              </a:solidFill>
            </a:endParaRPr>
          </a:p>
        </p:txBody>
      </p:sp>
      <p:sp>
        <p:nvSpPr>
          <p:cNvPr id="14" name="Arrow: Right 13">
            <a:extLst>
              <a:ext uri="{FF2B5EF4-FFF2-40B4-BE49-F238E27FC236}">
                <a16:creationId xmlns:a16="http://schemas.microsoft.com/office/drawing/2014/main" id="{BDA8BC73-F6D9-0019-9A36-54B555659FCC}"/>
              </a:ext>
            </a:extLst>
          </p:cNvPr>
          <p:cNvSpPr/>
          <p:nvPr/>
        </p:nvSpPr>
        <p:spPr>
          <a:xfrm>
            <a:off x="5837045" y="1770194"/>
            <a:ext cx="407744" cy="18009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bg1"/>
              </a:solidFill>
            </a:endParaRPr>
          </a:p>
        </p:txBody>
      </p:sp>
      <p:sp>
        <p:nvSpPr>
          <p:cNvPr id="15" name="Arrow: Right 14">
            <a:extLst>
              <a:ext uri="{FF2B5EF4-FFF2-40B4-BE49-F238E27FC236}">
                <a16:creationId xmlns:a16="http://schemas.microsoft.com/office/drawing/2014/main" id="{F7DD1125-FD9C-382E-33CA-2D952F687231}"/>
              </a:ext>
            </a:extLst>
          </p:cNvPr>
          <p:cNvSpPr/>
          <p:nvPr/>
        </p:nvSpPr>
        <p:spPr>
          <a:xfrm>
            <a:off x="8106132" y="1747380"/>
            <a:ext cx="407744" cy="18009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bg1"/>
              </a:solidFill>
            </a:endParaRPr>
          </a:p>
        </p:txBody>
      </p:sp>
      <p:sp>
        <p:nvSpPr>
          <p:cNvPr id="5" name="Content Placeholder 4">
            <a:extLst>
              <a:ext uri="{FF2B5EF4-FFF2-40B4-BE49-F238E27FC236}">
                <a16:creationId xmlns:a16="http://schemas.microsoft.com/office/drawing/2014/main" id="{26F246B0-0DBB-8285-40E7-CACD8561EC6A}"/>
              </a:ext>
            </a:extLst>
          </p:cNvPr>
          <p:cNvSpPr>
            <a:spLocks noGrp="1"/>
          </p:cNvSpPr>
          <p:nvPr>
            <p:ph idx="17"/>
          </p:nvPr>
        </p:nvSpPr>
        <p:spPr>
          <a:xfrm>
            <a:off x="185737" y="2988758"/>
            <a:ext cx="11818937" cy="3463200"/>
          </a:xfrm>
        </p:spPr>
        <p:txBody>
          <a:bodyPr>
            <a:normAutofit lnSpcReduction="10000"/>
          </a:bodyPr>
          <a:lstStyle/>
          <a:p>
            <a:pPr>
              <a:lnSpc>
                <a:spcPct val="100000"/>
              </a:lnSpc>
            </a:pPr>
            <a:r>
              <a:rPr lang="en-US" dirty="0"/>
              <a:t>When working on a software project, especially in a team, keeping track of database schema changes is crucial.</a:t>
            </a:r>
          </a:p>
          <a:p>
            <a:pPr marL="0" indent="0">
              <a:lnSpc>
                <a:spcPct val="100000"/>
              </a:lnSpc>
              <a:buNone/>
            </a:pPr>
            <a:endParaRPr lang="en-US" dirty="0"/>
          </a:p>
          <a:p>
            <a:pPr>
              <a:lnSpc>
                <a:spcPct val="100000"/>
              </a:lnSpc>
              <a:buFont typeface="Arial" panose="020B0604020202020204" pitchFamily="34" charset="0"/>
              <a:buChar char="•"/>
            </a:pPr>
            <a:r>
              <a:rPr lang="en-US" b="1" dirty="0"/>
              <a:t>Inconsistencies across environments:</a:t>
            </a:r>
            <a:r>
              <a:rPr lang="en-US" dirty="0"/>
              <a:t> If one developer modifies the database locally but another developer's database is outdated, errors and bugs may occur.</a:t>
            </a:r>
          </a:p>
          <a:p>
            <a:pPr>
              <a:lnSpc>
                <a:spcPct val="100000"/>
              </a:lnSpc>
              <a:buFont typeface="Arial" panose="020B0604020202020204" pitchFamily="34" charset="0"/>
              <a:buChar char="•"/>
            </a:pPr>
            <a:r>
              <a:rPr lang="en-US" b="1" dirty="0"/>
              <a:t>Difficult rollbacks:</a:t>
            </a:r>
            <a:r>
              <a:rPr lang="en-US" dirty="0"/>
              <a:t> If a breaking change is introduced, manually rolling back to a previous state can be complex and error-prone.</a:t>
            </a:r>
          </a:p>
          <a:p>
            <a:pPr>
              <a:lnSpc>
                <a:spcPct val="100000"/>
              </a:lnSpc>
              <a:buFont typeface="Arial" panose="020B0604020202020204" pitchFamily="34" charset="0"/>
              <a:buChar char="•"/>
            </a:pPr>
            <a:r>
              <a:rPr lang="en-US" b="1" dirty="0"/>
              <a:t>Lack of visibility:</a:t>
            </a:r>
            <a:r>
              <a:rPr lang="en-US" dirty="0"/>
              <a:t> If changes are not documented properly, team members may struggle to understand what has changed in the database and why.</a:t>
            </a:r>
          </a:p>
          <a:p>
            <a:pPr>
              <a:lnSpc>
                <a:spcPct val="100000"/>
              </a:lnSpc>
              <a:buFont typeface="Arial" panose="020B0604020202020204" pitchFamily="34" charset="0"/>
              <a:buChar char="•"/>
            </a:pPr>
            <a:r>
              <a:rPr lang="en-US" b="1" dirty="0"/>
              <a:t>Deployment issues:</a:t>
            </a:r>
            <a:r>
              <a:rPr lang="en-US" dirty="0"/>
              <a:t> Without proper versioning, ensuring smooth database migrations in production can be risky.</a:t>
            </a:r>
          </a:p>
          <a:p>
            <a:pPr>
              <a:lnSpc>
                <a:spcPct val="100000"/>
              </a:lnSpc>
              <a:buFont typeface="Arial" panose="020B0604020202020204" pitchFamily="34" charset="0"/>
              <a:buChar char="•"/>
            </a:pPr>
            <a:endParaRPr lang="en-US" dirty="0"/>
          </a:p>
          <a:p>
            <a:pPr>
              <a:lnSpc>
                <a:spcPct val="100000"/>
              </a:lnSpc>
            </a:pPr>
            <a:r>
              <a:rPr lang="en-US" dirty="0"/>
              <a:t>Liquibase is here to help !</a:t>
            </a:r>
            <a:endParaRPr lang="vi-VN" dirty="0"/>
          </a:p>
        </p:txBody>
      </p:sp>
    </p:spTree>
    <p:extLst>
      <p:ext uri="{BB962C8B-B14F-4D97-AF65-F5344CB8AC3E}">
        <p14:creationId xmlns:p14="http://schemas.microsoft.com/office/powerpoint/2010/main" val="3425089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32EB0-EE9C-0958-CB11-B19D3B9BE5CF}"/>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BB4D29E2-CFB4-3EE9-0543-02DA3CF54B11}"/>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CA83124B-3B50-F085-253D-3ED2B334715B}"/>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CFF482AC-9ED4-2C9C-8643-F36E0281E338}"/>
              </a:ext>
            </a:extLst>
          </p:cNvPr>
          <p:cNvSpPr>
            <a:spLocks noGrp="1"/>
          </p:cNvSpPr>
          <p:nvPr>
            <p:ph type="title"/>
          </p:nvPr>
        </p:nvSpPr>
        <p:spPr/>
        <p:txBody>
          <a:bodyPr/>
          <a:lstStyle/>
          <a:p>
            <a:r>
              <a:rPr lang="da-DK" dirty="0" err="1"/>
              <a:t>Liquibase</a:t>
            </a:r>
            <a:endParaRPr lang="da-DK" dirty="0"/>
          </a:p>
        </p:txBody>
      </p:sp>
      <p:sp>
        <p:nvSpPr>
          <p:cNvPr id="5" name="Content Placeholder 4">
            <a:extLst>
              <a:ext uri="{FF2B5EF4-FFF2-40B4-BE49-F238E27FC236}">
                <a16:creationId xmlns:a16="http://schemas.microsoft.com/office/drawing/2014/main" id="{50482CA8-6EF9-9BC1-DE84-FD13E5F8D98B}"/>
              </a:ext>
            </a:extLst>
          </p:cNvPr>
          <p:cNvSpPr>
            <a:spLocks noGrp="1"/>
          </p:cNvSpPr>
          <p:nvPr>
            <p:ph idx="17"/>
          </p:nvPr>
        </p:nvSpPr>
        <p:spPr/>
        <p:txBody>
          <a:bodyPr/>
          <a:lstStyle/>
          <a:p>
            <a:r>
              <a:rPr lang="vi-VN" dirty="0"/>
              <a:t>H</a:t>
            </a:r>
            <a:r>
              <a:rPr lang="en-US" dirty="0" err="1"/>
              <a:t>elps</a:t>
            </a:r>
            <a:r>
              <a:rPr lang="en-US" dirty="0"/>
              <a:t> developers track, manage, and apply database schema changes automatically.</a:t>
            </a:r>
            <a:endParaRPr lang="vi-VN" dirty="0"/>
          </a:p>
          <a:p>
            <a:endParaRPr lang="en-US" dirty="0"/>
          </a:p>
          <a:p>
            <a:r>
              <a:rPr lang="en-US" b="1" dirty="0"/>
              <a:t>Key Features:</a:t>
            </a:r>
          </a:p>
          <a:p>
            <a:pPr>
              <a:buFont typeface="Arial" panose="020B0604020202020204" pitchFamily="34" charset="0"/>
              <a:buChar char="•"/>
            </a:pPr>
            <a:r>
              <a:rPr lang="en-US" b="1" dirty="0"/>
              <a:t>Schema versioning:</a:t>
            </a:r>
            <a:r>
              <a:rPr lang="en-US" dirty="0"/>
              <a:t> Keeps track of which changes have been applied and which are pending.</a:t>
            </a:r>
          </a:p>
          <a:p>
            <a:pPr>
              <a:buFont typeface="Arial" panose="020B0604020202020204" pitchFamily="34" charset="0"/>
              <a:buChar char="•"/>
            </a:pPr>
            <a:r>
              <a:rPr lang="en-US" b="1" dirty="0"/>
              <a:t>Multiple format support:</a:t>
            </a:r>
            <a:r>
              <a:rPr lang="en-US" dirty="0"/>
              <a:t> Changes can be written in </a:t>
            </a:r>
            <a:r>
              <a:rPr lang="en-US" b="1" dirty="0"/>
              <a:t>XML, YAML, JSON,</a:t>
            </a:r>
            <a:r>
              <a:rPr lang="en-US" dirty="0"/>
              <a:t> or </a:t>
            </a:r>
            <a:r>
              <a:rPr lang="en-US" b="1" dirty="0"/>
              <a:t>SQL.</a:t>
            </a:r>
            <a:endParaRPr lang="en-US" dirty="0"/>
          </a:p>
          <a:p>
            <a:pPr>
              <a:buFont typeface="Arial" panose="020B0604020202020204" pitchFamily="34" charset="0"/>
              <a:buChar char="•"/>
            </a:pPr>
            <a:r>
              <a:rPr lang="en-US" b="1" dirty="0"/>
              <a:t>Rollback support:</a:t>
            </a:r>
            <a:r>
              <a:rPr lang="en-US" dirty="0"/>
              <a:t> Allows undoing of changes in case of mistakes or rollbacks.</a:t>
            </a:r>
          </a:p>
          <a:p>
            <a:pPr>
              <a:buFont typeface="Arial" panose="020B0604020202020204" pitchFamily="34" charset="0"/>
              <a:buChar char="•"/>
            </a:pPr>
            <a:r>
              <a:rPr lang="en-US" b="1" dirty="0"/>
              <a:t>Works with multiple databases:</a:t>
            </a:r>
            <a:r>
              <a:rPr lang="en-US" dirty="0"/>
              <a:t> Compatible with </a:t>
            </a:r>
            <a:r>
              <a:rPr lang="en-US" b="1" dirty="0"/>
              <a:t>H2, MySQL, PostgreSQL, Oracle, SQL Server,</a:t>
            </a:r>
            <a:r>
              <a:rPr lang="en-US" dirty="0"/>
              <a:t> and more.</a:t>
            </a:r>
          </a:p>
          <a:p>
            <a:pPr>
              <a:buFont typeface="Arial" panose="020B0604020202020204" pitchFamily="34" charset="0"/>
              <a:buChar char="•"/>
            </a:pPr>
            <a:r>
              <a:rPr lang="en-US" b="1" dirty="0"/>
              <a:t>Integrates with Spring Boot:</a:t>
            </a:r>
            <a:r>
              <a:rPr lang="en-US" dirty="0"/>
              <a:t> Runs automatically when the application starts, ensuring the latest database schema is applied.</a:t>
            </a:r>
          </a:p>
          <a:p>
            <a:pPr marL="0" indent="0">
              <a:buNone/>
            </a:pPr>
            <a:endParaRPr lang="da-DK" dirty="0"/>
          </a:p>
        </p:txBody>
      </p:sp>
      <p:sp>
        <p:nvSpPr>
          <p:cNvPr id="6" name="Slide Number Placeholder 5">
            <a:extLst>
              <a:ext uri="{FF2B5EF4-FFF2-40B4-BE49-F238E27FC236}">
                <a16:creationId xmlns:a16="http://schemas.microsoft.com/office/drawing/2014/main" id="{38BCC21B-FE15-921C-72BD-C1EE803B3494}"/>
              </a:ext>
            </a:extLst>
          </p:cNvPr>
          <p:cNvSpPr>
            <a:spLocks noGrp="1"/>
          </p:cNvSpPr>
          <p:nvPr>
            <p:ph type="sldNum" sz="quarter" idx="12"/>
          </p:nvPr>
        </p:nvSpPr>
        <p:spPr/>
        <p:txBody>
          <a:bodyPr/>
          <a:lstStyle/>
          <a:p>
            <a:fld id="{23AA811B-2EBD-4900-905E-5BE206449611}" type="slidenum">
              <a:rPr lang="da-DK" smtClean="0"/>
              <a:pPr/>
              <a:t>18</a:t>
            </a:fld>
            <a:endParaRPr lang="da-DK" dirty="0"/>
          </a:p>
        </p:txBody>
      </p:sp>
    </p:spTree>
    <p:extLst>
      <p:ext uri="{BB962C8B-B14F-4D97-AF65-F5344CB8AC3E}">
        <p14:creationId xmlns:p14="http://schemas.microsoft.com/office/powerpoint/2010/main" val="3171824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BFF35-A880-2BE1-7B48-EE4362870BF3}"/>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FCDAFA2-EE63-84A0-7142-B123C9848D72}"/>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82738108-7E77-ACFF-8079-338847A7C8A1}"/>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CCBEA6C1-7442-44E9-4744-361C00D61A83}"/>
              </a:ext>
            </a:extLst>
          </p:cNvPr>
          <p:cNvSpPr>
            <a:spLocks noGrp="1"/>
          </p:cNvSpPr>
          <p:nvPr>
            <p:ph type="title"/>
          </p:nvPr>
        </p:nvSpPr>
        <p:spPr/>
        <p:txBody>
          <a:bodyPr/>
          <a:lstStyle/>
          <a:p>
            <a:r>
              <a:rPr lang="en-US" dirty="0"/>
              <a:t>Understanding changelog</a:t>
            </a:r>
            <a:endParaRPr lang="da-DK" dirty="0"/>
          </a:p>
        </p:txBody>
      </p:sp>
      <p:sp>
        <p:nvSpPr>
          <p:cNvPr id="5" name="Content Placeholder 4">
            <a:extLst>
              <a:ext uri="{FF2B5EF4-FFF2-40B4-BE49-F238E27FC236}">
                <a16:creationId xmlns:a16="http://schemas.microsoft.com/office/drawing/2014/main" id="{FCF62A8B-1E58-597B-35D8-BEB7CDFC0A02}"/>
              </a:ext>
            </a:extLst>
          </p:cNvPr>
          <p:cNvSpPr>
            <a:spLocks noGrp="1"/>
          </p:cNvSpPr>
          <p:nvPr>
            <p:ph idx="17"/>
          </p:nvPr>
        </p:nvSpPr>
        <p:spPr/>
        <p:txBody>
          <a:bodyPr/>
          <a:lstStyle/>
          <a:p>
            <a:pPr>
              <a:lnSpc>
                <a:spcPct val="200000"/>
              </a:lnSpc>
            </a:pPr>
            <a:r>
              <a:rPr lang="en-US" b="0" i="0" dirty="0">
                <a:effectLst/>
              </a:rPr>
              <a:t>Developers store database changes in text-based files on their local development machines and apply them to their local databases. </a:t>
            </a:r>
          </a:p>
          <a:p>
            <a:pPr>
              <a:lnSpc>
                <a:spcPct val="200000"/>
              </a:lnSpc>
            </a:pPr>
            <a:r>
              <a:rPr lang="en-US" b="0" i="0" dirty="0">
                <a:effectLst/>
              </a:rPr>
              <a:t>These </a:t>
            </a:r>
            <a:r>
              <a:rPr lang="en-US" b="0" i="1" dirty="0">
                <a:effectLst/>
              </a:rPr>
              <a:t>changelog</a:t>
            </a:r>
            <a:r>
              <a:rPr lang="en-US" b="0" i="0" dirty="0">
                <a:effectLst/>
              </a:rPr>
              <a:t> files are stored in source control to enable collaboration. </a:t>
            </a:r>
          </a:p>
          <a:p>
            <a:pPr>
              <a:lnSpc>
                <a:spcPct val="200000"/>
              </a:lnSpc>
            </a:pPr>
            <a:r>
              <a:rPr lang="en-US" b="0" i="0" dirty="0">
                <a:effectLst/>
              </a:rPr>
              <a:t>The </a:t>
            </a:r>
            <a:r>
              <a:rPr lang="en-US" b="0" i="1" dirty="0">
                <a:effectLst/>
              </a:rPr>
              <a:t>changelog</a:t>
            </a:r>
            <a:r>
              <a:rPr lang="en-US" b="0" i="0" dirty="0">
                <a:effectLst/>
              </a:rPr>
              <a:t> can be used to update all the different database environments that a team uses — from local development databases, to test, staging, and production. </a:t>
            </a:r>
            <a:r>
              <a:rPr lang="en-US" b="0" i="1" dirty="0">
                <a:effectLst/>
              </a:rPr>
              <a:t>Changelog</a:t>
            </a:r>
            <a:r>
              <a:rPr lang="en-US" b="0" i="0" dirty="0">
                <a:effectLst/>
              </a:rPr>
              <a:t> files can be arbitrarily nested for better management.</a:t>
            </a:r>
            <a:endParaRPr lang="vi-VN" dirty="0"/>
          </a:p>
        </p:txBody>
      </p:sp>
      <p:sp>
        <p:nvSpPr>
          <p:cNvPr id="6" name="Slide Number Placeholder 5">
            <a:extLst>
              <a:ext uri="{FF2B5EF4-FFF2-40B4-BE49-F238E27FC236}">
                <a16:creationId xmlns:a16="http://schemas.microsoft.com/office/drawing/2014/main" id="{F50A3966-4CF4-BEB6-4199-423678687CC7}"/>
              </a:ext>
            </a:extLst>
          </p:cNvPr>
          <p:cNvSpPr>
            <a:spLocks noGrp="1"/>
          </p:cNvSpPr>
          <p:nvPr>
            <p:ph type="sldNum" sz="quarter" idx="12"/>
          </p:nvPr>
        </p:nvSpPr>
        <p:spPr/>
        <p:txBody>
          <a:bodyPr/>
          <a:lstStyle/>
          <a:p>
            <a:fld id="{23AA811B-2EBD-4900-905E-5BE206449611}" type="slidenum">
              <a:rPr lang="da-DK" smtClean="0"/>
              <a:pPr/>
              <a:t>19</a:t>
            </a:fld>
            <a:endParaRPr lang="da-DK" dirty="0"/>
          </a:p>
        </p:txBody>
      </p:sp>
    </p:spTree>
    <p:extLst>
      <p:ext uri="{BB962C8B-B14F-4D97-AF65-F5344CB8AC3E}">
        <p14:creationId xmlns:p14="http://schemas.microsoft.com/office/powerpoint/2010/main" val="290235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EB9AE5-6035-4A34-124D-8B5F5EC26B76}"/>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2291FD2F-EE3C-C6F6-157D-848FB8C022E1}"/>
              </a:ext>
            </a:extLst>
          </p:cNvPr>
          <p:cNvSpPr>
            <a:spLocks noGrp="1"/>
          </p:cNvSpPr>
          <p:nvPr>
            <p:ph type="ftr" sz="quarter" idx="17"/>
          </p:nvPr>
        </p:nvSpPr>
        <p:spPr/>
        <p:txBody>
          <a:bodyPr/>
          <a:lstStyle/>
          <a:p>
            <a:endParaRPr lang="da-DK" dirty="0"/>
          </a:p>
        </p:txBody>
      </p:sp>
      <p:sp>
        <p:nvSpPr>
          <p:cNvPr id="4" name="Text Placeholder 3">
            <a:extLst>
              <a:ext uri="{FF2B5EF4-FFF2-40B4-BE49-F238E27FC236}">
                <a16:creationId xmlns:a16="http://schemas.microsoft.com/office/drawing/2014/main" id="{060EBBEB-B3C4-5E66-74FE-68AAF2B937E8}"/>
              </a:ext>
            </a:extLst>
          </p:cNvPr>
          <p:cNvSpPr>
            <a:spLocks noGrp="1"/>
          </p:cNvSpPr>
          <p:nvPr>
            <p:ph type="body" sz="quarter" idx="13"/>
          </p:nvPr>
        </p:nvSpPr>
        <p:spPr>
          <a:xfrm>
            <a:off x="2974184" y="910910"/>
            <a:ext cx="9030491" cy="4054476"/>
          </a:xfrm>
        </p:spPr>
        <p:txBody>
          <a:bodyPr/>
          <a:lstStyle/>
          <a:p>
            <a:pPr>
              <a:lnSpc>
                <a:spcPct val="100000"/>
              </a:lnSpc>
            </a:pPr>
            <a:r>
              <a:rPr lang="da-DK" sz="2800" dirty="0"/>
              <a:t>Spring</a:t>
            </a:r>
            <a:r>
              <a:rPr lang="da-DK" dirty="0"/>
              <a:t> </a:t>
            </a:r>
            <a:r>
              <a:rPr lang="da-DK" sz="2800" dirty="0"/>
              <a:t>data</a:t>
            </a:r>
          </a:p>
          <a:p>
            <a:pPr lvl="1">
              <a:lnSpc>
                <a:spcPct val="100000"/>
              </a:lnSpc>
            </a:pPr>
            <a:r>
              <a:rPr lang="da-DK" dirty="0"/>
              <a:t>JDBC</a:t>
            </a:r>
          </a:p>
          <a:p>
            <a:pPr lvl="1">
              <a:lnSpc>
                <a:spcPct val="100000"/>
              </a:lnSpc>
            </a:pPr>
            <a:r>
              <a:rPr lang="da-DK" dirty="0"/>
              <a:t>JPA</a:t>
            </a:r>
          </a:p>
          <a:p>
            <a:pPr lvl="1">
              <a:lnSpc>
                <a:spcPct val="100000"/>
              </a:lnSpc>
            </a:pPr>
            <a:r>
              <a:rPr lang="da-DK" dirty="0"/>
              <a:t>ORM</a:t>
            </a:r>
          </a:p>
          <a:p>
            <a:pPr lvl="1">
              <a:lnSpc>
                <a:spcPct val="100000"/>
              </a:lnSpc>
            </a:pPr>
            <a:r>
              <a:rPr lang="da-DK" dirty="0"/>
              <a:t>Repository</a:t>
            </a:r>
          </a:p>
          <a:p>
            <a:pPr>
              <a:lnSpc>
                <a:spcPct val="100000"/>
              </a:lnSpc>
            </a:pPr>
            <a:r>
              <a:rPr lang="da-DK" sz="2800" dirty="0"/>
              <a:t>Database </a:t>
            </a:r>
            <a:r>
              <a:rPr lang="da-DK" sz="2800" dirty="0" err="1"/>
              <a:t>versioning</a:t>
            </a:r>
            <a:endParaRPr lang="da-DK" sz="2800" dirty="0"/>
          </a:p>
          <a:p>
            <a:pPr lvl="1">
              <a:lnSpc>
                <a:spcPct val="100000"/>
              </a:lnSpc>
            </a:pPr>
            <a:r>
              <a:rPr lang="da-DK" dirty="0"/>
              <a:t>Problem in software </a:t>
            </a:r>
            <a:r>
              <a:rPr lang="da-DK" dirty="0" err="1"/>
              <a:t>developing</a:t>
            </a:r>
            <a:endParaRPr lang="da-DK" dirty="0"/>
          </a:p>
          <a:p>
            <a:pPr lvl="1">
              <a:lnSpc>
                <a:spcPct val="100000"/>
              </a:lnSpc>
            </a:pPr>
            <a:r>
              <a:rPr lang="da-DK" dirty="0" err="1"/>
              <a:t>Why</a:t>
            </a:r>
            <a:r>
              <a:rPr lang="da-DK" dirty="0"/>
              <a:t> it is </a:t>
            </a:r>
            <a:r>
              <a:rPr lang="da-DK" dirty="0" err="1"/>
              <a:t>important</a:t>
            </a:r>
            <a:endParaRPr lang="da-DK" dirty="0"/>
          </a:p>
          <a:p>
            <a:pPr>
              <a:lnSpc>
                <a:spcPct val="100000"/>
              </a:lnSpc>
            </a:pPr>
            <a:r>
              <a:rPr lang="da-DK" sz="2800" dirty="0" err="1"/>
              <a:t>Liquidbase</a:t>
            </a:r>
            <a:r>
              <a:rPr lang="da-DK" dirty="0"/>
              <a:t> </a:t>
            </a:r>
          </a:p>
          <a:p>
            <a:pPr lvl="1">
              <a:lnSpc>
                <a:spcPct val="100000"/>
              </a:lnSpc>
            </a:pPr>
            <a:r>
              <a:rPr lang="da-DK" dirty="0" err="1"/>
              <a:t>Introduction</a:t>
            </a:r>
            <a:endParaRPr lang="da-DK" dirty="0"/>
          </a:p>
          <a:p>
            <a:pPr lvl="1">
              <a:lnSpc>
                <a:spcPct val="100000"/>
              </a:lnSpc>
            </a:pPr>
            <a:r>
              <a:rPr lang="da-DK" dirty="0" err="1"/>
              <a:t>Setting</a:t>
            </a:r>
            <a:r>
              <a:rPr lang="da-DK" dirty="0"/>
              <a:t> </a:t>
            </a:r>
            <a:r>
              <a:rPr lang="da-DK" dirty="0" err="1"/>
              <a:t>things</a:t>
            </a:r>
            <a:r>
              <a:rPr lang="da-DK" dirty="0"/>
              <a:t> up !</a:t>
            </a:r>
          </a:p>
          <a:p>
            <a:pPr lvl="1">
              <a:lnSpc>
                <a:spcPct val="100000"/>
              </a:lnSpc>
            </a:pPr>
            <a:r>
              <a:rPr lang="da-DK" dirty="0" err="1"/>
              <a:t>Understanding</a:t>
            </a:r>
            <a:r>
              <a:rPr lang="da-DK" dirty="0"/>
              <a:t> </a:t>
            </a:r>
            <a:r>
              <a:rPr lang="da-DK" dirty="0" err="1"/>
              <a:t>changelog</a:t>
            </a:r>
            <a:endParaRPr lang="da-DK" dirty="0"/>
          </a:p>
          <a:p>
            <a:pPr lvl="1">
              <a:lnSpc>
                <a:spcPct val="100000"/>
              </a:lnSpc>
            </a:pPr>
            <a:r>
              <a:rPr lang="da-DK" dirty="0"/>
              <a:t>Best </a:t>
            </a:r>
            <a:r>
              <a:rPr lang="en-US" dirty="0"/>
              <a:t>practices</a:t>
            </a:r>
            <a:endParaRPr lang="da-DK" dirty="0"/>
          </a:p>
        </p:txBody>
      </p:sp>
      <p:sp>
        <p:nvSpPr>
          <p:cNvPr id="5" name="Slide Number Placeholder 4">
            <a:extLst>
              <a:ext uri="{FF2B5EF4-FFF2-40B4-BE49-F238E27FC236}">
                <a16:creationId xmlns:a16="http://schemas.microsoft.com/office/drawing/2014/main" id="{D2E431AE-2BAD-E5EF-45E2-0BBB55DECA0F}"/>
              </a:ext>
            </a:extLst>
          </p:cNvPr>
          <p:cNvSpPr>
            <a:spLocks noGrp="1"/>
          </p:cNvSpPr>
          <p:nvPr>
            <p:ph type="sldNum" sz="quarter" idx="16"/>
          </p:nvPr>
        </p:nvSpPr>
        <p:spPr/>
        <p:txBody>
          <a:bodyPr/>
          <a:lstStyle/>
          <a:p>
            <a:fld id="{23AA811B-2EBD-4900-905E-5BE206449611}" type="slidenum">
              <a:rPr lang="da-DK" smtClean="0"/>
              <a:pPr/>
              <a:t>2</a:t>
            </a:fld>
            <a:endParaRPr lang="da-DK" dirty="0"/>
          </a:p>
        </p:txBody>
      </p:sp>
    </p:spTree>
    <p:extLst>
      <p:ext uri="{BB962C8B-B14F-4D97-AF65-F5344CB8AC3E}">
        <p14:creationId xmlns:p14="http://schemas.microsoft.com/office/powerpoint/2010/main" val="3953102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D59E5-A72F-2683-E470-2F5ED191C71F}"/>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500E62C7-02F0-D8AE-B105-57053D5BBA64}"/>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76F8C54F-A451-0987-21B1-CAADE1A59B36}"/>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AE252553-D235-327B-EE13-10A12781FD53}"/>
              </a:ext>
            </a:extLst>
          </p:cNvPr>
          <p:cNvSpPr>
            <a:spLocks noGrp="1"/>
          </p:cNvSpPr>
          <p:nvPr>
            <p:ph type="title"/>
          </p:nvPr>
        </p:nvSpPr>
        <p:spPr/>
        <p:txBody>
          <a:bodyPr/>
          <a:lstStyle/>
          <a:p>
            <a:r>
              <a:rPr lang="en-US" dirty="0"/>
              <a:t>Understanding changesets</a:t>
            </a:r>
            <a:endParaRPr lang="da-DK" dirty="0"/>
          </a:p>
        </p:txBody>
      </p:sp>
      <p:sp>
        <p:nvSpPr>
          <p:cNvPr id="5" name="Content Placeholder 4">
            <a:extLst>
              <a:ext uri="{FF2B5EF4-FFF2-40B4-BE49-F238E27FC236}">
                <a16:creationId xmlns:a16="http://schemas.microsoft.com/office/drawing/2014/main" id="{9D509069-D27B-7E52-06C0-C08BB4201A78}"/>
              </a:ext>
            </a:extLst>
          </p:cNvPr>
          <p:cNvSpPr>
            <a:spLocks noGrp="1"/>
          </p:cNvSpPr>
          <p:nvPr>
            <p:ph idx="17"/>
          </p:nvPr>
        </p:nvSpPr>
        <p:spPr/>
        <p:txBody>
          <a:bodyPr/>
          <a:lstStyle/>
          <a:p>
            <a:pPr>
              <a:lnSpc>
                <a:spcPct val="200000"/>
              </a:lnSpc>
            </a:pPr>
            <a:r>
              <a:rPr lang="en-US" b="0" i="1" dirty="0" err="1">
                <a:effectLst/>
              </a:rPr>
              <a:t>changeSets</a:t>
            </a:r>
            <a:r>
              <a:rPr lang="en-US" b="0" i="0" dirty="0">
                <a:effectLst/>
              </a:rPr>
              <a:t> are the </a:t>
            </a:r>
            <a:r>
              <a:rPr lang="en-US" b="0" i="1" dirty="0">
                <a:effectLst/>
              </a:rPr>
              <a:t>units of change</a:t>
            </a:r>
            <a:r>
              <a:rPr lang="en-US" b="0" i="0" dirty="0">
                <a:effectLst/>
              </a:rPr>
              <a:t> that Liquibase tracks execution of. </a:t>
            </a:r>
          </a:p>
          <a:p>
            <a:pPr>
              <a:lnSpc>
                <a:spcPct val="200000"/>
              </a:lnSpc>
            </a:pPr>
            <a:r>
              <a:rPr lang="en-US" b="0" i="0" dirty="0">
                <a:effectLst/>
              </a:rPr>
              <a:t>The author, id, and filename attributes uniquely identify each </a:t>
            </a:r>
            <a:r>
              <a:rPr lang="en-US" b="0" i="0" dirty="0" err="1">
                <a:effectLst/>
              </a:rPr>
              <a:t>changeSet</a:t>
            </a:r>
            <a:r>
              <a:rPr lang="en-US" b="0" i="0" dirty="0">
                <a:effectLst/>
              </a:rPr>
              <a:t>. </a:t>
            </a:r>
          </a:p>
          <a:p>
            <a:pPr>
              <a:lnSpc>
                <a:spcPct val="200000"/>
              </a:lnSpc>
            </a:pPr>
            <a:r>
              <a:rPr lang="en-US" b="0" i="0" dirty="0">
                <a:effectLst/>
              </a:rPr>
              <a:t>When Liquibase runs, it queries the DATABASECHANGELOG table for the </a:t>
            </a:r>
            <a:r>
              <a:rPr lang="en-US" b="0" i="0" dirty="0" err="1">
                <a:effectLst/>
              </a:rPr>
              <a:t>changeSets</a:t>
            </a:r>
            <a:r>
              <a:rPr lang="en-US" b="0" i="0" dirty="0">
                <a:effectLst/>
              </a:rPr>
              <a:t> marked as executed and then executes all undeployed </a:t>
            </a:r>
            <a:r>
              <a:rPr lang="en-US" b="0" i="1" dirty="0" err="1">
                <a:effectLst/>
              </a:rPr>
              <a:t>changeSets</a:t>
            </a:r>
            <a:r>
              <a:rPr lang="en-US" b="0" i="0" dirty="0">
                <a:effectLst/>
              </a:rPr>
              <a:t> from the </a:t>
            </a:r>
            <a:r>
              <a:rPr lang="en-US" b="0" i="1" dirty="0">
                <a:effectLst/>
              </a:rPr>
              <a:t>changelog</a:t>
            </a:r>
            <a:r>
              <a:rPr lang="en-US" b="0" i="0" dirty="0">
                <a:effectLst/>
              </a:rPr>
              <a:t> file.</a:t>
            </a:r>
            <a:endParaRPr lang="vi-VN" dirty="0"/>
          </a:p>
        </p:txBody>
      </p:sp>
      <p:sp>
        <p:nvSpPr>
          <p:cNvPr id="6" name="Slide Number Placeholder 5">
            <a:extLst>
              <a:ext uri="{FF2B5EF4-FFF2-40B4-BE49-F238E27FC236}">
                <a16:creationId xmlns:a16="http://schemas.microsoft.com/office/drawing/2014/main" id="{864AE2A7-5ABA-3D42-FCF7-4EFC7EC0BD68}"/>
              </a:ext>
            </a:extLst>
          </p:cNvPr>
          <p:cNvSpPr>
            <a:spLocks noGrp="1"/>
          </p:cNvSpPr>
          <p:nvPr>
            <p:ph type="sldNum" sz="quarter" idx="12"/>
          </p:nvPr>
        </p:nvSpPr>
        <p:spPr/>
        <p:txBody>
          <a:bodyPr/>
          <a:lstStyle/>
          <a:p>
            <a:fld id="{23AA811B-2EBD-4900-905E-5BE206449611}" type="slidenum">
              <a:rPr lang="da-DK" smtClean="0"/>
              <a:pPr/>
              <a:t>20</a:t>
            </a:fld>
            <a:endParaRPr lang="da-DK" dirty="0"/>
          </a:p>
        </p:txBody>
      </p:sp>
    </p:spTree>
    <p:extLst>
      <p:ext uri="{BB962C8B-B14F-4D97-AF65-F5344CB8AC3E}">
        <p14:creationId xmlns:p14="http://schemas.microsoft.com/office/powerpoint/2010/main" val="1816350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B7DE4-B90D-5AB5-C0EA-F13E097294B9}"/>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34C56AF4-8214-004C-9243-9D4239DDA4C1}"/>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BCB355D4-DC08-94AD-B8E3-A4F9E7BB75E9}"/>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D6C0D0FD-74D8-47F9-04D8-DFABF4CFC2FF}"/>
              </a:ext>
            </a:extLst>
          </p:cNvPr>
          <p:cNvSpPr>
            <a:spLocks noGrp="1"/>
          </p:cNvSpPr>
          <p:nvPr>
            <p:ph type="title"/>
          </p:nvPr>
        </p:nvSpPr>
        <p:spPr/>
        <p:txBody>
          <a:bodyPr/>
          <a:lstStyle/>
          <a:p>
            <a:r>
              <a:rPr lang="en-US" dirty="0"/>
              <a:t>Understanding </a:t>
            </a:r>
            <a:r>
              <a:rPr lang="en-US" dirty="0" err="1"/>
              <a:t>changetypes</a:t>
            </a:r>
            <a:endParaRPr lang="da-DK" dirty="0"/>
          </a:p>
        </p:txBody>
      </p:sp>
      <p:sp>
        <p:nvSpPr>
          <p:cNvPr id="5" name="Content Placeholder 4">
            <a:extLst>
              <a:ext uri="{FF2B5EF4-FFF2-40B4-BE49-F238E27FC236}">
                <a16:creationId xmlns:a16="http://schemas.microsoft.com/office/drawing/2014/main" id="{94B9E95D-E885-55D3-0841-573FD7A474E2}"/>
              </a:ext>
            </a:extLst>
          </p:cNvPr>
          <p:cNvSpPr>
            <a:spLocks noGrp="1"/>
          </p:cNvSpPr>
          <p:nvPr>
            <p:ph idx="17"/>
          </p:nvPr>
        </p:nvSpPr>
        <p:spPr/>
        <p:txBody>
          <a:bodyPr/>
          <a:lstStyle/>
          <a:p>
            <a:pPr>
              <a:lnSpc>
                <a:spcPct val="200000"/>
              </a:lnSpc>
            </a:pPr>
            <a:r>
              <a:rPr lang="en-US" b="0" i="0" dirty="0">
                <a:effectLst/>
              </a:rPr>
              <a:t>Each </a:t>
            </a:r>
            <a:r>
              <a:rPr lang="en-US" b="0" i="1" dirty="0">
                <a:effectLst/>
              </a:rPr>
              <a:t>changeset</a:t>
            </a:r>
            <a:r>
              <a:rPr lang="en-US" b="0" i="0" dirty="0">
                <a:effectLst/>
              </a:rPr>
              <a:t> contains one or more Change Types that describe a type of change or action you want to apply to the database. </a:t>
            </a:r>
          </a:p>
          <a:p>
            <a:pPr>
              <a:lnSpc>
                <a:spcPct val="200000"/>
              </a:lnSpc>
            </a:pPr>
            <a:r>
              <a:rPr lang="en-US" b="0" i="0" dirty="0">
                <a:effectLst/>
              </a:rPr>
              <a:t>Liquibase supports both descriptive Change Types that generate SQL for supported databases and raw SQL. </a:t>
            </a:r>
          </a:p>
          <a:p>
            <a:pPr>
              <a:lnSpc>
                <a:spcPct val="200000"/>
              </a:lnSpc>
            </a:pPr>
            <a:r>
              <a:rPr lang="en-US" b="0" i="0" dirty="0">
                <a:effectLst/>
              </a:rPr>
              <a:t>Generally, there should only be one Change Type per </a:t>
            </a:r>
            <a:r>
              <a:rPr lang="en-US" b="0" i="1" dirty="0">
                <a:effectLst/>
              </a:rPr>
              <a:t>changeset</a:t>
            </a:r>
            <a:r>
              <a:rPr lang="en-US" b="0" i="0" dirty="0">
                <a:effectLst/>
              </a:rPr>
              <a:t> to avoid failed auto-commit statements that can leave the database in an unexpected state.</a:t>
            </a:r>
            <a:endParaRPr lang="vi-VN" dirty="0"/>
          </a:p>
        </p:txBody>
      </p:sp>
      <p:sp>
        <p:nvSpPr>
          <p:cNvPr id="6" name="Slide Number Placeholder 5">
            <a:extLst>
              <a:ext uri="{FF2B5EF4-FFF2-40B4-BE49-F238E27FC236}">
                <a16:creationId xmlns:a16="http://schemas.microsoft.com/office/drawing/2014/main" id="{7C095112-8399-A6BE-D266-66158A764A1E}"/>
              </a:ext>
            </a:extLst>
          </p:cNvPr>
          <p:cNvSpPr>
            <a:spLocks noGrp="1"/>
          </p:cNvSpPr>
          <p:nvPr>
            <p:ph type="sldNum" sz="quarter" idx="12"/>
          </p:nvPr>
        </p:nvSpPr>
        <p:spPr/>
        <p:txBody>
          <a:bodyPr/>
          <a:lstStyle/>
          <a:p>
            <a:fld id="{23AA811B-2EBD-4900-905E-5BE206449611}" type="slidenum">
              <a:rPr lang="da-DK" smtClean="0"/>
              <a:pPr/>
              <a:t>21</a:t>
            </a:fld>
            <a:endParaRPr lang="da-DK" dirty="0"/>
          </a:p>
        </p:txBody>
      </p:sp>
    </p:spTree>
    <p:extLst>
      <p:ext uri="{BB962C8B-B14F-4D97-AF65-F5344CB8AC3E}">
        <p14:creationId xmlns:p14="http://schemas.microsoft.com/office/powerpoint/2010/main" val="143473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43D26-4AC9-7CF1-17D2-9573428DF34C}"/>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F247518-FA14-58FA-8FC5-1FF1566BFF8A}"/>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176BC5EB-2EB3-6C39-100E-F93B3426D7B3}"/>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106BD3DC-ACB6-B031-1BFE-4B4E70438192}"/>
              </a:ext>
            </a:extLst>
          </p:cNvPr>
          <p:cNvSpPr>
            <a:spLocks noGrp="1"/>
          </p:cNvSpPr>
          <p:nvPr>
            <p:ph type="title"/>
          </p:nvPr>
        </p:nvSpPr>
        <p:spPr/>
        <p:txBody>
          <a:bodyPr/>
          <a:lstStyle/>
          <a:p>
            <a:r>
              <a:rPr lang="en-US" dirty="0"/>
              <a:t>In summary</a:t>
            </a:r>
            <a:endParaRPr lang="da-DK" dirty="0"/>
          </a:p>
        </p:txBody>
      </p:sp>
      <p:sp>
        <p:nvSpPr>
          <p:cNvPr id="6" name="Slide Number Placeholder 5">
            <a:extLst>
              <a:ext uri="{FF2B5EF4-FFF2-40B4-BE49-F238E27FC236}">
                <a16:creationId xmlns:a16="http://schemas.microsoft.com/office/drawing/2014/main" id="{EEA04CF4-C0F2-2196-1225-5131C81F1A62}"/>
              </a:ext>
            </a:extLst>
          </p:cNvPr>
          <p:cNvSpPr>
            <a:spLocks noGrp="1"/>
          </p:cNvSpPr>
          <p:nvPr>
            <p:ph type="sldNum" sz="quarter" idx="12"/>
          </p:nvPr>
        </p:nvSpPr>
        <p:spPr/>
        <p:txBody>
          <a:bodyPr/>
          <a:lstStyle/>
          <a:p>
            <a:fld id="{23AA811B-2EBD-4900-905E-5BE206449611}" type="slidenum">
              <a:rPr lang="da-DK" smtClean="0"/>
              <a:pPr/>
              <a:t>22</a:t>
            </a:fld>
            <a:endParaRPr lang="da-DK" dirty="0"/>
          </a:p>
        </p:txBody>
      </p:sp>
      <p:pic>
        <p:nvPicPr>
          <p:cNvPr id="10" name="Content Placeholder 9" descr="A diagram of a diagram&#10;&#10;AI-generated content may be incorrect.">
            <a:extLst>
              <a:ext uri="{FF2B5EF4-FFF2-40B4-BE49-F238E27FC236}">
                <a16:creationId xmlns:a16="http://schemas.microsoft.com/office/drawing/2014/main" id="{C83D7C7D-8F3D-D387-6260-0D362FEDA066}"/>
              </a:ext>
            </a:extLst>
          </p:cNvPr>
          <p:cNvPicPr>
            <a:picLocks noGrp="1" noChangeAspect="1"/>
          </p:cNvPicPr>
          <p:nvPr>
            <p:ph idx="17"/>
          </p:nvPr>
        </p:nvPicPr>
        <p:blipFill>
          <a:blip r:embed="rId3">
            <a:extLst>
              <a:ext uri="{28A0092B-C50C-407E-A947-70E740481C1C}">
                <a14:useLocalDpi xmlns:a14="http://schemas.microsoft.com/office/drawing/2010/main" val="0"/>
              </a:ext>
            </a:extLst>
          </a:blip>
          <a:stretch>
            <a:fillRect/>
          </a:stretch>
        </p:blipFill>
        <p:spPr>
          <a:xfrm>
            <a:off x="3653498" y="659605"/>
            <a:ext cx="5135680" cy="5059647"/>
          </a:xfrm>
        </p:spPr>
      </p:pic>
      <p:sp>
        <p:nvSpPr>
          <p:cNvPr id="12" name="TextBox 11">
            <a:extLst>
              <a:ext uri="{FF2B5EF4-FFF2-40B4-BE49-F238E27FC236}">
                <a16:creationId xmlns:a16="http://schemas.microsoft.com/office/drawing/2014/main" id="{C16F2EDD-1E58-5E8A-33D9-112FB4E563EB}"/>
              </a:ext>
            </a:extLst>
          </p:cNvPr>
          <p:cNvSpPr txBox="1"/>
          <p:nvPr/>
        </p:nvSpPr>
        <p:spPr>
          <a:xfrm>
            <a:off x="4035751" y="5804710"/>
            <a:ext cx="4371174" cy="164982"/>
          </a:xfrm>
          <a:prstGeom prst="rect">
            <a:avLst/>
          </a:prstGeom>
          <a:noFill/>
        </p:spPr>
        <p:txBody>
          <a:bodyPr wrap="square" lIns="0" tIns="0" rIns="0" bIns="0" rtlCol="0">
            <a:spAutoFit/>
          </a:bodyPr>
          <a:lstStyle/>
          <a:p>
            <a:pPr algn="ctr">
              <a:lnSpc>
                <a:spcPct val="110000"/>
              </a:lnSpc>
              <a:spcAft>
                <a:spcPts val="600"/>
              </a:spcAft>
            </a:pPr>
            <a:r>
              <a:rPr lang="en-US" sz="1050" i="1" dirty="0"/>
              <a:t>https://docs.liquibase.com/concepts/changelogs/home.html</a:t>
            </a:r>
          </a:p>
        </p:txBody>
      </p:sp>
    </p:spTree>
    <p:extLst>
      <p:ext uri="{BB962C8B-B14F-4D97-AF65-F5344CB8AC3E}">
        <p14:creationId xmlns:p14="http://schemas.microsoft.com/office/powerpoint/2010/main" val="600320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091F6-C55C-E390-2492-044E3B81C280}"/>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6710C8A-C895-8E63-DA1F-22C2122B4DAB}"/>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FC1922AC-455A-FE50-787D-50F3E01BAE5F}"/>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F2D7EEFE-5975-C290-CEF0-EFDAA22419F3}"/>
              </a:ext>
            </a:extLst>
          </p:cNvPr>
          <p:cNvSpPr>
            <a:spLocks noGrp="1"/>
          </p:cNvSpPr>
          <p:nvPr>
            <p:ph type="title"/>
          </p:nvPr>
        </p:nvSpPr>
        <p:spPr/>
        <p:txBody>
          <a:bodyPr/>
          <a:lstStyle/>
          <a:p>
            <a:r>
              <a:rPr lang="da-DK" dirty="0" err="1"/>
              <a:t>What</a:t>
            </a:r>
            <a:r>
              <a:rPr lang="da-DK" dirty="0"/>
              <a:t> </a:t>
            </a:r>
            <a:r>
              <a:rPr lang="da-DK" dirty="0" err="1"/>
              <a:t>are</a:t>
            </a:r>
            <a:r>
              <a:rPr lang="da-DK" dirty="0"/>
              <a:t> </a:t>
            </a:r>
            <a:r>
              <a:rPr lang="da-DK" dirty="0" err="1"/>
              <a:t>we</a:t>
            </a:r>
            <a:r>
              <a:rPr lang="da-DK" dirty="0"/>
              <a:t> </a:t>
            </a:r>
            <a:r>
              <a:rPr lang="da-DK" dirty="0" err="1"/>
              <a:t>going</a:t>
            </a:r>
            <a:r>
              <a:rPr lang="da-DK" dirty="0"/>
              <a:t> to </a:t>
            </a:r>
            <a:r>
              <a:rPr lang="da-DK" dirty="0" err="1"/>
              <a:t>code</a:t>
            </a:r>
            <a:r>
              <a:rPr lang="da-DK" dirty="0"/>
              <a:t> !</a:t>
            </a:r>
          </a:p>
        </p:txBody>
      </p:sp>
      <p:sp>
        <p:nvSpPr>
          <p:cNvPr id="5" name="Content Placeholder 4">
            <a:extLst>
              <a:ext uri="{FF2B5EF4-FFF2-40B4-BE49-F238E27FC236}">
                <a16:creationId xmlns:a16="http://schemas.microsoft.com/office/drawing/2014/main" id="{BC32BB76-5259-45B9-2A66-13C5526FF4ED}"/>
              </a:ext>
            </a:extLst>
          </p:cNvPr>
          <p:cNvSpPr>
            <a:spLocks noGrp="1"/>
          </p:cNvSpPr>
          <p:nvPr>
            <p:ph idx="17"/>
          </p:nvPr>
        </p:nvSpPr>
        <p:spPr>
          <a:xfrm>
            <a:off x="185738" y="1428114"/>
            <a:ext cx="11818937" cy="4562476"/>
          </a:xfrm>
        </p:spPr>
        <p:txBody>
          <a:bodyPr/>
          <a:lstStyle/>
          <a:p>
            <a:pPr>
              <a:lnSpc>
                <a:spcPct val="200000"/>
              </a:lnSpc>
            </a:pPr>
            <a:r>
              <a:rPr lang="en-US" dirty="0"/>
              <a:t>Drop old table Person and set </a:t>
            </a:r>
            <a:r>
              <a:rPr lang="en-US" dirty="0" err="1"/>
              <a:t>spring.jpa.hibernate.ddl</a:t>
            </a:r>
            <a:r>
              <a:rPr lang="en-US" dirty="0"/>
              <a:t>-auto = none. Now we use Liquibase to handle migration</a:t>
            </a:r>
          </a:p>
          <a:p>
            <a:pPr>
              <a:lnSpc>
                <a:spcPct val="200000"/>
              </a:lnSpc>
            </a:pPr>
            <a:r>
              <a:rPr lang="en-US" dirty="0"/>
              <a:t>Add Liquibase dependencies</a:t>
            </a:r>
          </a:p>
          <a:p>
            <a:pPr>
              <a:lnSpc>
                <a:spcPct val="200000"/>
              </a:lnSpc>
            </a:pPr>
            <a:r>
              <a:rPr lang="en-US" dirty="0"/>
              <a:t>Add Liquibase plugin so that we can auto-generate the changelog based on entities</a:t>
            </a:r>
          </a:p>
          <a:p>
            <a:pPr>
              <a:lnSpc>
                <a:spcPct val="200000"/>
              </a:lnSpc>
            </a:pPr>
            <a:r>
              <a:rPr lang="en-US" dirty="0"/>
              <a:t>Structure the changelog file and define changelog-master</a:t>
            </a:r>
          </a:p>
          <a:p>
            <a:pPr>
              <a:lnSpc>
                <a:spcPct val="200000"/>
              </a:lnSpc>
            </a:pPr>
            <a:r>
              <a:rPr lang="en-US" dirty="0"/>
              <a:t>Create our first changelog using Liquibase::diff</a:t>
            </a:r>
          </a:p>
          <a:p>
            <a:pPr>
              <a:lnSpc>
                <a:spcPct val="200000"/>
              </a:lnSpc>
            </a:pPr>
            <a:endParaRPr lang="en-US" dirty="0"/>
          </a:p>
        </p:txBody>
      </p:sp>
      <p:sp>
        <p:nvSpPr>
          <p:cNvPr id="6" name="Slide Number Placeholder 5">
            <a:extLst>
              <a:ext uri="{FF2B5EF4-FFF2-40B4-BE49-F238E27FC236}">
                <a16:creationId xmlns:a16="http://schemas.microsoft.com/office/drawing/2014/main" id="{0BC71B4B-7D95-651E-E81E-B9DCFC0A8A21}"/>
              </a:ext>
            </a:extLst>
          </p:cNvPr>
          <p:cNvSpPr>
            <a:spLocks noGrp="1"/>
          </p:cNvSpPr>
          <p:nvPr>
            <p:ph type="sldNum" sz="quarter" idx="12"/>
          </p:nvPr>
        </p:nvSpPr>
        <p:spPr/>
        <p:txBody>
          <a:bodyPr/>
          <a:lstStyle/>
          <a:p>
            <a:fld id="{23AA811B-2EBD-4900-905E-5BE206449611}" type="slidenum">
              <a:rPr lang="da-DK" smtClean="0"/>
              <a:pPr/>
              <a:t>23</a:t>
            </a:fld>
            <a:endParaRPr lang="da-DK" dirty="0"/>
          </a:p>
        </p:txBody>
      </p:sp>
    </p:spTree>
    <p:extLst>
      <p:ext uri="{BB962C8B-B14F-4D97-AF65-F5344CB8AC3E}">
        <p14:creationId xmlns:p14="http://schemas.microsoft.com/office/powerpoint/2010/main" val="2516877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17615-53E8-660B-C12C-63C5A09B9EF5}"/>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48E8E25D-C513-E6FA-0D5E-0BE079B7C626}"/>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37A1A844-EB03-3DFC-428F-A93ECF1F05A4}"/>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337C1123-1858-AAD7-C7B7-B8259382FECD}"/>
              </a:ext>
            </a:extLst>
          </p:cNvPr>
          <p:cNvSpPr>
            <a:spLocks noGrp="1"/>
          </p:cNvSpPr>
          <p:nvPr>
            <p:ph type="title"/>
          </p:nvPr>
        </p:nvSpPr>
        <p:spPr/>
        <p:txBody>
          <a:bodyPr/>
          <a:lstStyle/>
          <a:p>
            <a:r>
              <a:rPr lang="da-DK" dirty="0"/>
              <a:t>And last but not </a:t>
            </a:r>
            <a:r>
              <a:rPr lang="da-DK" dirty="0" err="1"/>
              <a:t>least</a:t>
            </a:r>
            <a:r>
              <a:rPr lang="da-DK" dirty="0"/>
              <a:t> : </a:t>
            </a:r>
            <a:r>
              <a:rPr lang="da-DK" dirty="0" err="1"/>
              <a:t>exercise</a:t>
            </a:r>
            <a:r>
              <a:rPr lang="da-DK" dirty="0"/>
              <a:t> !</a:t>
            </a:r>
          </a:p>
        </p:txBody>
      </p:sp>
      <p:pic>
        <p:nvPicPr>
          <p:cNvPr id="8" name="Content Placeholder 7" descr="A qr code with a lion head&#10;&#10;AI-generated content may be incorrect.">
            <a:extLst>
              <a:ext uri="{FF2B5EF4-FFF2-40B4-BE49-F238E27FC236}">
                <a16:creationId xmlns:a16="http://schemas.microsoft.com/office/drawing/2014/main" id="{C5F19752-9581-A051-FB9D-CB134C2D30D6}"/>
              </a:ext>
            </a:extLst>
          </p:cNvPr>
          <p:cNvPicPr>
            <a:picLocks noGrp="1" noChangeAspect="1"/>
          </p:cNvPicPr>
          <p:nvPr>
            <p:ph idx="17"/>
          </p:nvPr>
        </p:nvPicPr>
        <p:blipFill>
          <a:blip r:embed="rId3">
            <a:extLst>
              <a:ext uri="{28A0092B-C50C-407E-A947-70E740481C1C}">
                <a14:useLocalDpi xmlns:a14="http://schemas.microsoft.com/office/drawing/2010/main" val="0"/>
              </a:ext>
            </a:extLst>
          </a:blip>
          <a:stretch>
            <a:fillRect/>
          </a:stretch>
        </p:blipFill>
        <p:spPr>
          <a:xfrm>
            <a:off x="3601640" y="1133474"/>
            <a:ext cx="4987131" cy="4987131"/>
          </a:xfrm>
        </p:spPr>
      </p:pic>
      <p:sp>
        <p:nvSpPr>
          <p:cNvPr id="6" name="Slide Number Placeholder 5">
            <a:extLst>
              <a:ext uri="{FF2B5EF4-FFF2-40B4-BE49-F238E27FC236}">
                <a16:creationId xmlns:a16="http://schemas.microsoft.com/office/drawing/2014/main" id="{342C7381-B167-B307-D65A-7113DA163D24}"/>
              </a:ext>
            </a:extLst>
          </p:cNvPr>
          <p:cNvSpPr>
            <a:spLocks noGrp="1"/>
          </p:cNvSpPr>
          <p:nvPr>
            <p:ph type="sldNum" sz="quarter" idx="12"/>
          </p:nvPr>
        </p:nvSpPr>
        <p:spPr/>
        <p:txBody>
          <a:bodyPr/>
          <a:lstStyle/>
          <a:p>
            <a:fld id="{23AA811B-2EBD-4900-905E-5BE206449611}" type="slidenum">
              <a:rPr lang="da-DK" smtClean="0"/>
              <a:pPr/>
              <a:t>24</a:t>
            </a:fld>
            <a:endParaRPr lang="da-DK" dirty="0"/>
          </a:p>
        </p:txBody>
      </p:sp>
    </p:spTree>
    <p:extLst>
      <p:ext uri="{BB962C8B-B14F-4D97-AF65-F5344CB8AC3E}">
        <p14:creationId xmlns:p14="http://schemas.microsoft.com/office/powerpoint/2010/main" val="17115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16AEAE-077D-5FC0-203B-370BD7083CC6}"/>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E5B345D5-C623-D5DE-1AB2-1D85E22E7312}"/>
              </a:ext>
            </a:extLst>
          </p:cNvPr>
          <p:cNvSpPr>
            <a:spLocks noGrp="1"/>
          </p:cNvSpPr>
          <p:nvPr>
            <p:ph type="ftr" sz="quarter" idx="16"/>
          </p:nvPr>
        </p:nvSpPr>
        <p:spPr/>
        <p:txBody>
          <a:bodyPr/>
          <a:lstStyle/>
          <a:p>
            <a:endParaRPr lang="da-DK" dirty="0"/>
          </a:p>
        </p:txBody>
      </p:sp>
      <p:sp>
        <p:nvSpPr>
          <p:cNvPr id="4" name="Slide Number Placeholder 3">
            <a:extLst>
              <a:ext uri="{FF2B5EF4-FFF2-40B4-BE49-F238E27FC236}">
                <a16:creationId xmlns:a16="http://schemas.microsoft.com/office/drawing/2014/main" id="{5243F9F1-9471-D057-D0FF-4DFEAB823A8B}"/>
              </a:ext>
            </a:extLst>
          </p:cNvPr>
          <p:cNvSpPr>
            <a:spLocks noGrp="1"/>
          </p:cNvSpPr>
          <p:nvPr>
            <p:ph type="sldNum" sz="quarter" idx="17"/>
          </p:nvPr>
        </p:nvSpPr>
        <p:spPr/>
        <p:txBody>
          <a:bodyPr/>
          <a:lstStyle/>
          <a:p>
            <a:fld id="{23AA811B-2EBD-4900-905E-5BE206449611}" type="slidenum">
              <a:rPr lang="da-DK" smtClean="0"/>
              <a:pPr/>
              <a:t>25</a:t>
            </a:fld>
            <a:endParaRPr lang="da-DK" dirty="0"/>
          </a:p>
        </p:txBody>
      </p:sp>
      <p:sp>
        <p:nvSpPr>
          <p:cNvPr id="5" name="Text Placeholder 4">
            <a:extLst>
              <a:ext uri="{FF2B5EF4-FFF2-40B4-BE49-F238E27FC236}">
                <a16:creationId xmlns:a16="http://schemas.microsoft.com/office/drawing/2014/main" id="{DEA58194-9CE3-7CC1-A519-C09A6671CB84}"/>
              </a:ext>
            </a:extLst>
          </p:cNvPr>
          <p:cNvSpPr>
            <a:spLocks noGrp="1"/>
          </p:cNvSpPr>
          <p:nvPr>
            <p:ph type="body" sz="quarter" idx="18"/>
          </p:nvPr>
        </p:nvSpPr>
        <p:spPr/>
        <p:txBody>
          <a:bodyPr/>
          <a:lstStyle/>
          <a:p>
            <a:endParaRPr lang="da-DK" dirty="0"/>
          </a:p>
        </p:txBody>
      </p:sp>
    </p:spTree>
    <p:extLst>
      <p:ext uri="{BB962C8B-B14F-4D97-AF65-F5344CB8AC3E}">
        <p14:creationId xmlns:p14="http://schemas.microsoft.com/office/powerpoint/2010/main" val="4180526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2B26B-CFCC-76A0-B271-03DF35336A43}"/>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7371BAA-09C3-6094-889D-C9940D1B6EED}"/>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76338DB0-BC44-A472-AA11-FB67BD3D873E}"/>
              </a:ext>
            </a:extLst>
          </p:cNvPr>
          <p:cNvSpPr>
            <a:spLocks noGrp="1"/>
          </p:cNvSpPr>
          <p:nvPr>
            <p:ph type="ftr" sz="quarter" idx="16"/>
          </p:nvPr>
        </p:nvSpPr>
        <p:spPr/>
        <p:txBody>
          <a:bodyPr/>
          <a:lstStyle/>
          <a:p>
            <a:endParaRPr lang="da-DK" dirty="0"/>
          </a:p>
        </p:txBody>
      </p:sp>
      <p:sp>
        <p:nvSpPr>
          <p:cNvPr id="4" name="Slide Number Placeholder 3">
            <a:extLst>
              <a:ext uri="{FF2B5EF4-FFF2-40B4-BE49-F238E27FC236}">
                <a16:creationId xmlns:a16="http://schemas.microsoft.com/office/drawing/2014/main" id="{79782445-3C8F-8263-979E-08392CF3179D}"/>
              </a:ext>
            </a:extLst>
          </p:cNvPr>
          <p:cNvSpPr>
            <a:spLocks noGrp="1"/>
          </p:cNvSpPr>
          <p:nvPr>
            <p:ph type="sldNum" sz="quarter" idx="17"/>
          </p:nvPr>
        </p:nvSpPr>
        <p:spPr/>
        <p:txBody>
          <a:bodyPr/>
          <a:lstStyle/>
          <a:p>
            <a:fld id="{23AA811B-2EBD-4900-905E-5BE206449611}" type="slidenum">
              <a:rPr lang="da-DK" smtClean="0"/>
              <a:pPr/>
              <a:t>3</a:t>
            </a:fld>
            <a:endParaRPr lang="da-DK" dirty="0"/>
          </a:p>
        </p:txBody>
      </p:sp>
      <p:sp>
        <p:nvSpPr>
          <p:cNvPr id="5" name="Title 4">
            <a:extLst>
              <a:ext uri="{FF2B5EF4-FFF2-40B4-BE49-F238E27FC236}">
                <a16:creationId xmlns:a16="http://schemas.microsoft.com/office/drawing/2014/main" id="{3B8B2989-D690-0CE6-9ED3-4ED25ED5127D}"/>
              </a:ext>
            </a:extLst>
          </p:cNvPr>
          <p:cNvSpPr>
            <a:spLocks noGrp="1"/>
          </p:cNvSpPr>
          <p:nvPr>
            <p:ph type="ctrTitle"/>
          </p:nvPr>
        </p:nvSpPr>
        <p:spPr/>
        <p:txBody>
          <a:bodyPr/>
          <a:lstStyle/>
          <a:p>
            <a:r>
              <a:rPr lang="da-DK" dirty="0"/>
              <a:t>Spring data</a:t>
            </a:r>
          </a:p>
        </p:txBody>
      </p:sp>
      <p:sp>
        <p:nvSpPr>
          <p:cNvPr id="6" name="Text Placeholder 5">
            <a:extLst>
              <a:ext uri="{FF2B5EF4-FFF2-40B4-BE49-F238E27FC236}">
                <a16:creationId xmlns:a16="http://schemas.microsoft.com/office/drawing/2014/main" id="{B729DF23-5BD5-24AF-F3AD-9AF33D0870CD}"/>
              </a:ext>
            </a:extLst>
          </p:cNvPr>
          <p:cNvSpPr>
            <a:spLocks noGrp="1"/>
          </p:cNvSpPr>
          <p:nvPr>
            <p:ph type="body" sz="quarter" idx="23"/>
          </p:nvPr>
        </p:nvSpPr>
        <p:spPr/>
        <p:txBody>
          <a:bodyPr/>
          <a:lstStyle/>
          <a:p>
            <a:endParaRPr lang="da-DK" dirty="0"/>
          </a:p>
        </p:txBody>
      </p:sp>
      <p:sp>
        <p:nvSpPr>
          <p:cNvPr id="7" name="Text Placeholder 6">
            <a:extLst>
              <a:ext uri="{FF2B5EF4-FFF2-40B4-BE49-F238E27FC236}">
                <a16:creationId xmlns:a16="http://schemas.microsoft.com/office/drawing/2014/main" id="{B26A0330-8EFC-97A6-8723-08AF6A6BEA38}"/>
              </a:ext>
            </a:extLst>
          </p:cNvPr>
          <p:cNvSpPr>
            <a:spLocks noGrp="1"/>
          </p:cNvSpPr>
          <p:nvPr>
            <p:ph type="body" sz="quarter" idx="21"/>
          </p:nvPr>
        </p:nvSpPr>
        <p:spPr/>
        <p:txBody>
          <a:bodyPr/>
          <a:lstStyle/>
          <a:p>
            <a:endParaRPr lang="da-DK" dirty="0"/>
          </a:p>
        </p:txBody>
      </p:sp>
      <p:sp>
        <p:nvSpPr>
          <p:cNvPr id="8" name="Text Placeholder 7">
            <a:extLst>
              <a:ext uri="{FF2B5EF4-FFF2-40B4-BE49-F238E27FC236}">
                <a16:creationId xmlns:a16="http://schemas.microsoft.com/office/drawing/2014/main" id="{9C75B77D-FCF5-EAEE-0A25-AFAC95707F89}"/>
              </a:ext>
            </a:extLst>
          </p:cNvPr>
          <p:cNvSpPr>
            <a:spLocks noGrp="1"/>
          </p:cNvSpPr>
          <p:nvPr>
            <p:ph type="body" sz="quarter" idx="22"/>
          </p:nvPr>
        </p:nvSpPr>
        <p:spPr/>
        <p:txBody>
          <a:bodyPr/>
          <a:lstStyle/>
          <a:p>
            <a:endParaRPr lang="da-DK" dirty="0"/>
          </a:p>
        </p:txBody>
      </p:sp>
    </p:spTree>
    <p:extLst>
      <p:ext uri="{BB962C8B-B14F-4D97-AF65-F5344CB8AC3E}">
        <p14:creationId xmlns:p14="http://schemas.microsoft.com/office/powerpoint/2010/main" val="162702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D67DF-4944-36B6-F68D-A0E3201BF0BE}"/>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43EEA108-5F41-D394-E4E9-B254E35BDD4E}"/>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B37728A8-FA73-D139-EC84-DC1BA45702EF}"/>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9D121AB7-68A6-876A-171A-95CBAC140D15}"/>
              </a:ext>
            </a:extLst>
          </p:cNvPr>
          <p:cNvSpPr>
            <a:spLocks noGrp="1"/>
          </p:cNvSpPr>
          <p:nvPr>
            <p:ph type="title"/>
          </p:nvPr>
        </p:nvSpPr>
        <p:spPr/>
        <p:txBody>
          <a:bodyPr/>
          <a:lstStyle/>
          <a:p>
            <a:r>
              <a:rPr lang="da-DK" dirty="0"/>
              <a:t>JDBC</a:t>
            </a:r>
            <a:r>
              <a:rPr lang="vi-VN" dirty="0"/>
              <a:t> – Java D</a:t>
            </a:r>
            <a:r>
              <a:rPr lang="en-US" dirty="0" err="1"/>
              <a:t>atabase</a:t>
            </a:r>
            <a:r>
              <a:rPr lang="en-US" dirty="0"/>
              <a:t> connectivity</a:t>
            </a:r>
            <a:endParaRPr lang="da-DK" dirty="0"/>
          </a:p>
        </p:txBody>
      </p:sp>
      <p:sp>
        <p:nvSpPr>
          <p:cNvPr id="6" name="Slide Number Placeholder 5">
            <a:extLst>
              <a:ext uri="{FF2B5EF4-FFF2-40B4-BE49-F238E27FC236}">
                <a16:creationId xmlns:a16="http://schemas.microsoft.com/office/drawing/2014/main" id="{0B349ABA-420B-40FB-1AD3-DA2EA63D27BF}"/>
              </a:ext>
            </a:extLst>
          </p:cNvPr>
          <p:cNvSpPr>
            <a:spLocks noGrp="1"/>
          </p:cNvSpPr>
          <p:nvPr>
            <p:ph type="sldNum" sz="quarter" idx="12"/>
          </p:nvPr>
        </p:nvSpPr>
        <p:spPr/>
        <p:txBody>
          <a:bodyPr/>
          <a:lstStyle/>
          <a:p>
            <a:fld id="{23AA811B-2EBD-4900-905E-5BE206449611}" type="slidenum">
              <a:rPr lang="da-DK" smtClean="0"/>
              <a:pPr/>
              <a:t>4</a:t>
            </a:fld>
            <a:endParaRPr lang="da-DK" dirty="0"/>
          </a:p>
        </p:txBody>
      </p:sp>
      <p:pic>
        <p:nvPicPr>
          <p:cNvPr id="16" name="Content Placeholder 15" descr="A diagram of software development&#10;&#10;AI-generated content may be incorrect.">
            <a:extLst>
              <a:ext uri="{FF2B5EF4-FFF2-40B4-BE49-F238E27FC236}">
                <a16:creationId xmlns:a16="http://schemas.microsoft.com/office/drawing/2014/main" id="{C9748AE8-424E-B9C3-7FE5-1B3543A3DC58}"/>
              </a:ext>
            </a:extLst>
          </p:cNvPr>
          <p:cNvPicPr>
            <a:picLocks noGrp="1" noChangeAspect="1"/>
          </p:cNvPicPr>
          <p:nvPr>
            <p:ph idx="17"/>
          </p:nvPr>
        </p:nvPicPr>
        <p:blipFill>
          <a:blip r:embed="rId3">
            <a:extLst>
              <a:ext uri="{28A0092B-C50C-407E-A947-70E740481C1C}">
                <a14:useLocalDpi xmlns:a14="http://schemas.microsoft.com/office/drawing/2010/main" val="0"/>
              </a:ext>
            </a:extLst>
          </a:blip>
          <a:stretch>
            <a:fillRect/>
          </a:stretch>
        </p:blipFill>
        <p:spPr>
          <a:xfrm>
            <a:off x="3604732" y="1147762"/>
            <a:ext cx="5072737" cy="4646557"/>
          </a:xfrm>
        </p:spPr>
      </p:pic>
      <p:sp>
        <p:nvSpPr>
          <p:cNvPr id="17" name="TextBox 16">
            <a:extLst>
              <a:ext uri="{FF2B5EF4-FFF2-40B4-BE49-F238E27FC236}">
                <a16:creationId xmlns:a16="http://schemas.microsoft.com/office/drawing/2014/main" id="{60A4D0A3-C6B3-6C28-6909-88B2186F89B9}"/>
              </a:ext>
            </a:extLst>
          </p:cNvPr>
          <p:cNvSpPr txBox="1"/>
          <p:nvPr/>
        </p:nvSpPr>
        <p:spPr>
          <a:xfrm>
            <a:off x="4260781" y="5879287"/>
            <a:ext cx="3668847" cy="157094"/>
          </a:xfrm>
          <a:prstGeom prst="rect">
            <a:avLst/>
          </a:prstGeom>
          <a:noFill/>
        </p:spPr>
        <p:txBody>
          <a:bodyPr wrap="square" lIns="0" tIns="0" rIns="0" bIns="0" rtlCol="0">
            <a:spAutoFit/>
          </a:bodyPr>
          <a:lstStyle/>
          <a:p>
            <a:pPr algn="l">
              <a:lnSpc>
                <a:spcPct val="110000"/>
              </a:lnSpc>
              <a:spcAft>
                <a:spcPts val="600"/>
              </a:spcAft>
            </a:pPr>
            <a:r>
              <a:rPr lang="en-US" sz="1000" i="1" dirty="0"/>
              <a:t>https://www.nitendratech.com/programming/learn-jdbc/</a:t>
            </a:r>
          </a:p>
        </p:txBody>
      </p:sp>
    </p:spTree>
    <p:extLst>
      <p:ext uri="{BB962C8B-B14F-4D97-AF65-F5344CB8AC3E}">
        <p14:creationId xmlns:p14="http://schemas.microsoft.com/office/powerpoint/2010/main" val="107739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3073A-A8CD-1C5F-7C1D-866B3045CEB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6A46235-935C-C43E-3B58-B01D1B863431}"/>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025715B0-3694-4A1B-18F7-FAD395E73C23}"/>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31BDE0F2-DD0B-E6F3-5CC4-01B10FBCA421}"/>
              </a:ext>
            </a:extLst>
          </p:cNvPr>
          <p:cNvSpPr>
            <a:spLocks noGrp="1"/>
          </p:cNvSpPr>
          <p:nvPr>
            <p:ph type="title"/>
          </p:nvPr>
        </p:nvSpPr>
        <p:spPr/>
        <p:txBody>
          <a:bodyPr/>
          <a:lstStyle/>
          <a:p>
            <a:r>
              <a:rPr lang="da-DK" dirty="0"/>
              <a:t>JDBC</a:t>
            </a:r>
            <a:r>
              <a:rPr lang="vi-VN" dirty="0"/>
              <a:t> – Java D</a:t>
            </a:r>
            <a:r>
              <a:rPr lang="en-US" dirty="0" err="1"/>
              <a:t>atabase</a:t>
            </a:r>
            <a:r>
              <a:rPr lang="en-US" dirty="0"/>
              <a:t> connectivity</a:t>
            </a:r>
            <a:endParaRPr lang="da-DK" dirty="0"/>
          </a:p>
        </p:txBody>
      </p:sp>
      <p:sp>
        <p:nvSpPr>
          <p:cNvPr id="6" name="Slide Number Placeholder 5">
            <a:extLst>
              <a:ext uri="{FF2B5EF4-FFF2-40B4-BE49-F238E27FC236}">
                <a16:creationId xmlns:a16="http://schemas.microsoft.com/office/drawing/2014/main" id="{8955C660-7D2F-0520-E934-E9303C579D45}"/>
              </a:ext>
            </a:extLst>
          </p:cNvPr>
          <p:cNvSpPr>
            <a:spLocks noGrp="1"/>
          </p:cNvSpPr>
          <p:nvPr>
            <p:ph type="sldNum" sz="quarter" idx="12"/>
          </p:nvPr>
        </p:nvSpPr>
        <p:spPr/>
        <p:txBody>
          <a:bodyPr/>
          <a:lstStyle/>
          <a:p>
            <a:fld id="{23AA811B-2EBD-4900-905E-5BE206449611}" type="slidenum">
              <a:rPr lang="da-DK" smtClean="0"/>
              <a:pPr/>
              <a:t>5</a:t>
            </a:fld>
            <a:endParaRPr lang="da-DK" dirty="0"/>
          </a:p>
        </p:txBody>
      </p:sp>
      <p:sp>
        <p:nvSpPr>
          <p:cNvPr id="17" name="TextBox 16">
            <a:extLst>
              <a:ext uri="{FF2B5EF4-FFF2-40B4-BE49-F238E27FC236}">
                <a16:creationId xmlns:a16="http://schemas.microsoft.com/office/drawing/2014/main" id="{E4425CD8-ECFB-FADF-ABE5-AABEBB164CD8}"/>
              </a:ext>
            </a:extLst>
          </p:cNvPr>
          <p:cNvSpPr txBox="1"/>
          <p:nvPr/>
        </p:nvSpPr>
        <p:spPr>
          <a:xfrm>
            <a:off x="4260781" y="5879287"/>
            <a:ext cx="3668847" cy="157094"/>
          </a:xfrm>
          <a:prstGeom prst="rect">
            <a:avLst/>
          </a:prstGeom>
          <a:noFill/>
        </p:spPr>
        <p:txBody>
          <a:bodyPr wrap="square" lIns="0" tIns="0" rIns="0" bIns="0" rtlCol="0">
            <a:spAutoFit/>
          </a:bodyPr>
          <a:lstStyle/>
          <a:p>
            <a:pPr algn="l">
              <a:lnSpc>
                <a:spcPct val="110000"/>
              </a:lnSpc>
              <a:spcAft>
                <a:spcPts val="600"/>
              </a:spcAft>
            </a:pPr>
            <a:r>
              <a:rPr lang="en-US" sz="1000" i="1" dirty="0"/>
              <a:t>https://www.nitendratech.com/programming/learn-jdbc/</a:t>
            </a:r>
          </a:p>
        </p:txBody>
      </p:sp>
      <p:sp>
        <p:nvSpPr>
          <p:cNvPr id="7" name="Content Placeholder 6">
            <a:extLst>
              <a:ext uri="{FF2B5EF4-FFF2-40B4-BE49-F238E27FC236}">
                <a16:creationId xmlns:a16="http://schemas.microsoft.com/office/drawing/2014/main" id="{1ADB2D8B-9D09-0328-E602-63329E778D46}"/>
              </a:ext>
            </a:extLst>
          </p:cNvPr>
          <p:cNvSpPr>
            <a:spLocks noGrp="1"/>
          </p:cNvSpPr>
          <p:nvPr>
            <p:ph idx="17"/>
          </p:nvPr>
        </p:nvSpPr>
        <p:spPr/>
        <p:txBody>
          <a:bodyPr/>
          <a:lstStyle/>
          <a:p>
            <a:endParaRPr lang="en-US" dirty="0"/>
          </a:p>
        </p:txBody>
      </p:sp>
      <p:pic>
        <p:nvPicPr>
          <p:cNvPr id="11" name="Picture 10">
            <a:extLst>
              <a:ext uri="{FF2B5EF4-FFF2-40B4-BE49-F238E27FC236}">
                <a16:creationId xmlns:a16="http://schemas.microsoft.com/office/drawing/2014/main" id="{1CF07BB9-6B6E-80EA-0FF2-0B18D5CB6DA1}"/>
              </a:ext>
            </a:extLst>
          </p:cNvPr>
          <p:cNvPicPr>
            <a:picLocks noChangeAspect="1"/>
          </p:cNvPicPr>
          <p:nvPr/>
        </p:nvPicPr>
        <p:blipFill>
          <a:blip r:embed="rId3"/>
          <a:stretch>
            <a:fillRect/>
          </a:stretch>
        </p:blipFill>
        <p:spPr>
          <a:xfrm>
            <a:off x="3070162" y="712160"/>
            <a:ext cx="6050083" cy="6014703"/>
          </a:xfrm>
          <a:prstGeom prst="rect">
            <a:avLst/>
          </a:prstGeom>
        </p:spPr>
      </p:pic>
      <p:sp>
        <p:nvSpPr>
          <p:cNvPr id="5" name="Rectangle 4">
            <a:extLst>
              <a:ext uri="{FF2B5EF4-FFF2-40B4-BE49-F238E27FC236}">
                <a16:creationId xmlns:a16="http://schemas.microsoft.com/office/drawing/2014/main" id="{6FA57E86-C3B1-BFA4-F214-D01FE17D05C6}"/>
              </a:ext>
            </a:extLst>
          </p:cNvPr>
          <p:cNvSpPr/>
          <p:nvPr/>
        </p:nvSpPr>
        <p:spPr>
          <a:xfrm>
            <a:off x="3628724" y="1819175"/>
            <a:ext cx="3570973" cy="279132"/>
          </a:xfrm>
          <a:prstGeom prst="rect">
            <a:avLst/>
          </a:prstGeom>
          <a:noFill/>
          <a:ln w="952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72000" tIns="36000" rIns="72000" bIns="36000" rtlCol="0" anchor="ctr"/>
          <a:lstStyle/>
          <a:p>
            <a:pPr algn="ctr"/>
            <a:endParaRPr lang="en-US" sz="2000" noProof="0" dirty="0" err="1">
              <a:solidFill>
                <a:schemeClr val="bg1"/>
              </a:solidFill>
            </a:endParaRPr>
          </a:p>
        </p:txBody>
      </p:sp>
      <p:sp>
        <p:nvSpPr>
          <p:cNvPr id="8" name="Rectangle 7">
            <a:extLst>
              <a:ext uri="{FF2B5EF4-FFF2-40B4-BE49-F238E27FC236}">
                <a16:creationId xmlns:a16="http://schemas.microsoft.com/office/drawing/2014/main" id="{257FD1A3-54AD-E6C1-970F-859CA1AB2AB3}"/>
              </a:ext>
            </a:extLst>
          </p:cNvPr>
          <p:cNvSpPr/>
          <p:nvPr/>
        </p:nvSpPr>
        <p:spPr>
          <a:xfrm>
            <a:off x="3781124" y="5153173"/>
            <a:ext cx="3842084" cy="883207"/>
          </a:xfrm>
          <a:prstGeom prst="rect">
            <a:avLst/>
          </a:prstGeom>
          <a:noFill/>
          <a:ln w="952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72000" tIns="36000" rIns="72000" bIns="36000" rtlCol="0" anchor="ctr"/>
          <a:lstStyle/>
          <a:p>
            <a:pPr algn="ctr"/>
            <a:endParaRPr lang="en-US" sz="2000" noProof="0" dirty="0" err="1">
              <a:solidFill>
                <a:schemeClr val="bg1"/>
              </a:solidFill>
            </a:endParaRPr>
          </a:p>
        </p:txBody>
      </p:sp>
    </p:spTree>
    <p:extLst>
      <p:ext uri="{BB962C8B-B14F-4D97-AF65-F5344CB8AC3E}">
        <p14:creationId xmlns:p14="http://schemas.microsoft.com/office/powerpoint/2010/main" val="3113124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57DF4-A0CD-FF3F-A598-54F6941128C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254B802-55CD-DD6D-625D-9A1EA2CFE73B}"/>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B3AFCB17-E6BE-821E-DDE3-FD5F885F42BE}"/>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5C91109F-1FA6-4C6C-EB7F-708F3A8E6638}"/>
              </a:ext>
            </a:extLst>
          </p:cNvPr>
          <p:cNvSpPr>
            <a:spLocks noGrp="1"/>
          </p:cNvSpPr>
          <p:nvPr>
            <p:ph type="title"/>
          </p:nvPr>
        </p:nvSpPr>
        <p:spPr/>
        <p:txBody>
          <a:bodyPr/>
          <a:lstStyle/>
          <a:p>
            <a:r>
              <a:rPr lang="da-DK" dirty="0"/>
              <a:t>JPA- Java </a:t>
            </a:r>
            <a:r>
              <a:rPr lang="da-DK" dirty="0" err="1"/>
              <a:t>persistence</a:t>
            </a:r>
            <a:r>
              <a:rPr lang="da-DK" dirty="0"/>
              <a:t> API</a:t>
            </a:r>
            <a:br>
              <a:rPr lang="da-DK" dirty="0"/>
            </a:br>
            <a:endParaRPr lang="da-DK" dirty="0"/>
          </a:p>
        </p:txBody>
      </p:sp>
      <p:pic>
        <p:nvPicPr>
          <p:cNvPr id="8" name="Content Placeholder 7" descr="A screenshot of a computer&#10;&#10;AI-generated content may be incorrect.">
            <a:extLst>
              <a:ext uri="{FF2B5EF4-FFF2-40B4-BE49-F238E27FC236}">
                <a16:creationId xmlns:a16="http://schemas.microsoft.com/office/drawing/2014/main" id="{3FDA9845-C74E-69EE-FA68-F967FB37D1AB}"/>
              </a:ext>
            </a:extLst>
          </p:cNvPr>
          <p:cNvPicPr>
            <a:picLocks noGrp="1" noChangeAspect="1"/>
          </p:cNvPicPr>
          <p:nvPr>
            <p:ph idx="17"/>
          </p:nvPr>
        </p:nvPicPr>
        <p:blipFill>
          <a:blip r:embed="rId3">
            <a:extLst>
              <a:ext uri="{28A0092B-C50C-407E-A947-70E740481C1C}">
                <a14:useLocalDpi xmlns:a14="http://schemas.microsoft.com/office/drawing/2010/main" val="0"/>
              </a:ext>
            </a:extLst>
          </a:blip>
          <a:stretch>
            <a:fillRect/>
          </a:stretch>
        </p:blipFill>
        <p:spPr>
          <a:xfrm>
            <a:off x="1578805" y="1503589"/>
            <a:ext cx="9034390" cy="4589301"/>
          </a:xfrm>
        </p:spPr>
      </p:pic>
      <p:sp>
        <p:nvSpPr>
          <p:cNvPr id="6" name="Slide Number Placeholder 5">
            <a:extLst>
              <a:ext uri="{FF2B5EF4-FFF2-40B4-BE49-F238E27FC236}">
                <a16:creationId xmlns:a16="http://schemas.microsoft.com/office/drawing/2014/main" id="{EEE87D03-FE72-F632-77DF-4D9D9805EBFC}"/>
              </a:ext>
            </a:extLst>
          </p:cNvPr>
          <p:cNvSpPr>
            <a:spLocks noGrp="1"/>
          </p:cNvSpPr>
          <p:nvPr>
            <p:ph type="sldNum" sz="quarter" idx="12"/>
          </p:nvPr>
        </p:nvSpPr>
        <p:spPr/>
        <p:txBody>
          <a:bodyPr/>
          <a:lstStyle/>
          <a:p>
            <a:fld id="{23AA811B-2EBD-4900-905E-5BE206449611}" type="slidenum">
              <a:rPr lang="da-DK" smtClean="0"/>
              <a:pPr/>
              <a:t>6</a:t>
            </a:fld>
            <a:endParaRPr lang="da-DK" dirty="0"/>
          </a:p>
        </p:txBody>
      </p:sp>
    </p:spTree>
    <p:extLst>
      <p:ext uri="{BB962C8B-B14F-4D97-AF65-F5344CB8AC3E}">
        <p14:creationId xmlns:p14="http://schemas.microsoft.com/office/powerpoint/2010/main" val="76379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5CC49-2AFF-1694-29AA-0ABF864396E2}"/>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5EC04D9-7AA2-AB2A-3D49-995165E0F5EB}"/>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E1437CF7-49D0-1DDF-B1F2-18E17349B625}"/>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AAC28390-B209-18C3-9479-E490DEFCCA62}"/>
              </a:ext>
            </a:extLst>
          </p:cNvPr>
          <p:cNvSpPr>
            <a:spLocks noGrp="1"/>
          </p:cNvSpPr>
          <p:nvPr>
            <p:ph type="title"/>
          </p:nvPr>
        </p:nvSpPr>
        <p:spPr/>
        <p:txBody>
          <a:bodyPr/>
          <a:lstStyle/>
          <a:p>
            <a:r>
              <a:rPr lang="en-US" dirty="0"/>
              <a:t>ORM – object-relational mapping</a:t>
            </a:r>
            <a:endParaRPr lang="da-DK" dirty="0"/>
          </a:p>
        </p:txBody>
      </p:sp>
      <p:sp>
        <p:nvSpPr>
          <p:cNvPr id="6" name="Slide Number Placeholder 5">
            <a:extLst>
              <a:ext uri="{FF2B5EF4-FFF2-40B4-BE49-F238E27FC236}">
                <a16:creationId xmlns:a16="http://schemas.microsoft.com/office/drawing/2014/main" id="{82F49FE0-CD09-AE22-1FD8-E8262DE5E432}"/>
              </a:ext>
            </a:extLst>
          </p:cNvPr>
          <p:cNvSpPr>
            <a:spLocks noGrp="1"/>
          </p:cNvSpPr>
          <p:nvPr>
            <p:ph type="sldNum" sz="quarter" idx="12"/>
          </p:nvPr>
        </p:nvSpPr>
        <p:spPr/>
        <p:txBody>
          <a:bodyPr/>
          <a:lstStyle/>
          <a:p>
            <a:fld id="{23AA811B-2EBD-4900-905E-5BE206449611}" type="slidenum">
              <a:rPr lang="da-DK" smtClean="0"/>
              <a:pPr/>
              <a:t>7</a:t>
            </a:fld>
            <a:endParaRPr lang="da-DK" dirty="0"/>
          </a:p>
        </p:txBody>
      </p:sp>
      <p:pic>
        <p:nvPicPr>
          <p:cNvPr id="16" name="Content Placeholder 15" descr="A diagram of a diagram&#10;&#10;AI-generated content may be incorrect.">
            <a:extLst>
              <a:ext uri="{FF2B5EF4-FFF2-40B4-BE49-F238E27FC236}">
                <a16:creationId xmlns:a16="http://schemas.microsoft.com/office/drawing/2014/main" id="{6EAB2380-27D1-821A-5B39-02C2E5197AA6}"/>
              </a:ext>
            </a:extLst>
          </p:cNvPr>
          <p:cNvPicPr>
            <a:picLocks noGrp="1" noChangeAspect="1"/>
          </p:cNvPicPr>
          <p:nvPr>
            <p:ph idx="17"/>
          </p:nvPr>
        </p:nvPicPr>
        <p:blipFill>
          <a:blip r:embed="rId3">
            <a:extLst>
              <a:ext uri="{28A0092B-C50C-407E-A947-70E740481C1C}">
                <a14:useLocalDpi xmlns:a14="http://schemas.microsoft.com/office/drawing/2010/main" val="0"/>
              </a:ext>
            </a:extLst>
          </a:blip>
          <a:stretch>
            <a:fillRect/>
          </a:stretch>
        </p:blipFill>
        <p:spPr>
          <a:xfrm>
            <a:off x="1211237" y="1035334"/>
            <a:ext cx="9767935" cy="3835577"/>
          </a:xfrm>
        </p:spPr>
      </p:pic>
      <p:sp>
        <p:nvSpPr>
          <p:cNvPr id="17" name="TextBox 16">
            <a:extLst>
              <a:ext uri="{FF2B5EF4-FFF2-40B4-BE49-F238E27FC236}">
                <a16:creationId xmlns:a16="http://schemas.microsoft.com/office/drawing/2014/main" id="{B7F32E5B-2F1C-04E0-0C51-54FCC04BBD3F}"/>
              </a:ext>
            </a:extLst>
          </p:cNvPr>
          <p:cNvSpPr txBox="1"/>
          <p:nvPr/>
        </p:nvSpPr>
        <p:spPr>
          <a:xfrm>
            <a:off x="3401182" y="4979773"/>
            <a:ext cx="5388043" cy="157094"/>
          </a:xfrm>
          <a:prstGeom prst="rect">
            <a:avLst/>
          </a:prstGeom>
          <a:noFill/>
        </p:spPr>
        <p:txBody>
          <a:bodyPr wrap="square" lIns="0" tIns="0" rIns="0" bIns="0" rtlCol="0">
            <a:spAutoFit/>
          </a:bodyPr>
          <a:lstStyle/>
          <a:p>
            <a:pPr algn="l">
              <a:lnSpc>
                <a:spcPct val="110000"/>
              </a:lnSpc>
              <a:spcAft>
                <a:spcPts val="600"/>
              </a:spcAft>
            </a:pPr>
            <a:r>
              <a:rPr lang="en-US" sz="1000" i="1" dirty="0"/>
              <a:t>https://fintech.theodo.com/blog-posts/why-orms-are-not-always-the-way-to-go</a:t>
            </a:r>
          </a:p>
        </p:txBody>
      </p:sp>
      <p:sp>
        <p:nvSpPr>
          <p:cNvPr id="5" name="Content Placeholder 4">
            <a:extLst>
              <a:ext uri="{FF2B5EF4-FFF2-40B4-BE49-F238E27FC236}">
                <a16:creationId xmlns:a16="http://schemas.microsoft.com/office/drawing/2014/main" id="{904BA9F2-F52C-8C70-C309-51B2FC98BD18}"/>
              </a:ext>
            </a:extLst>
          </p:cNvPr>
          <p:cNvSpPr txBox="1">
            <a:spLocks/>
          </p:cNvSpPr>
          <p:nvPr/>
        </p:nvSpPr>
        <p:spPr>
          <a:xfrm>
            <a:off x="185738" y="5538650"/>
            <a:ext cx="11818937" cy="462099"/>
          </a:xfrm>
          <a:prstGeom prst="rect">
            <a:avLst/>
          </a:prstGeom>
        </p:spPr>
        <p:txBody>
          <a:bodyPr vert="horz" lIns="0" tIns="0" rIns="0" bIns="0" rtlCol="0">
            <a:normAutofit/>
          </a:bodyPr>
          <a:lstStyle>
            <a:lvl1pPr marL="216000" indent="-216000" algn="l" defTabSz="914400" rtl="0" eaLnBrk="1" latinLnBrk="0" hangingPunct="1">
              <a:lnSpc>
                <a:spcPct val="110000"/>
              </a:lnSpc>
              <a:spcBef>
                <a:spcPts val="0"/>
              </a:spcBef>
              <a:spcAft>
                <a:spcPts val="600"/>
              </a:spcAft>
              <a:buClr>
                <a:schemeClr val="accent5"/>
              </a:buClr>
              <a:buSzPct val="70000"/>
              <a:buFont typeface="Wingdings" panose="05000000000000000000" pitchFamily="2" charset="2"/>
              <a:buChar char="n"/>
              <a:defRPr sz="1800" kern="1200" spc="0" baseline="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600"/>
              </a:spcAft>
              <a:buClr>
                <a:schemeClr val="tx1"/>
              </a:buClr>
              <a:buSzPct val="70000"/>
              <a:buFont typeface="Wingdings" panose="05000000000000000000" pitchFamily="2" charset="2"/>
              <a:buChar char="n"/>
              <a:defRPr sz="1800" kern="1200" spc="0" baseline="0">
                <a:solidFill>
                  <a:schemeClr val="tx1"/>
                </a:solidFill>
                <a:latin typeface="+mn-lt"/>
                <a:ea typeface="+mn-ea"/>
                <a:cs typeface="+mn-cs"/>
              </a:defRPr>
            </a:lvl2pPr>
            <a:lvl3pPr marL="648000" indent="-216000" algn="l" defTabSz="914400" rtl="0" eaLnBrk="1" latinLnBrk="0" hangingPunct="1">
              <a:lnSpc>
                <a:spcPct val="110000"/>
              </a:lnSpc>
              <a:spcBef>
                <a:spcPts val="0"/>
              </a:spcBef>
              <a:spcAft>
                <a:spcPts val="600"/>
              </a:spcAft>
              <a:buClr>
                <a:schemeClr val="tx1"/>
              </a:buClr>
              <a:buSzPct val="70000"/>
              <a:buFont typeface="Wingdings" panose="05000000000000000000" pitchFamily="2" charset="2"/>
              <a:buChar char="n"/>
              <a:defRPr sz="1800" kern="1200" spc="0" baseline="0">
                <a:solidFill>
                  <a:schemeClr val="tx1"/>
                </a:solidFill>
                <a:latin typeface="+mn-lt"/>
                <a:ea typeface="+mn-ea"/>
                <a:cs typeface="+mn-cs"/>
              </a:defRPr>
            </a:lvl3pPr>
            <a:lvl4pPr marL="0" indent="0" algn="l" defTabSz="914400" rtl="0" eaLnBrk="1" latinLnBrk="0" hangingPunct="1">
              <a:lnSpc>
                <a:spcPct val="80000"/>
              </a:lnSpc>
              <a:spcBef>
                <a:spcPts val="0"/>
              </a:spcBef>
              <a:spcAft>
                <a:spcPts val="1200"/>
              </a:spcAft>
              <a:buFont typeface="Arial" panose="020B0604020202020204" pitchFamily="34" charset="0"/>
              <a:buChar char="​"/>
              <a:defRPr sz="2200" b="0" kern="1200" spc="0">
                <a:solidFill>
                  <a:schemeClr val="tx1"/>
                </a:solidFill>
                <a:latin typeface="+mn-lt"/>
                <a:ea typeface="+mn-ea"/>
                <a:cs typeface="+mn-cs"/>
              </a:defRPr>
            </a:lvl4pPr>
            <a:lvl5pPr marL="0" indent="0" algn="l" defTabSz="914400" rtl="0" eaLnBrk="1" latinLnBrk="0" hangingPunct="1">
              <a:lnSpc>
                <a:spcPct val="80000"/>
              </a:lnSpc>
              <a:spcBef>
                <a:spcPts val="0"/>
              </a:spcBef>
              <a:spcAft>
                <a:spcPts val="1200"/>
              </a:spcAft>
              <a:buFont typeface="Arial" panose="020B0604020202020204" pitchFamily="34" charset="0"/>
              <a:buChar char="​"/>
              <a:tabLst/>
              <a:defRPr sz="2200" b="1" kern="1200" spc="0">
                <a:solidFill>
                  <a:schemeClr val="tx1"/>
                </a:solidFill>
                <a:latin typeface="+mn-lt"/>
                <a:ea typeface="+mn-ea"/>
                <a:cs typeface="+mn-cs"/>
              </a:defRPr>
            </a:lvl5pPr>
            <a:lvl6pPr marL="0" indent="0" algn="l" defTabSz="914400" rtl="0" eaLnBrk="1" latinLnBrk="0" hangingPunct="1">
              <a:lnSpc>
                <a:spcPct val="115000"/>
              </a:lnSpc>
              <a:spcBef>
                <a:spcPts val="0"/>
              </a:spcBef>
              <a:spcAft>
                <a:spcPts val="600"/>
              </a:spcAft>
              <a:buFont typeface="Arial" panose="020B0604020202020204" pitchFamily="34" charset="0"/>
              <a:buChar char="​"/>
              <a:defRPr sz="1500" kern="1200" spc="0">
                <a:solidFill>
                  <a:schemeClr val="tx1"/>
                </a:solidFill>
                <a:latin typeface="+mn-lt"/>
                <a:ea typeface="+mn-ea"/>
                <a:cs typeface="+mn-cs"/>
              </a:defRPr>
            </a:lvl6pPr>
            <a:lvl7pPr marL="0" indent="0" algn="l" defTabSz="914400" rtl="0" eaLnBrk="1" latinLnBrk="0" hangingPunct="1">
              <a:lnSpc>
                <a:spcPct val="113000"/>
              </a:lnSpc>
              <a:spcBef>
                <a:spcPts val="0"/>
              </a:spcBef>
              <a:spcAft>
                <a:spcPts val="600"/>
              </a:spcAft>
              <a:buFont typeface="Arial" panose="020B0604020202020204" pitchFamily="34" charset="0"/>
              <a:buChar char="​"/>
              <a:defRPr sz="1200" b="0" kern="1200" spc="0" baseline="0">
                <a:solidFill>
                  <a:schemeClr val="tx1"/>
                </a:solidFill>
                <a:latin typeface="+mn-lt"/>
                <a:ea typeface="+mn-ea"/>
                <a:cs typeface="+mn-cs"/>
              </a:defRPr>
            </a:lvl7pPr>
            <a:lvl8pPr marL="0" indent="0" algn="l" defTabSz="914400" rtl="0" eaLnBrk="1" latinLnBrk="0" hangingPunct="1">
              <a:lnSpc>
                <a:spcPct val="104000"/>
              </a:lnSpc>
              <a:spcBef>
                <a:spcPts val="0"/>
              </a:spcBef>
              <a:spcAft>
                <a:spcPts val="600"/>
              </a:spcAft>
              <a:buFont typeface="Arial" panose="020B0604020202020204" pitchFamily="34" charset="0"/>
              <a:buChar char="​"/>
              <a:defRPr sz="3300" kern="1200" spc="0">
                <a:solidFill>
                  <a:schemeClr val="tx1"/>
                </a:solidFill>
                <a:latin typeface="+mn-lt"/>
                <a:ea typeface="+mn-ea"/>
                <a:cs typeface="+mn-cs"/>
              </a:defRPr>
            </a:lvl8pPr>
            <a:lvl9pPr marL="0" indent="0" algn="l" defTabSz="914400" rtl="0" eaLnBrk="1" latinLnBrk="0" hangingPunct="1">
              <a:lnSpc>
                <a:spcPct val="90000"/>
              </a:lnSpc>
              <a:spcBef>
                <a:spcPts val="0"/>
              </a:spcBef>
              <a:spcAft>
                <a:spcPts val="0"/>
              </a:spcAft>
              <a:buFont typeface="Arial" panose="020B0604020202020204" pitchFamily="34" charset="0"/>
              <a:buChar char="​"/>
              <a:defRPr sz="6400" kern="1200" spc="0" baseline="0">
                <a:solidFill>
                  <a:schemeClr val="tx1"/>
                </a:solidFill>
                <a:latin typeface="+mn-lt"/>
                <a:ea typeface="+mn-ea"/>
                <a:cs typeface="+mn-cs"/>
              </a:defRPr>
            </a:lvl9pPr>
          </a:lstStyle>
          <a:p>
            <a:r>
              <a:rPr lang="en-US" dirty="0"/>
              <a:t>Some ORM framework support JPA : Hibernate, </a:t>
            </a:r>
            <a:r>
              <a:rPr lang="en-US" dirty="0" err="1"/>
              <a:t>OpenJPA</a:t>
            </a:r>
            <a:r>
              <a:rPr lang="en-US" dirty="0"/>
              <a:t>,…</a:t>
            </a:r>
          </a:p>
        </p:txBody>
      </p:sp>
    </p:spTree>
    <p:extLst>
      <p:ext uri="{BB962C8B-B14F-4D97-AF65-F5344CB8AC3E}">
        <p14:creationId xmlns:p14="http://schemas.microsoft.com/office/powerpoint/2010/main" val="189440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DE024-70C7-5337-B56B-C3E3A1E8BF9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1DB8690-0DB0-2768-D99B-FB045A4F350E}"/>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D321A2B6-BD67-5B43-0FBE-42E705C1F805}"/>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638D715E-C2E9-887E-E39D-02AE7510DB45}"/>
              </a:ext>
            </a:extLst>
          </p:cNvPr>
          <p:cNvSpPr>
            <a:spLocks noGrp="1"/>
          </p:cNvSpPr>
          <p:nvPr>
            <p:ph type="title"/>
          </p:nvPr>
        </p:nvSpPr>
        <p:spPr/>
        <p:txBody>
          <a:bodyPr/>
          <a:lstStyle/>
          <a:p>
            <a:r>
              <a:rPr lang="da-DK" dirty="0"/>
              <a:t>JPA- Java </a:t>
            </a:r>
            <a:r>
              <a:rPr lang="da-DK" dirty="0" err="1"/>
              <a:t>persistence</a:t>
            </a:r>
            <a:r>
              <a:rPr lang="da-DK" dirty="0"/>
              <a:t> API</a:t>
            </a:r>
          </a:p>
        </p:txBody>
      </p:sp>
      <p:sp>
        <p:nvSpPr>
          <p:cNvPr id="5" name="Content Placeholder 4">
            <a:extLst>
              <a:ext uri="{FF2B5EF4-FFF2-40B4-BE49-F238E27FC236}">
                <a16:creationId xmlns:a16="http://schemas.microsoft.com/office/drawing/2014/main" id="{DDB34284-3F9D-571C-1BBA-D363AA4BB2B6}"/>
              </a:ext>
            </a:extLst>
          </p:cNvPr>
          <p:cNvSpPr>
            <a:spLocks noGrp="1"/>
          </p:cNvSpPr>
          <p:nvPr>
            <p:ph idx="17"/>
          </p:nvPr>
        </p:nvSpPr>
        <p:spPr/>
        <p:txBody>
          <a:bodyPr/>
          <a:lstStyle/>
          <a:p>
            <a:r>
              <a:rPr lang="en-US" dirty="0"/>
              <a:t>@Entity </a:t>
            </a:r>
          </a:p>
          <a:p>
            <a:r>
              <a:rPr lang="en-US" dirty="0"/>
              <a:t>@Table</a:t>
            </a:r>
          </a:p>
          <a:p>
            <a:r>
              <a:rPr lang="en-US" dirty="0"/>
              <a:t>@Id</a:t>
            </a:r>
          </a:p>
          <a:p>
            <a:r>
              <a:rPr lang="en-US" dirty="0"/>
              <a:t>@Column</a:t>
            </a:r>
          </a:p>
          <a:p>
            <a:r>
              <a:rPr lang="en-US" dirty="0"/>
              <a:t>@Version</a:t>
            </a:r>
          </a:p>
          <a:p>
            <a:r>
              <a:rPr lang="en-US" dirty="0"/>
              <a:t>Relationships : @OneToOne, @OneToMany, @ManyToOne, @ManyToMany, @JoinColumn</a:t>
            </a:r>
          </a:p>
        </p:txBody>
      </p:sp>
      <p:sp>
        <p:nvSpPr>
          <p:cNvPr id="6" name="Slide Number Placeholder 5">
            <a:extLst>
              <a:ext uri="{FF2B5EF4-FFF2-40B4-BE49-F238E27FC236}">
                <a16:creationId xmlns:a16="http://schemas.microsoft.com/office/drawing/2014/main" id="{228CD51D-A3B6-93EC-3443-EE219A361C2D}"/>
              </a:ext>
            </a:extLst>
          </p:cNvPr>
          <p:cNvSpPr>
            <a:spLocks noGrp="1"/>
          </p:cNvSpPr>
          <p:nvPr>
            <p:ph type="sldNum" sz="quarter" idx="12"/>
          </p:nvPr>
        </p:nvSpPr>
        <p:spPr/>
        <p:txBody>
          <a:bodyPr/>
          <a:lstStyle/>
          <a:p>
            <a:fld id="{23AA811B-2EBD-4900-905E-5BE206449611}" type="slidenum">
              <a:rPr lang="da-DK" smtClean="0"/>
              <a:pPr/>
              <a:t>8</a:t>
            </a:fld>
            <a:endParaRPr lang="da-DK" dirty="0"/>
          </a:p>
        </p:txBody>
      </p:sp>
    </p:spTree>
    <p:extLst>
      <p:ext uri="{BB962C8B-B14F-4D97-AF65-F5344CB8AC3E}">
        <p14:creationId xmlns:p14="http://schemas.microsoft.com/office/powerpoint/2010/main" val="227958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1A152-3F6F-F4E4-80B3-40632B0BBA6E}"/>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7AFA4375-F0D9-E99A-7E94-54C429CEA6F6}"/>
              </a:ext>
            </a:extLst>
          </p:cNvPr>
          <p:cNvSpPr>
            <a:spLocks noGrp="1"/>
          </p:cNvSpPr>
          <p:nvPr>
            <p:ph type="dt" sz="half" idx="15"/>
          </p:nvPr>
        </p:nvSpPr>
        <p:spPr/>
        <p:txBody>
          <a:bodyPr/>
          <a:lstStyle/>
          <a:p>
            <a:r>
              <a:rPr lang="da-DK" dirty="0"/>
              <a:t>21 June, 2023</a:t>
            </a:r>
          </a:p>
        </p:txBody>
      </p:sp>
      <p:sp>
        <p:nvSpPr>
          <p:cNvPr id="3" name="Footer Placeholder 2">
            <a:extLst>
              <a:ext uri="{FF2B5EF4-FFF2-40B4-BE49-F238E27FC236}">
                <a16:creationId xmlns:a16="http://schemas.microsoft.com/office/drawing/2014/main" id="{3B9AAADD-F593-0020-88C7-E2E13303B02B}"/>
              </a:ext>
            </a:extLst>
          </p:cNvPr>
          <p:cNvSpPr>
            <a:spLocks noGrp="1"/>
          </p:cNvSpPr>
          <p:nvPr>
            <p:ph type="ftr" sz="quarter" idx="16"/>
          </p:nvPr>
        </p:nvSpPr>
        <p:spPr/>
        <p:txBody>
          <a:bodyPr/>
          <a:lstStyle/>
          <a:p>
            <a:endParaRPr lang="da-DK" dirty="0"/>
          </a:p>
        </p:txBody>
      </p:sp>
      <p:sp>
        <p:nvSpPr>
          <p:cNvPr id="4" name="Title 3">
            <a:extLst>
              <a:ext uri="{FF2B5EF4-FFF2-40B4-BE49-F238E27FC236}">
                <a16:creationId xmlns:a16="http://schemas.microsoft.com/office/drawing/2014/main" id="{709874A3-B4E0-B335-C5B0-B851E321855C}"/>
              </a:ext>
            </a:extLst>
          </p:cNvPr>
          <p:cNvSpPr>
            <a:spLocks noGrp="1"/>
          </p:cNvSpPr>
          <p:nvPr>
            <p:ph type="title"/>
          </p:nvPr>
        </p:nvSpPr>
        <p:spPr/>
        <p:txBody>
          <a:bodyPr/>
          <a:lstStyle/>
          <a:p>
            <a:r>
              <a:rPr lang="da-DK" dirty="0"/>
              <a:t>JPA- Java </a:t>
            </a:r>
            <a:r>
              <a:rPr lang="da-DK" dirty="0" err="1"/>
              <a:t>persistence</a:t>
            </a:r>
            <a:r>
              <a:rPr lang="da-DK" dirty="0"/>
              <a:t> API</a:t>
            </a:r>
          </a:p>
        </p:txBody>
      </p:sp>
      <p:sp>
        <p:nvSpPr>
          <p:cNvPr id="6" name="Slide Number Placeholder 5">
            <a:extLst>
              <a:ext uri="{FF2B5EF4-FFF2-40B4-BE49-F238E27FC236}">
                <a16:creationId xmlns:a16="http://schemas.microsoft.com/office/drawing/2014/main" id="{DC1F5C04-2DFB-F179-14DA-01678E782408}"/>
              </a:ext>
            </a:extLst>
          </p:cNvPr>
          <p:cNvSpPr>
            <a:spLocks noGrp="1"/>
          </p:cNvSpPr>
          <p:nvPr>
            <p:ph type="sldNum" sz="quarter" idx="12"/>
          </p:nvPr>
        </p:nvSpPr>
        <p:spPr/>
        <p:txBody>
          <a:bodyPr/>
          <a:lstStyle/>
          <a:p>
            <a:fld id="{23AA811B-2EBD-4900-905E-5BE206449611}" type="slidenum">
              <a:rPr lang="da-DK" smtClean="0"/>
              <a:pPr/>
              <a:t>9</a:t>
            </a:fld>
            <a:endParaRPr lang="da-DK" dirty="0"/>
          </a:p>
        </p:txBody>
      </p:sp>
      <p:sp>
        <p:nvSpPr>
          <p:cNvPr id="8" name="Content Placeholder 7">
            <a:extLst>
              <a:ext uri="{FF2B5EF4-FFF2-40B4-BE49-F238E27FC236}">
                <a16:creationId xmlns:a16="http://schemas.microsoft.com/office/drawing/2014/main" id="{F1B14AFF-3EA3-71D8-6D4A-CA339230203F}"/>
              </a:ext>
            </a:extLst>
          </p:cNvPr>
          <p:cNvSpPr>
            <a:spLocks noGrp="1"/>
          </p:cNvSpPr>
          <p:nvPr>
            <p:ph idx="17"/>
          </p:nvPr>
        </p:nvSpPr>
        <p:spPr/>
        <p:txBody>
          <a:bodyPr/>
          <a:lstStyle/>
          <a:p>
            <a:pPr marL="0" indent="0">
              <a:buNone/>
            </a:pPr>
            <a:endParaRPr lang="en-US" dirty="0"/>
          </a:p>
        </p:txBody>
      </p:sp>
      <p:pic>
        <p:nvPicPr>
          <p:cNvPr id="10" name="Picture 9">
            <a:extLst>
              <a:ext uri="{FF2B5EF4-FFF2-40B4-BE49-F238E27FC236}">
                <a16:creationId xmlns:a16="http://schemas.microsoft.com/office/drawing/2014/main" id="{6684D512-D866-4428-B027-3637A4980E07}"/>
              </a:ext>
            </a:extLst>
          </p:cNvPr>
          <p:cNvPicPr>
            <a:picLocks noChangeAspect="1"/>
          </p:cNvPicPr>
          <p:nvPr/>
        </p:nvPicPr>
        <p:blipFill>
          <a:blip r:embed="rId3"/>
          <a:stretch>
            <a:fillRect/>
          </a:stretch>
        </p:blipFill>
        <p:spPr>
          <a:xfrm>
            <a:off x="185738" y="977030"/>
            <a:ext cx="5592514" cy="5484964"/>
          </a:xfrm>
          <a:prstGeom prst="rect">
            <a:avLst/>
          </a:prstGeom>
        </p:spPr>
      </p:pic>
      <p:sp>
        <p:nvSpPr>
          <p:cNvPr id="13" name="Arrow: Left-Right 12">
            <a:extLst>
              <a:ext uri="{FF2B5EF4-FFF2-40B4-BE49-F238E27FC236}">
                <a16:creationId xmlns:a16="http://schemas.microsoft.com/office/drawing/2014/main" id="{980C4BF6-5DF2-8B48-516F-EAD79060A1FD}"/>
              </a:ext>
            </a:extLst>
          </p:cNvPr>
          <p:cNvSpPr/>
          <p:nvPr/>
        </p:nvSpPr>
        <p:spPr>
          <a:xfrm>
            <a:off x="5947219" y="3567889"/>
            <a:ext cx="933061" cy="303245"/>
          </a:xfrm>
          <a:prstGeom prst="lef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bg1"/>
              </a:solidFill>
            </a:endParaRPr>
          </a:p>
        </p:txBody>
      </p:sp>
      <p:pic>
        <p:nvPicPr>
          <p:cNvPr id="15" name="Picture 14">
            <a:extLst>
              <a:ext uri="{FF2B5EF4-FFF2-40B4-BE49-F238E27FC236}">
                <a16:creationId xmlns:a16="http://schemas.microsoft.com/office/drawing/2014/main" id="{7624D831-6189-CB64-6721-FA4784D7B69A}"/>
              </a:ext>
            </a:extLst>
          </p:cNvPr>
          <p:cNvPicPr>
            <a:picLocks noChangeAspect="1"/>
          </p:cNvPicPr>
          <p:nvPr/>
        </p:nvPicPr>
        <p:blipFill>
          <a:blip r:embed="rId4"/>
          <a:stretch>
            <a:fillRect/>
          </a:stretch>
        </p:blipFill>
        <p:spPr>
          <a:xfrm>
            <a:off x="7177518" y="2527074"/>
            <a:ext cx="4827157" cy="2549609"/>
          </a:xfrm>
          <a:prstGeom prst="rect">
            <a:avLst/>
          </a:prstGeom>
        </p:spPr>
      </p:pic>
    </p:spTree>
    <p:extLst>
      <p:ext uri="{BB962C8B-B14F-4D97-AF65-F5344CB8AC3E}">
        <p14:creationId xmlns:p14="http://schemas.microsoft.com/office/powerpoint/2010/main" val="1567654476"/>
      </p:ext>
    </p:extLst>
  </p:cSld>
  <p:clrMapOvr>
    <a:masterClrMapping/>
  </p:clrMapOvr>
</p:sld>
</file>

<file path=ppt/theme/theme1.xml><?xml version="1.0" encoding="utf-8"?>
<a:theme xmlns:a="http://schemas.openxmlformats.org/drawingml/2006/main" name="Netcompany">
  <a:themeElements>
    <a:clrScheme name="Netcompany">
      <a:dk1>
        <a:srgbClr val="141E1E"/>
      </a:dk1>
      <a:lt1>
        <a:sysClr val="window" lastClr="FFFFFF"/>
      </a:lt1>
      <a:dk2>
        <a:srgbClr val="000000"/>
      </a:dk2>
      <a:lt2>
        <a:srgbClr val="D0D7D7"/>
      </a:lt2>
      <a:accent1>
        <a:srgbClr val="123836"/>
      </a:accent1>
      <a:accent2>
        <a:srgbClr val="718886"/>
      </a:accent2>
      <a:accent3>
        <a:srgbClr val="73AA87"/>
      </a:accent3>
      <a:accent4>
        <a:srgbClr val="D0D7D7"/>
      </a:accent4>
      <a:accent5>
        <a:srgbClr val="FF6359"/>
      </a:accent5>
      <a:accent6>
        <a:srgbClr val="FFD282"/>
      </a:accent6>
      <a:hlink>
        <a:srgbClr val="FF6359"/>
      </a:hlink>
      <a:folHlink>
        <a:srgbClr val="FFB1AC"/>
      </a:folHlink>
    </a:clrScheme>
    <a:fontScheme name="Custom 3">
      <a:majorFont>
        <a:latin typeface="Netcompany-Offc"/>
        <a:ea typeface="DengXian"/>
        <a:cs typeface=""/>
      </a:majorFont>
      <a:minorFont>
        <a:latin typeface="Netcompany-Offc"/>
        <a:ea typeface="DengXia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72000" tIns="36000" rIns="72000" bIns="36000" rtlCol="0" anchor="ctr"/>
      <a:lstStyle>
        <a:defPPr algn="ctr">
          <a:defRPr sz="2000" noProof="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lnSpc>
            <a:spcPct val="110000"/>
          </a:lnSpc>
          <a:spcAft>
            <a:spcPts val="600"/>
          </a:spcAft>
          <a:defRPr dirty="0" err="1" smtClean="0"/>
        </a:defPPr>
      </a:lstStyle>
    </a:txDef>
  </a:objectDefaults>
  <a:extraClrSchemeLst/>
  <a:custClrLst>
    <a:custClr name="Dark Green">
      <a:srgbClr val="141E1E"/>
    </a:custClr>
    <a:custClr name="Green">
      <a:srgbClr val="123836"/>
    </a:custClr>
    <a:custClr name="Green 90%">
      <a:srgbClr val="2A4C4A"/>
    </a:custClr>
    <a:custClr name="Green 60%">
      <a:srgbClr val="718886"/>
    </a:custClr>
    <a:custClr name="Green 40%">
      <a:srgbClr val="A0AFAF"/>
    </a:custClr>
    <a:custClr name="Green 30%">
      <a:srgbClr val="B8C3C3"/>
    </a:custClr>
    <a:custClr name="Green 20%">
      <a:srgbClr val="D0D7D7"/>
    </a:custClr>
    <a:custClr name="Green 10%">
      <a:srgbClr val="E7EBEB"/>
    </a:custClr>
    <a:custClr name="NoColor">
      <a:srgbClr val="FFFFFF"/>
    </a:custClr>
    <a:custClr name="Blue">
      <a:srgbClr val="0082FF"/>
    </a:custClr>
    <a:custClr name="Coral">
      <a:srgbClr val="FF6359"/>
    </a:custClr>
    <a:custClr name="Coral 75%">
      <a:srgbClr val="FF8A83"/>
    </a:custClr>
    <a:custClr name="Coral 50%">
      <a:srgbClr val="FFB1AC"/>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Blue 50%">
      <a:srgbClr val="6ECCFF"/>
    </a:custClr>
    <a:custClr name="Yellow">
      <a:srgbClr val="FFD282"/>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Purple">
      <a:srgbClr val="A0A0FF"/>
    </a:custClr>
    <a:custClr name="Green">
      <a:srgbClr val="73AA87"/>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Purple 50%">
      <a:srgbClr val="C2C8FF"/>
    </a:custClr>
  </a:custClrLst>
  <a:extLst>
    <a:ext uri="{05A4C25C-085E-4340-85A3-A5531E510DB2}">
      <thm15:themeFamily xmlns:thm15="http://schemas.microsoft.com/office/thememl/2012/main" name="Netcompany Powerpoint Template-22092023 (002)  -  Read-Only" id="{52964EC8-2C07-4A39-9086-24F2CFF7E554}" vid="{AECF354D-E4B0-4E8B-BB71-BE9F3A9A756D}"/>
    </a:ext>
  </a:extLst>
</a:theme>
</file>

<file path=ppt/theme/theme2.xml><?xml version="1.0" encoding="utf-8"?>
<a:theme xmlns:a="http://schemas.openxmlformats.org/drawingml/2006/main" name="Office-tema">
  <a:themeElements>
    <a:clrScheme name="Kontor">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en">
      <a:srgbClr val="141E1E"/>
    </a:custClr>
    <a:custClr name="Green">
      <a:srgbClr val="123836"/>
    </a:custClr>
    <a:custClr name="Green 90%">
      <a:srgbClr val="2A4C4A"/>
    </a:custClr>
    <a:custClr name="Green 60%">
      <a:srgbClr val="718886"/>
    </a:custClr>
    <a:custClr name="Green 40%">
      <a:srgbClr val="A0AFAF"/>
    </a:custClr>
    <a:custClr name="Green 30%">
      <a:srgbClr val="B8C3C3"/>
    </a:custClr>
    <a:custClr name="Green 20%">
      <a:srgbClr val="D0D7D7"/>
    </a:custClr>
    <a:custClr name="Green 10%">
      <a:srgbClr val="E7EBEB"/>
    </a:custClr>
    <a:custClr name="NoColor">
      <a:srgbClr val="FFFFFF"/>
    </a:custClr>
    <a:custClr name="NoColor">
      <a:srgbClr val="FFFFFF"/>
    </a:custClr>
    <a:custClr name="Coral">
      <a:srgbClr val="FF6359"/>
    </a:custClr>
    <a:custClr name="Coral 75%">
      <a:srgbClr val="FF8A83"/>
    </a:custClr>
    <a:custClr name="Coral 50%">
      <a:srgbClr val="FFB1AC"/>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Yellow">
      <a:srgbClr val="FFD282"/>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Green">
      <a:srgbClr val="73AA87"/>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kabelondesig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Green">
      <a:srgbClr val="141E1E"/>
    </a:custClr>
    <a:custClr name="Green">
      <a:srgbClr val="123836"/>
    </a:custClr>
    <a:custClr name="Green 90%">
      <a:srgbClr val="2A4C4A"/>
    </a:custClr>
    <a:custClr name="Green 60%">
      <a:srgbClr val="718886"/>
    </a:custClr>
    <a:custClr name="Green 40%">
      <a:srgbClr val="A0AFAF"/>
    </a:custClr>
    <a:custClr name="Green 30%">
      <a:srgbClr val="B8C3C3"/>
    </a:custClr>
    <a:custClr name="Green 20%">
      <a:srgbClr val="D0D7D7"/>
    </a:custClr>
    <a:custClr name="Green 10%">
      <a:srgbClr val="E7EBEB"/>
    </a:custClr>
    <a:custClr name="NoColor">
      <a:srgbClr val="FFFFFF"/>
    </a:custClr>
    <a:custClr name="NoColor">
      <a:srgbClr val="FFFFFF"/>
    </a:custClr>
    <a:custClr name="Coral">
      <a:srgbClr val="FF6359"/>
    </a:custClr>
    <a:custClr name="Coral 75%">
      <a:srgbClr val="FF8A83"/>
    </a:custClr>
    <a:custClr name="Coral 50%">
      <a:srgbClr val="FFB1AC"/>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Yellow">
      <a:srgbClr val="FFD282"/>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Green">
      <a:srgbClr val="73AA87"/>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 name="NoColor">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CMCognitiveType xmlns="http://schemas.microsoft.com/sharepoint/v3" xsi:nil="true"/>
    <DocumentStatus xmlns="http://schemas.microsoft.com/sharepoint/v3" xsi:nil="true"/>
    <DocumentVersion xmlns="http://schemas.microsoft.com/sharepoint/v3" xsi:nil="true"/>
    <CCMMetadataExtractionStatus xmlns="http://schemas.microsoft.com/sharepoint/v3">CCMPageCount:Idle;CCMCommentCount:Idle</CCMMetadataExtractionStatus>
    <LocalAttachment xmlns="http://schemas.microsoft.com/sharepoint/v3">false</LocalAttachment>
    <Finalized xmlns="http://schemas.microsoft.com/sharepoint/v3">false</Finalized>
    <CCMPageCount xmlns="http://schemas.microsoft.com/sharepoint/v3">4</CCMPageCount>
    <DocID xmlns="http://schemas.microsoft.com/sharepoint/v3">5669217</DocID>
    <CCMCommentCount xmlns="http://schemas.microsoft.com/sharepoint/v3">0</CCMCommentCount>
    <CCMTemplateVersion xmlns="http://schemas.microsoft.com/sharepoint/v3" xsi:nil="true"/>
    <CaseRecordNumber xmlns="http://schemas.microsoft.com/sharepoint/v3">0</CaseRecordNumber>
    <CaseID xmlns="http://schemas.microsoft.com/sharepoint/v3">NCMETODE</CaseID>
    <RegistrationDate xmlns="http://schemas.microsoft.com/sharepoint/v3" xsi:nil="true"/>
    <CCMTemplateID xmlns="http://schemas.microsoft.com/sharepoint/v3">0</CCMTemplateID>
    <CCMPreviewAnnotationsTasks xmlns="http://schemas.microsoft.com/sharepoint/v3">0</CCMPreviewAnnotationsTasks>
    <CCMTemplateName xmlns="http://schemas.microsoft.com/sharepoint/v3" xsi:nil="true"/>
    <Related xmlns="http://schemas.microsoft.com/sharepoint/v3">false</Related>
    <CCMSystemID xmlns="http://schemas.microsoft.com/sharepoint/v3">a83c9e44-5554-4fe4-9554-0ea6ec621664</CCMSystemID>
    <CCMVisualId xmlns="http://schemas.microsoft.com/sharepoint/v3">NCMETODE</CCMVisualId>
  </documentManagement>
</p:properties>
</file>

<file path=customXml/item3.xml><?xml version="1.0" encoding="utf-8"?>
<ct:contentTypeSchema xmlns:ct="http://schemas.microsoft.com/office/2006/metadata/contentType" xmlns:ma="http://schemas.microsoft.com/office/2006/metadata/properties/metaAttributes" ct:_="" ma:_="" ma:contentTypeName="GetOrganized dokument" ma:contentTypeID="0x010100AC085CFC53BC46CEA2EADE194AD9D48200C2B06C08914CD441B0875CA202B97BEB" ma:contentTypeVersion="10" ma:contentTypeDescription="GetOrganized dokument" ma:contentTypeScope="" ma:versionID="155200e62efbd3262159217d5783d3a5">
  <xsd:schema xmlns:xsd="http://www.w3.org/2001/XMLSchema" xmlns:xs="http://www.w3.org/2001/XMLSchema" xmlns:p="http://schemas.microsoft.com/office/2006/metadata/properties" xmlns:ns1="http://schemas.microsoft.com/sharepoint/v3" xmlns:ns2="4489cdb7-1af4-4218-a2b8-7fb2868f8c31" targetNamespace="http://schemas.microsoft.com/office/2006/metadata/properties" ma:root="true" ma:fieldsID="9209c77314067cedfdf306b34b6b9db6" ns1:_="" ns2:_="">
    <xsd:import namespace="http://schemas.microsoft.com/sharepoint/v3"/>
    <xsd:import namespace="4489cdb7-1af4-4218-a2b8-7fb2868f8c31"/>
    <xsd:element name="properties">
      <xsd:complexType>
        <xsd:sequence>
          <xsd:element name="documentManagement">
            <xsd:complexType>
              <xsd:all>
                <xsd:element ref="ns1:DocumentStatus" minOccurs="0"/>
                <xsd:element ref="ns1:DocumentVersion" minOccurs="0"/>
                <xsd:element ref="ns1:CCMCognitiveType" minOccurs="0"/>
                <xsd:element ref="ns1:CaseID" minOccurs="0"/>
                <xsd:element ref="ns1:DocID" minOccurs="0"/>
                <xsd:element ref="ns1:Finalized" minOccurs="0"/>
                <xsd:element ref="ns1:Related" minOccurs="0"/>
                <xsd:element ref="ns1:RegistrationDate" minOccurs="0"/>
                <xsd:element ref="ns1:CaseRecordNumber" minOccurs="0"/>
                <xsd:element ref="ns1:LocalAttachment" minOccurs="0"/>
                <xsd:element ref="ns1:CCMTemplateName" minOccurs="0"/>
                <xsd:element ref="ns1:CCMTemplateVersion" minOccurs="0"/>
                <xsd:element ref="ns1:CCMTemplateID" minOccurs="0"/>
                <xsd:element ref="ns1:CCMSystemID" minOccurs="0"/>
                <xsd:element ref="ns1:WasEncrypted" minOccurs="0"/>
                <xsd:element ref="ns1:WasSigned" minOccurs="0"/>
                <xsd:element ref="ns1:MailHasAttachments" minOccurs="0"/>
                <xsd:element ref="ns1:CCMConversation" minOccurs="0"/>
                <xsd:element ref="ns1:CCMVisualId" minOccurs="0"/>
                <xsd:element ref="ns2:SharedWithUsers" minOccurs="0"/>
                <xsd:element ref="ns2:SharedWithDetails" minOccurs="0"/>
                <xsd:element ref="ns1:CCMPageCount" minOccurs="0"/>
                <xsd:element ref="ns1:CCMCommentCount" minOccurs="0"/>
                <xsd:element ref="ns1:CCMPreviewAnnotationsTasks" minOccurs="0"/>
                <xsd:element ref="ns1:CCMMetadataExtraction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DocumentStatus" ma:index="2" nillable="true" ma:displayName="Dokument status" ma:default="01 - Planned" ma:format="Dropdown" ma:internalName="DocumentStatus" ma:readOnly="false">
      <xsd:simpleType>
        <xsd:restriction base="dms:Choice">
          <xsd:enumeration value="01 - Planned"/>
          <xsd:enumeration value="02 - Work in progress"/>
          <xsd:enumeration value="03 - Completed"/>
          <xsd:enumeration value="04 - Reviewed"/>
          <xsd:enumeration value="05 - Approved"/>
          <xsd:enumeration value="80 - Cancelled"/>
        </xsd:restriction>
      </xsd:simpleType>
    </xsd:element>
    <xsd:element name="DocumentVersion" ma:index="3" nillable="true" ma:displayName="Dokument version" ma:default="1.0" ma:internalName="DocumentVersion" ma:readOnly="false">
      <xsd:simpleType>
        <xsd:restriction base="dms:Text">
          <xsd:maxLength value="10"/>
        </xsd:restriction>
      </xsd:simpleType>
    </xsd:element>
    <xsd:element name="CCMCognitiveType" ma:index="4" nillable="true" ma:displayName="CognitiveType" ma:decimals="0" ma:hidden="true" ma:internalName="CCMCognitiveType" ma:readOnly="false">
      <xsd:simpleType>
        <xsd:restriction base="dms:Number"/>
      </xsd:simpleType>
    </xsd:element>
    <xsd:element name="CaseID" ma:index="11" nillable="true" ma:displayName="Sags ID" ma:default="Tildeler" ma:internalName="CaseID" ma:readOnly="true">
      <xsd:simpleType>
        <xsd:restriction base="dms:Text"/>
      </xsd:simpleType>
    </xsd:element>
    <xsd:element name="DocID" ma:index="12" nillable="true" ma:displayName="Dok ID" ma:default="Tildeler" ma:internalName="DocID" ma:readOnly="true">
      <xsd:simpleType>
        <xsd:restriction base="dms:Text"/>
      </xsd:simpleType>
    </xsd:element>
    <xsd:element name="Finalized" ma:index="13" nillable="true" ma:displayName="Endeligt" ma:default="False" ma:internalName="Finalized" ma:readOnly="true">
      <xsd:simpleType>
        <xsd:restriction base="dms:Boolean"/>
      </xsd:simpleType>
    </xsd:element>
    <xsd:element name="Related" ma:index="14" nillable="true" ma:displayName="Vedhæftet dokument" ma:default="False" ma:internalName="Related" ma:readOnly="true">
      <xsd:simpleType>
        <xsd:restriction base="dms:Boolean"/>
      </xsd:simpleType>
    </xsd:element>
    <xsd:element name="RegistrationDate" ma:index="15" nillable="true" ma:displayName="Registrerings dato" ma:format="DateTime" ma:internalName="RegistrationDate" ma:readOnly="true">
      <xsd:simpleType>
        <xsd:restriction base="dms:DateTime"/>
      </xsd:simpleType>
    </xsd:element>
    <xsd:element name="CaseRecordNumber" ma:index="16" nillable="true" ma:displayName="Akt ID" ma:decimals="0" ma:default="0" ma:internalName="CaseRecordNumber" ma:readOnly="true">
      <xsd:simpleType>
        <xsd:restriction base="dms:Number"/>
      </xsd:simpleType>
    </xsd:element>
    <xsd:element name="LocalAttachment" ma:index="17" nillable="true" ma:displayName="Lokalt bilag" ma:default="False" ma:internalName="LocalAttachment" ma:readOnly="true">
      <xsd:simpleType>
        <xsd:restriction base="dms:Boolean"/>
      </xsd:simpleType>
    </xsd:element>
    <xsd:element name="CCMTemplateName" ma:index="18" nillable="true" ma:displayName="Skabelon navn" ma:internalName="CCMTemplateName" ma:readOnly="true">
      <xsd:simpleType>
        <xsd:restriction base="dms:Text"/>
      </xsd:simpleType>
    </xsd:element>
    <xsd:element name="CCMTemplateVersion" ma:index="19" nillable="true" ma:displayName="Skabelon version" ma:internalName="CCMTemplateVersion" ma:readOnly="true">
      <xsd:simpleType>
        <xsd:restriction base="dms:Text"/>
      </xsd:simpleType>
    </xsd:element>
    <xsd:element name="CCMTemplateID" ma:index="20" nillable="true" ma:displayName="CCMTemplateID" ma:decimals="0" ma:default="0" ma:hidden="true" ma:internalName="CCMTemplateID" ma:readOnly="true">
      <xsd:simpleType>
        <xsd:restriction base="dms:Number"/>
      </xsd:simpleType>
    </xsd:element>
    <xsd:element name="CCMSystemID" ma:index="21" nillable="true" ma:displayName="CCMSystemID" ma:hidden="true" ma:internalName="CCMSystemID" ma:readOnly="true">
      <xsd:simpleType>
        <xsd:restriction base="dms:Text"/>
      </xsd:simpleType>
    </xsd:element>
    <xsd:element name="WasEncrypted" ma:index="22" nillable="true" ma:displayName="Krypteret" ma:default="False" ma:internalName="WasEncrypted" ma:readOnly="true">
      <xsd:simpleType>
        <xsd:restriction base="dms:Boolean"/>
      </xsd:simpleType>
    </xsd:element>
    <xsd:element name="WasSigned" ma:index="23" nillable="true" ma:displayName="Signeret" ma:default="False" ma:internalName="WasSigned" ma:readOnly="true">
      <xsd:simpleType>
        <xsd:restriction base="dms:Boolean"/>
      </xsd:simpleType>
    </xsd:element>
    <xsd:element name="MailHasAttachments" ma:index="24" nillable="true" ma:displayName="E-mail har vedhæftede filer" ma:default="False" ma:internalName="MailHasAttachments" ma:readOnly="true">
      <xsd:simpleType>
        <xsd:restriction base="dms:Boolean"/>
      </xsd:simpleType>
    </xsd:element>
    <xsd:element name="CCMConversation" ma:index="25" nillable="true" ma:displayName="Samtale" ma:internalName="CCMConversation" ma:readOnly="true">
      <xsd:simpleType>
        <xsd:restriction base="dms:Text"/>
      </xsd:simpleType>
    </xsd:element>
    <xsd:element name="CCMVisualId" ma:index="26" nillable="true" ma:displayName="Sags ID" ma:default="Tildeler" ma:internalName="CCMVisualId" ma:readOnly="true">
      <xsd:simpleType>
        <xsd:restriction base="dms:Text"/>
      </xsd:simpleType>
    </xsd:element>
    <xsd:element name="CCMPageCount" ma:index="30" nillable="true" ma:displayName="Sider" ma:decimals="0" ma:description="" ma:internalName="CCMPageCount" ma:readOnly="true">
      <xsd:simpleType>
        <xsd:restriction base="dms:Number"/>
      </xsd:simpleType>
    </xsd:element>
    <xsd:element name="CCMCommentCount" ma:index="31" nillable="true" ma:displayName="Kommentarer" ma:decimals="0" ma:description="" ma:internalName="CCMCommentCount" ma:readOnly="true">
      <xsd:simpleType>
        <xsd:restriction base="dms:Number"/>
      </xsd:simpleType>
    </xsd:element>
    <xsd:element name="CCMPreviewAnnotationsTasks" ma:index="32" nillable="true" ma:displayName="Opgaver" ma:decimals="0" ma:description="" ma:internalName="CCMPreviewAnnotationsTasks" ma:readOnly="true">
      <xsd:simpleType>
        <xsd:restriction base="dms:Number"/>
      </xsd:simpleType>
    </xsd:element>
    <xsd:element name="CCMMetadataExtractionStatus" ma:index="33" nillable="true" ma:displayName="CCMMetadataExtractionStatus" ma:default="CCMPageCount:InProgress;CCMCommentCount:InProgress" ma:description="" ma:hidden="true" ma:internalName="CCMMetadataExtractionStatus"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89cdb7-1af4-4218-a2b8-7fb2868f8c31" elementFormDefault="qualified">
    <xsd:import namespace="http://schemas.microsoft.com/office/2006/documentManagement/types"/>
    <xsd:import namespace="http://schemas.microsoft.com/office/infopath/2007/PartnerControls"/>
    <xsd:element name="SharedWithUsers" ma:index="28" nillable="true" ma:displayName="Delt med"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9" nillable="true" ma:displayName="Delt med detaljer"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Indholdstype"/>
        <xsd:element ref="dc:title" minOccurs="0" maxOccurs="1" ma:index="0"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66AD56-CE8F-48F1-BAC9-749EC3402AD0}">
  <ds:schemaRefs>
    <ds:schemaRef ds:uri="http://schemas.microsoft.com/sharepoint/v3/contenttype/forms"/>
  </ds:schemaRefs>
</ds:datastoreItem>
</file>

<file path=customXml/itemProps2.xml><?xml version="1.0" encoding="utf-8"?>
<ds:datastoreItem xmlns:ds="http://schemas.openxmlformats.org/officeDocument/2006/customXml" ds:itemID="{214CFF4D-CEE2-4ED6-AC8A-41B54DA24CA7}">
  <ds:schemaRefs>
    <ds:schemaRef ds:uri="http://schemas.microsoft.com/office/2006/documentManagement/types"/>
    <ds:schemaRef ds:uri="4489cdb7-1af4-4218-a2b8-7fb2868f8c31"/>
    <ds:schemaRef ds:uri="http://schemas.openxmlformats.org/package/2006/metadata/core-properties"/>
    <ds:schemaRef ds:uri="http://purl.org/dc/dcmitype/"/>
    <ds:schemaRef ds:uri="http://purl.org/dc/elements/1.1/"/>
    <ds:schemaRef ds:uri="http://schemas.microsoft.com/office/2006/metadata/properties"/>
    <ds:schemaRef ds:uri="http://schemas.microsoft.com/office/infopath/2007/PartnerControls"/>
    <ds:schemaRef ds:uri="http://schemas.microsoft.com/sharepoint/v3"/>
    <ds:schemaRef ds:uri="http://www.w3.org/XML/1998/namespace"/>
    <ds:schemaRef ds:uri="http://purl.org/dc/terms/"/>
  </ds:schemaRefs>
</ds:datastoreItem>
</file>

<file path=customXml/itemProps3.xml><?xml version="1.0" encoding="utf-8"?>
<ds:datastoreItem xmlns:ds="http://schemas.openxmlformats.org/officeDocument/2006/customXml" ds:itemID="{9E5B8488-5D11-402A-A470-1CD2593B7C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489cdb7-1af4-4218-a2b8-7fb2868f8c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6391</TotalTime>
  <Words>1797</Words>
  <Application>Microsoft Office PowerPoint</Application>
  <PresentationFormat>Widescreen</PresentationFormat>
  <Paragraphs>231</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Wingdings</vt:lpstr>
      <vt:lpstr>Nunito</vt:lpstr>
      <vt:lpstr>Netcompany-Offc</vt:lpstr>
      <vt:lpstr>Arial</vt:lpstr>
      <vt:lpstr>Lora</vt:lpstr>
      <vt:lpstr>interLocal</vt:lpstr>
      <vt:lpstr>Netcompany</vt:lpstr>
      <vt:lpstr>Spring data  &amp; Database versioning &amp; Liquibase</vt:lpstr>
      <vt:lpstr>PowerPoint Presentation</vt:lpstr>
      <vt:lpstr>Spring data</vt:lpstr>
      <vt:lpstr>JDBC – Java Database connectivity</vt:lpstr>
      <vt:lpstr>JDBC – Java Database connectivity</vt:lpstr>
      <vt:lpstr>JPA- Java persistence API </vt:lpstr>
      <vt:lpstr>ORM – object-relational mapping</vt:lpstr>
      <vt:lpstr>JPA- Java persistence API</vt:lpstr>
      <vt:lpstr>JPA- Java persistence API</vt:lpstr>
      <vt:lpstr>Spring data JPA : Repository</vt:lpstr>
      <vt:lpstr>Repository</vt:lpstr>
      <vt:lpstr>Repository : Method query</vt:lpstr>
      <vt:lpstr>Repository : @Query</vt:lpstr>
      <vt:lpstr>Key takeaways !!</vt:lpstr>
      <vt:lpstr>What are we going to code !</vt:lpstr>
      <vt:lpstr>Database versioning &amp; Liquibase</vt:lpstr>
      <vt:lpstr>Database versioning</vt:lpstr>
      <vt:lpstr>Liquibase</vt:lpstr>
      <vt:lpstr>Understanding changelog</vt:lpstr>
      <vt:lpstr>Understanding changesets</vt:lpstr>
      <vt:lpstr>Understanding changetypes</vt:lpstr>
      <vt:lpstr>In summary</vt:lpstr>
      <vt:lpstr>What are we going to code !</vt:lpstr>
      <vt:lpstr>And last but not least : exercise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Uffe Birkedal</dc:creator>
  <cp:lastModifiedBy>Lương Thiện Trí</cp:lastModifiedBy>
  <cp:revision>23</cp:revision>
  <dcterms:created xsi:type="dcterms:W3CDTF">2023-08-21T20:05:08Z</dcterms:created>
  <dcterms:modified xsi:type="dcterms:W3CDTF">2025-03-10T09:47:04Z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www.omnidocs.com</vt:lpwstr>
  </property>
  <property fmtid="{D5CDD505-2E9C-101B-9397-08002B2CF9AE}" pid="3" name="ContentTypeId">
    <vt:lpwstr>0x010100AC085CFC53BC46CEA2EADE194AD9D48200C2B06C08914CD441B0875CA202B97BEB</vt:lpwstr>
  </property>
  <property fmtid="{D5CDD505-2E9C-101B-9397-08002B2CF9AE}" pid="4" name="ProjectName">
    <vt:lpwstr>Solution</vt:lpwstr>
  </property>
  <property fmtid="{D5CDD505-2E9C-101B-9397-08002B2CF9AE}" pid="5" name="CCMOneDriveID">
    <vt:lpwstr/>
  </property>
  <property fmtid="{D5CDD505-2E9C-101B-9397-08002B2CF9AE}" pid="6" name="CCMOneDriveOwnerID">
    <vt:lpwstr/>
  </property>
  <property fmtid="{D5CDD505-2E9C-101B-9397-08002B2CF9AE}" pid="7" name="CCMOneDriveItemID">
    <vt:lpwstr/>
  </property>
  <property fmtid="{D5CDD505-2E9C-101B-9397-08002B2CF9AE}" pid="8" name="CustomerName">
    <vt:lpwstr>Customer</vt:lpwstr>
  </property>
  <property fmtid="{D5CDD505-2E9C-101B-9397-08002B2CF9AE}" pid="9" name="CCMSystem">
    <vt:lpwstr> </vt:lpwstr>
  </property>
  <property fmtid="{D5CDD505-2E9C-101B-9397-08002B2CF9AE}" pid="10" name="CCMIsSharedOnOneDrive">
    <vt:bool>false</vt:bool>
  </property>
  <property fmtid="{D5CDD505-2E9C-101B-9397-08002B2CF9AE}" pid="11" name="_dlc_DocIdItemGuid">
    <vt:lpwstr>cfcecc48-ce1b-431c-a677-b3248011004e</vt:lpwstr>
  </property>
  <property fmtid="{D5CDD505-2E9C-101B-9397-08002B2CF9AE}" pid="12" name="Publisher">
    <vt:lpwstr>Netcompany</vt:lpwstr>
  </property>
</Properties>
</file>