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41"/>
  </p:notesMasterIdLst>
  <p:handoutMasterIdLst>
    <p:handoutMasterId r:id="rId42"/>
  </p:handoutMasterIdLst>
  <p:sldIdLst>
    <p:sldId id="265" r:id="rId5"/>
    <p:sldId id="262" r:id="rId6"/>
    <p:sldId id="280" r:id="rId7"/>
    <p:sldId id="281" r:id="rId8"/>
    <p:sldId id="289" r:id="rId9"/>
    <p:sldId id="290" r:id="rId10"/>
    <p:sldId id="294" r:id="rId11"/>
    <p:sldId id="297" r:id="rId12"/>
    <p:sldId id="266" r:id="rId13"/>
    <p:sldId id="261" r:id="rId14"/>
    <p:sldId id="282" r:id="rId15"/>
    <p:sldId id="283" r:id="rId16"/>
    <p:sldId id="284" r:id="rId17"/>
    <p:sldId id="286" r:id="rId18"/>
    <p:sldId id="293" r:id="rId19"/>
    <p:sldId id="287" r:id="rId20"/>
    <p:sldId id="307" r:id="rId21"/>
    <p:sldId id="269" r:id="rId22"/>
    <p:sldId id="300" r:id="rId23"/>
    <p:sldId id="301" r:id="rId24"/>
    <p:sldId id="303" r:id="rId25"/>
    <p:sldId id="304" r:id="rId26"/>
    <p:sldId id="305" r:id="rId27"/>
    <p:sldId id="314" r:id="rId28"/>
    <p:sldId id="306" r:id="rId29"/>
    <p:sldId id="308" r:id="rId30"/>
    <p:sldId id="311" r:id="rId31"/>
    <p:sldId id="317" r:id="rId32"/>
    <p:sldId id="312" r:id="rId33"/>
    <p:sldId id="313" r:id="rId34"/>
    <p:sldId id="316" r:id="rId35"/>
    <p:sldId id="315" r:id="rId36"/>
    <p:sldId id="309" r:id="rId37"/>
    <p:sldId id="310" r:id="rId38"/>
    <p:sldId id="298" r:id="rId39"/>
    <p:sldId id="264" r:id="rId40"/>
  </p:sldIdLst>
  <p:sldSz cx="12192000" cy="6858000"/>
  <p:notesSz cx="6858000" cy="9144000"/>
  <p:embeddedFontLst>
    <p:embeddedFont>
      <p:font typeface="Netcompany-Offc" panose="020B0604020202020204" charset="0"/>
      <p:regular r:id="rId43"/>
      <p:bold r:id="rId44"/>
      <p:italic r:id="rId45"/>
      <p:boldItalic r:id="rId46"/>
    </p:embeddedFont>
    <p:embeddedFont>
      <p:font typeface="Open Sans" panose="020B060603050402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238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122378-6B09-47C8-91DA-D8D85C3035A4}" v="4625" dt="2025-03-05T03:52:21.704"/>
    <p1510:client id="{D3B66952-C28C-4744-A805-7743DC24A57A}" v="601" dt="2025-03-05T11:28:17.258"/>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44" autoAdjust="0"/>
  </p:normalViewPr>
  <p:slideViewPr>
    <p:cSldViewPr snapToGrid="0">
      <p:cViewPr>
        <p:scale>
          <a:sx n="97" d="100"/>
          <a:sy n="97" d="100"/>
        </p:scale>
        <p:origin x="115" y="-21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font" Target="fonts/font8.fntdata"/><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4.fntdata"/><Relationship Id="rId20" Type="http://schemas.openxmlformats.org/officeDocument/2006/relationships/slide" Target="slides/slide16.xml"/><Relationship Id="rId41" Type="http://schemas.openxmlformats.org/officeDocument/2006/relationships/notesMaster" Target="notesMasters/notesMaster1.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7.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190EC5-8FD4-3A42-A987-657D90819DE4}" type="doc">
      <dgm:prSet loTypeId="urn:microsoft.com/office/officeart/2005/8/layout/process4" loCatId="" qsTypeId="urn:microsoft.com/office/officeart/2005/8/quickstyle/simple1" qsCatId="simple" csTypeId="urn:microsoft.com/office/officeart/2005/8/colors/accent1_2" csCatId="accent1" phldr="1"/>
      <dgm:spPr/>
      <dgm:t>
        <a:bodyPr/>
        <a:lstStyle/>
        <a:p>
          <a:endParaRPr lang="en-US"/>
        </a:p>
      </dgm:t>
    </dgm:pt>
    <dgm:pt modelId="{3BBB8FA8-DCB2-2B45-9087-8BFCAC8D124F}">
      <dgm:prSet phldrT="[Text]"/>
      <dgm:spPr/>
      <dgm:t>
        <a:bodyPr/>
        <a:lstStyle/>
        <a:p>
          <a:r>
            <a:rPr lang="en-US"/>
            <a:t>Presentation Layer</a:t>
          </a:r>
        </a:p>
      </dgm:t>
    </dgm:pt>
    <dgm:pt modelId="{373F2FFF-8A2E-7D49-8766-961CF18FA29F}" type="parTrans" cxnId="{B1632546-EF6E-3E45-A213-906FC476052A}">
      <dgm:prSet/>
      <dgm:spPr/>
      <dgm:t>
        <a:bodyPr/>
        <a:lstStyle/>
        <a:p>
          <a:endParaRPr lang="en-US"/>
        </a:p>
      </dgm:t>
    </dgm:pt>
    <dgm:pt modelId="{E7A46DA6-E517-4942-9A5E-A24040796194}" type="sibTrans" cxnId="{B1632546-EF6E-3E45-A213-906FC476052A}">
      <dgm:prSet/>
      <dgm:spPr/>
      <dgm:t>
        <a:bodyPr/>
        <a:lstStyle/>
        <a:p>
          <a:endParaRPr lang="en-US"/>
        </a:p>
      </dgm:t>
    </dgm:pt>
    <dgm:pt modelId="{F6D1A335-FE9B-8147-AF46-139198D3C184}">
      <dgm:prSet phldrT="[Text]"/>
      <dgm:spPr/>
      <dgm:t>
        <a:bodyPr/>
        <a:lstStyle/>
        <a:p>
          <a:r>
            <a:rPr lang="en-US"/>
            <a:t>Endpoints</a:t>
          </a:r>
        </a:p>
      </dgm:t>
    </dgm:pt>
    <dgm:pt modelId="{535E7801-6E76-2543-AD3A-A3DE5B809D79}" type="parTrans" cxnId="{73490F5C-9712-FC40-B70C-1FEFDF1D572B}">
      <dgm:prSet/>
      <dgm:spPr/>
      <dgm:t>
        <a:bodyPr/>
        <a:lstStyle/>
        <a:p>
          <a:endParaRPr lang="en-US"/>
        </a:p>
      </dgm:t>
    </dgm:pt>
    <dgm:pt modelId="{C9CBFB8B-117D-294A-AABF-7AA3CC2F740E}" type="sibTrans" cxnId="{73490F5C-9712-FC40-B70C-1FEFDF1D572B}">
      <dgm:prSet/>
      <dgm:spPr/>
      <dgm:t>
        <a:bodyPr/>
        <a:lstStyle/>
        <a:p>
          <a:endParaRPr lang="en-US"/>
        </a:p>
      </dgm:t>
    </dgm:pt>
    <dgm:pt modelId="{635D964A-6A79-5748-889F-975C0484E035}">
      <dgm:prSet phldrT="[Text]"/>
      <dgm:spPr/>
      <dgm:t>
        <a:bodyPr/>
        <a:lstStyle/>
        <a:p>
          <a:r>
            <a:rPr lang="en-US"/>
            <a:t>UI components</a:t>
          </a:r>
        </a:p>
      </dgm:t>
    </dgm:pt>
    <dgm:pt modelId="{B740610E-762C-3F4A-AE24-FA18AA520726}" type="parTrans" cxnId="{D9C8D35D-9333-F344-B8C3-431760DBF726}">
      <dgm:prSet/>
      <dgm:spPr/>
      <dgm:t>
        <a:bodyPr/>
        <a:lstStyle/>
        <a:p>
          <a:endParaRPr lang="en-US"/>
        </a:p>
      </dgm:t>
    </dgm:pt>
    <dgm:pt modelId="{F1DC5741-70C6-8B48-A965-8690B6E63E9B}" type="sibTrans" cxnId="{D9C8D35D-9333-F344-B8C3-431760DBF726}">
      <dgm:prSet/>
      <dgm:spPr/>
      <dgm:t>
        <a:bodyPr/>
        <a:lstStyle/>
        <a:p>
          <a:endParaRPr lang="en-US"/>
        </a:p>
      </dgm:t>
    </dgm:pt>
    <dgm:pt modelId="{236B9F5B-31AC-0B43-B2FE-E8461780767E}">
      <dgm:prSet phldrT="[Text]"/>
      <dgm:spPr/>
      <dgm:t>
        <a:bodyPr/>
        <a:lstStyle/>
        <a:p>
          <a:r>
            <a:rPr lang="en-US"/>
            <a:t>Business Layer</a:t>
          </a:r>
        </a:p>
      </dgm:t>
    </dgm:pt>
    <dgm:pt modelId="{A19C9AFB-D62E-4942-87BC-57E72D3C2F92}" type="parTrans" cxnId="{743C68FE-2823-2D4A-9113-1E53E7D18FBF}">
      <dgm:prSet/>
      <dgm:spPr/>
      <dgm:t>
        <a:bodyPr/>
        <a:lstStyle/>
        <a:p>
          <a:endParaRPr lang="en-US"/>
        </a:p>
      </dgm:t>
    </dgm:pt>
    <dgm:pt modelId="{82FFEB59-F57F-DA4B-9BFD-A2B07641C73B}" type="sibTrans" cxnId="{743C68FE-2823-2D4A-9113-1E53E7D18FBF}">
      <dgm:prSet/>
      <dgm:spPr/>
      <dgm:t>
        <a:bodyPr/>
        <a:lstStyle/>
        <a:p>
          <a:endParaRPr lang="en-US"/>
        </a:p>
      </dgm:t>
    </dgm:pt>
    <dgm:pt modelId="{AB40B5E0-866A-BF43-8BB0-AB8BCB49C83E}">
      <dgm:prSet phldrT="[Text]"/>
      <dgm:spPr/>
      <dgm:t>
        <a:bodyPr/>
        <a:lstStyle/>
        <a:p>
          <a:r>
            <a:rPr lang="en-US"/>
            <a:t>Business logic</a:t>
          </a:r>
        </a:p>
      </dgm:t>
    </dgm:pt>
    <dgm:pt modelId="{9DC3155E-188F-BB47-84A0-2841A654B448}" type="parTrans" cxnId="{AD81090A-939E-234D-9033-D157702F9771}">
      <dgm:prSet/>
      <dgm:spPr/>
      <dgm:t>
        <a:bodyPr/>
        <a:lstStyle/>
        <a:p>
          <a:endParaRPr lang="en-US"/>
        </a:p>
      </dgm:t>
    </dgm:pt>
    <dgm:pt modelId="{767F9968-7DF4-2B41-A418-2A0B565A7109}" type="sibTrans" cxnId="{AD81090A-939E-234D-9033-D157702F9771}">
      <dgm:prSet/>
      <dgm:spPr/>
      <dgm:t>
        <a:bodyPr/>
        <a:lstStyle/>
        <a:p>
          <a:endParaRPr lang="en-US"/>
        </a:p>
      </dgm:t>
    </dgm:pt>
    <dgm:pt modelId="{FDA466A7-2F52-0744-9A6C-CD1663171861}">
      <dgm:prSet phldrT="[Text]"/>
      <dgm:spPr/>
      <dgm:t>
        <a:bodyPr/>
        <a:lstStyle/>
        <a:p>
          <a:r>
            <a:rPr lang="en-US"/>
            <a:t>Data Access Layer</a:t>
          </a:r>
        </a:p>
      </dgm:t>
    </dgm:pt>
    <dgm:pt modelId="{6610FE42-A8AB-8948-B52B-C29667AF2738}" type="parTrans" cxnId="{EE47164A-9192-434C-A0A0-1CC798658E07}">
      <dgm:prSet/>
      <dgm:spPr/>
      <dgm:t>
        <a:bodyPr/>
        <a:lstStyle/>
        <a:p>
          <a:endParaRPr lang="en-US"/>
        </a:p>
      </dgm:t>
    </dgm:pt>
    <dgm:pt modelId="{00FBF939-9460-D64A-B781-F76069E228E7}" type="sibTrans" cxnId="{EE47164A-9192-434C-A0A0-1CC798658E07}">
      <dgm:prSet/>
      <dgm:spPr/>
      <dgm:t>
        <a:bodyPr/>
        <a:lstStyle/>
        <a:p>
          <a:endParaRPr lang="en-US"/>
        </a:p>
      </dgm:t>
    </dgm:pt>
    <dgm:pt modelId="{F0798D4C-A336-564B-8C18-1081D9530C94}">
      <dgm:prSet phldrT="[Text]"/>
      <dgm:spPr/>
      <dgm:t>
        <a:bodyPr/>
        <a:lstStyle/>
        <a:p>
          <a:r>
            <a:rPr lang="en-US"/>
            <a:t>Data access components</a:t>
          </a:r>
        </a:p>
      </dgm:t>
    </dgm:pt>
    <dgm:pt modelId="{B3B90160-27FA-4442-90EB-E605A6382AF6}" type="parTrans" cxnId="{03E9867C-420F-2342-AAEC-D2A807459757}">
      <dgm:prSet/>
      <dgm:spPr/>
      <dgm:t>
        <a:bodyPr/>
        <a:lstStyle/>
        <a:p>
          <a:endParaRPr lang="en-US"/>
        </a:p>
      </dgm:t>
    </dgm:pt>
    <dgm:pt modelId="{4902D841-8550-534A-AAEF-885EB27446B8}" type="sibTrans" cxnId="{03E9867C-420F-2342-AAEC-D2A807459757}">
      <dgm:prSet/>
      <dgm:spPr/>
      <dgm:t>
        <a:bodyPr/>
        <a:lstStyle/>
        <a:p>
          <a:endParaRPr lang="en-US"/>
        </a:p>
      </dgm:t>
    </dgm:pt>
    <dgm:pt modelId="{F67C392F-0A0F-E34E-ACE6-40AE7BDF5058}">
      <dgm:prSet/>
      <dgm:spPr/>
      <dgm:t>
        <a:bodyPr/>
        <a:lstStyle/>
        <a:p>
          <a:r>
            <a:rPr lang="en-US"/>
            <a:t>Database Layer</a:t>
          </a:r>
        </a:p>
      </dgm:t>
    </dgm:pt>
    <dgm:pt modelId="{12BE3B12-E502-D842-A435-AAA2F5C60C4E}" type="parTrans" cxnId="{24AEFD3B-34B3-504B-BE45-95C09BBFD2C7}">
      <dgm:prSet/>
      <dgm:spPr/>
      <dgm:t>
        <a:bodyPr/>
        <a:lstStyle/>
        <a:p>
          <a:endParaRPr lang="en-US"/>
        </a:p>
      </dgm:t>
    </dgm:pt>
    <dgm:pt modelId="{A1921DF1-8EFB-D641-B82A-FF6577469A72}" type="sibTrans" cxnId="{24AEFD3B-34B3-504B-BE45-95C09BBFD2C7}">
      <dgm:prSet/>
      <dgm:spPr/>
      <dgm:t>
        <a:bodyPr/>
        <a:lstStyle/>
        <a:p>
          <a:endParaRPr lang="en-US"/>
        </a:p>
      </dgm:t>
    </dgm:pt>
    <dgm:pt modelId="{EF4E252C-937E-6D44-A2ED-1C00C099B760}">
      <dgm:prSet phldrT="[Text]"/>
      <dgm:spPr/>
      <dgm:t>
        <a:bodyPr/>
        <a:lstStyle/>
        <a:p>
          <a:r>
            <a:rPr lang="en-US"/>
            <a:t>Record processing</a:t>
          </a:r>
        </a:p>
      </dgm:t>
    </dgm:pt>
    <dgm:pt modelId="{222CDD5D-1270-3544-9102-5FD1F0E61137}" type="parTrans" cxnId="{339148FF-36D3-F34C-9E27-DCAE84DC9733}">
      <dgm:prSet/>
      <dgm:spPr/>
      <dgm:t>
        <a:bodyPr/>
        <a:lstStyle/>
        <a:p>
          <a:endParaRPr lang="en-US"/>
        </a:p>
      </dgm:t>
    </dgm:pt>
    <dgm:pt modelId="{EADF4914-25E1-5347-B554-20FD7EBCB019}" type="sibTrans" cxnId="{339148FF-36D3-F34C-9E27-DCAE84DC9733}">
      <dgm:prSet/>
      <dgm:spPr/>
      <dgm:t>
        <a:bodyPr/>
        <a:lstStyle/>
        <a:p>
          <a:endParaRPr lang="en-US"/>
        </a:p>
      </dgm:t>
    </dgm:pt>
    <dgm:pt modelId="{DBC6EE62-B695-9B41-807D-DBA97AB1C65D}">
      <dgm:prSet phldrT="[Text]"/>
      <dgm:spPr/>
      <dgm:t>
        <a:bodyPr/>
        <a:lstStyle/>
        <a:p>
          <a:r>
            <a:rPr lang="en-US"/>
            <a:t>Utilities</a:t>
          </a:r>
        </a:p>
      </dgm:t>
    </dgm:pt>
    <dgm:pt modelId="{0733E80C-8B39-3848-9D2A-915C64F736C3}" type="parTrans" cxnId="{F83EF1A0-F376-D940-9959-43E3D8E7AB3D}">
      <dgm:prSet/>
      <dgm:spPr/>
      <dgm:t>
        <a:bodyPr/>
        <a:lstStyle/>
        <a:p>
          <a:endParaRPr lang="en-US"/>
        </a:p>
      </dgm:t>
    </dgm:pt>
    <dgm:pt modelId="{152750F8-4904-8843-8FF0-B4D4A2B51AB1}" type="sibTrans" cxnId="{F83EF1A0-F376-D940-9959-43E3D8E7AB3D}">
      <dgm:prSet/>
      <dgm:spPr/>
      <dgm:t>
        <a:bodyPr/>
        <a:lstStyle/>
        <a:p>
          <a:endParaRPr lang="en-US"/>
        </a:p>
      </dgm:t>
    </dgm:pt>
    <dgm:pt modelId="{E07F1325-601C-AB42-9D23-38412E3F93FC}">
      <dgm:prSet/>
      <dgm:spPr/>
      <dgm:t>
        <a:bodyPr/>
        <a:lstStyle/>
        <a:p>
          <a:r>
            <a:rPr lang="en-US"/>
            <a:t>SQL queries</a:t>
          </a:r>
        </a:p>
      </dgm:t>
    </dgm:pt>
    <dgm:pt modelId="{57E81D93-E0D2-7246-B692-9AEBBFCCBCF5}" type="parTrans" cxnId="{A457175A-C799-6D4C-97C5-C2A79D5503D2}">
      <dgm:prSet/>
      <dgm:spPr/>
      <dgm:t>
        <a:bodyPr/>
        <a:lstStyle/>
        <a:p>
          <a:endParaRPr lang="en-US"/>
        </a:p>
      </dgm:t>
    </dgm:pt>
    <dgm:pt modelId="{1786864D-9857-EB4C-9F35-25E9C46B69B9}" type="sibTrans" cxnId="{A457175A-C799-6D4C-97C5-C2A79D5503D2}">
      <dgm:prSet/>
      <dgm:spPr/>
      <dgm:t>
        <a:bodyPr/>
        <a:lstStyle/>
        <a:p>
          <a:endParaRPr lang="en-US"/>
        </a:p>
      </dgm:t>
    </dgm:pt>
    <dgm:pt modelId="{B26934FA-C249-0B48-A2F5-F3A129472EE9}">
      <dgm:prSet/>
      <dgm:spPr/>
      <dgm:t>
        <a:bodyPr/>
        <a:lstStyle/>
        <a:p>
          <a:r>
            <a:rPr lang="en-US"/>
            <a:t>Database</a:t>
          </a:r>
        </a:p>
      </dgm:t>
    </dgm:pt>
    <dgm:pt modelId="{5B00CDE9-CC87-A64A-8D47-DF6CF5D3428A}" type="parTrans" cxnId="{A0320A03-75C6-F542-BE48-57CF741C2AFB}">
      <dgm:prSet/>
      <dgm:spPr/>
      <dgm:t>
        <a:bodyPr/>
        <a:lstStyle/>
        <a:p>
          <a:endParaRPr lang="en-US"/>
        </a:p>
      </dgm:t>
    </dgm:pt>
    <dgm:pt modelId="{1A016FB7-BAB4-B643-AC57-86B96DEB1C95}" type="sibTrans" cxnId="{A0320A03-75C6-F542-BE48-57CF741C2AFB}">
      <dgm:prSet/>
      <dgm:spPr/>
      <dgm:t>
        <a:bodyPr/>
        <a:lstStyle/>
        <a:p>
          <a:endParaRPr lang="en-US"/>
        </a:p>
      </dgm:t>
    </dgm:pt>
    <dgm:pt modelId="{F33530C4-E742-5C44-976F-C467A505187F}">
      <dgm:prSet/>
      <dgm:spPr/>
      <dgm:t>
        <a:bodyPr/>
        <a:lstStyle/>
        <a:p>
          <a:r>
            <a:rPr lang="en-US"/>
            <a:t>Procedures</a:t>
          </a:r>
        </a:p>
      </dgm:t>
    </dgm:pt>
    <dgm:pt modelId="{118B6FC4-9CC3-BD48-8859-9F019BDA957B}" type="parTrans" cxnId="{5628A7F0-84C8-0049-85D7-275013405C2A}">
      <dgm:prSet/>
      <dgm:spPr/>
      <dgm:t>
        <a:bodyPr/>
        <a:lstStyle/>
        <a:p>
          <a:endParaRPr lang="en-US"/>
        </a:p>
      </dgm:t>
    </dgm:pt>
    <dgm:pt modelId="{C2E0295A-6E98-F74A-9EF7-27BE28AB11B8}" type="sibTrans" cxnId="{5628A7F0-84C8-0049-85D7-275013405C2A}">
      <dgm:prSet/>
      <dgm:spPr/>
      <dgm:t>
        <a:bodyPr/>
        <a:lstStyle/>
        <a:p>
          <a:endParaRPr lang="en-US"/>
        </a:p>
      </dgm:t>
    </dgm:pt>
    <dgm:pt modelId="{C29B3FDC-E0ED-4DAA-AA43-E3384D11D2FE}">
      <dgm:prSet phldrT="[Text]"/>
      <dgm:spPr/>
      <dgm:t>
        <a:bodyPr/>
        <a:lstStyle/>
        <a:p>
          <a:r>
            <a:rPr lang="en-US"/>
            <a:t>Error Handling</a:t>
          </a:r>
        </a:p>
      </dgm:t>
    </dgm:pt>
    <dgm:pt modelId="{5415C1BC-7DE3-43AC-B33F-5F7A5A97D31F}" type="parTrans" cxnId="{CD4CBBAF-47E9-D94D-A23F-F0EBB00972EF}">
      <dgm:prSet/>
      <dgm:spPr/>
      <dgm:t>
        <a:bodyPr/>
        <a:lstStyle/>
        <a:p>
          <a:endParaRPr lang="en-US"/>
        </a:p>
      </dgm:t>
    </dgm:pt>
    <dgm:pt modelId="{FD3C17A3-B0E0-4EA4-B777-B97BFD631CD6}" type="sibTrans" cxnId="{CD4CBBAF-47E9-D94D-A23F-F0EBB00972EF}">
      <dgm:prSet/>
      <dgm:spPr/>
      <dgm:t>
        <a:bodyPr/>
        <a:lstStyle/>
        <a:p>
          <a:endParaRPr lang="en-US"/>
        </a:p>
      </dgm:t>
    </dgm:pt>
    <dgm:pt modelId="{5A448874-F1F3-6D41-A59A-66A7564D8AA6}" type="pres">
      <dgm:prSet presAssocID="{6E190EC5-8FD4-3A42-A987-657D90819DE4}" presName="Name0" presStyleCnt="0">
        <dgm:presLayoutVars>
          <dgm:dir/>
          <dgm:animLvl val="lvl"/>
          <dgm:resizeHandles val="exact"/>
        </dgm:presLayoutVars>
      </dgm:prSet>
      <dgm:spPr/>
    </dgm:pt>
    <dgm:pt modelId="{C3FADB28-4A94-664E-9950-1730AFD88A6B}" type="pres">
      <dgm:prSet presAssocID="{F67C392F-0A0F-E34E-ACE6-40AE7BDF5058}" presName="boxAndChildren" presStyleCnt="0"/>
      <dgm:spPr/>
    </dgm:pt>
    <dgm:pt modelId="{D1BD0954-7995-F242-9578-F2BC658CC505}" type="pres">
      <dgm:prSet presAssocID="{F67C392F-0A0F-E34E-ACE6-40AE7BDF5058}" presName="parentTextBox" presStyleLbl="node1" presStyleIdx="0" presStyleCnt="4"/>
      <dgm:spPr/>
    </dgm:pt>
    <dgm:pt modelId="{3DC8E8FC-BC9B-2E41-B0B4-15FF7D9F887C}" type="pres">
      <dgm:prSet presAssocID="{F67C392F-0A0F-E34E-ACE6-40AE7BDF5058}" presName="entireBox" presStyleLbl="node1" presStyleIdx="0" presStyleCnt="4"/>
      <dgm:spPr/>
    </dgm:pt>
    <dgm:pt modelId="{6D69CD96-D2F1-EA45-B063-049B8DCDD773}" type="pres">
      <dgm:prSet presAssocID="{F67C392F-0A0F-E34E-ACE6-40AE7BDF5058}" presName="descendantBox" presStyleCnt="0"/>
      <dgm:spPr/>
    </dgm:pt>
    <dgm:pt modelId="{2508D3D9-6D99-1544-8E5E-1FA774CA0B0A}" type="pres">
      <dgm:prSet presAssocID="{E07F1325-601C-AB42-9D23-38412E3F93FC}" presName="childTextBox" presStyleLbl="fgAccFollowNode1" presStyleIdx="0" presStyleCnt="10">
        <dgm:presLayoutVars>
          <dgm:bulletEnabled val="1"/>
        </dgm:presLayoutVars>
      </dgm:prSet>
      <dgm:spPr/>
    </dgm:pt>
    <dgm:pt modelId="{3E7B4BD6-8F6E-AB42-9352-58D788A597E7}" type="pres">
      <dgm:prSet presAssocID="{B26934FA-C249-0B48-A2F5-F3A129472EE9}" presName="childTextBox" presStyleLbl="fgAccFollowNode1" presStyleIdx="1" presStyleCnt="10">
        <dgm:presLayoutVars>
          <dgm:bulletEnabled val="1"/>
        </dgm:presLayoutVars>
      </dgm:prSet>
      <dgm:spPr/>
    </dgm:pt>
    <dgm:pt modelId="{268DD0BB-D02F-7A48-9FB1-75E5AE25EF39}" type="pres">
      <dgm:prSet presAssocID="{F33530C4-E742-5C44-976F-C467A505187F}" presName="childTextBox" presStyleLbl="fgAccFollowNode1" presStyleIdx="2" presStyleCnt="10">
        <dgm:presLayoutVars>
          <dgm:bulletEnabled val="1"/>
        </dgm:presLayoutVars>
      </dgm:prSet>
      <dgm:spPr/>
    </dgm:pt>
    <dgm:pt modelId="{CDC58D91-6DC4-F54A-B4E7-21F2F0D432CE}" type="pres">
      <dgm:prSet presAssocID="{00FBF939-9460-D64A-B781-F76069E228E7}" presName="sp" presStyleCnt="0"/>
      <dgm:spPr/>
    </dgm:pt>
    <dgm:pt modelId="{F4A739DA-9C04-494F-B10F-FF23017C80C2}" type="pres">
      <dgm:prSet presAssocID="{FDA466A7-2F52-0744-9A6C-CD1663171861}" presName="arrowAndChildren" presStyleCnt="0"/>
      <dgm:spPr/>
    </dgm:pt>
    <dgm:pt modelId="{0026B179-BBFB-5F44-8151-938BD63C35EF}" type="pres">
      <dgm:prSet presAssocID="{FDA466A7-2F52-0744-9A6C-CD1663171861}" presName="parentTextArrow" presStyleLbl="node1" presStyleIdx="0" presStyleCnt="4"/>
      <dgm:spPr/>
    </dgm:pt>
    <dgm:pt modelId="{943C623C-2616-154B-B348-2D5DB2DB848D}" type="pres">
      <dgm:prSet presAssocID="{FDA466A7-2F52-0744-9A6C-CD1663171861}" presName="arrow" presStyleLbl="node1" presStyleIdx="1" presStyleCnt="4"/>
      <dgm:spPr/>
    </dgm:pt>
    <dgm:pt modelId="{25797D74-B4F1-B04E-A7D7-B617ADE825E1}" type="pres">
      <dgm:prSet presAssocID="{FDA466A7-2F52-0744-9A6C-CD1663171861}" presName="descendantArrow" presStyleCnt="0"/>
      <dgm:spPr/>
    </dgm:pt>
    <dgm:pt modelId="{0E9F274D-3A95-C64F-96FF-24281E081B90}" type="pres">
      <dgm:prSet presAssocID="{F0798D4C-A336-564B-8C18-1081D9530C94}" presName="childTextArrow" presStyleLbl="fgAccFollowNode1" presStyleIdx="3" presStyleCnt="10">
        <dgm:presLayoutVars>
          <dgm:bulletEnabled val="1"/>
        </dgm:presLayoutVars>
      </dgm:prSet>
      <dgm:spPr/>
    </dgm:pt>
    <dgm:pt modelId="{D98DCF29-4FAA-1343-B225-A6ED510815E7}" type="pres">
      <dgm:prSet presAssocID="{82FFEB59-F57F-DA4B-9BFD-A2B07641C73B}" presName="sp" presStyleCnt="0"/>
      <dgm:spPr/>
    </dgm:pt>
    <dgm:pt modelId="{9D326635-DE92-7641-8FDB-88A32DA1418D}" type="pres">
      <dgm:prSet presAssocID="{236B9F5B-31AC-0B43-B2FE-E8461780767E}" presName="arrowAndChildren" presStyleCnt="0"/>
      <dgm:spPr/>
    </dgm:pt>
    <dgm:pt modelId="{19418B6D-DF25-C649-8F6A-A47D7599CA78}" type="pres">
      <dgm:prSet presAssocID="{236B9F5B-31AC-0B43-B2FE-E8461780767E}" presName="parentTextArrow" presStyleLbl="node1" presStyleIdx="1" presStyleCnt="4"/>
      <dgm:spPr/>
    </dgm:pt>
    <dgm:pt modelId="{8BA65A95-2055-F44C-968D-8659E3404C39}" type="pres">
      <dgm:prSet presAssocID="{236B9F5B-31AC-0B43-B2FE-E8461780767E}" presName="arrow" presStyleLbl="node1" presStyleIdx="2" presStyleCnt="4"/>
      <dgm:spPr/>
    </dgm:pt>
    <dgm:pt modelId="{B7C559D3-3E03-8945-AF8A-BF910D753DBA}" type="pres">
      <dgm:prSet presAssocID="{236B9F5B-31AC-0B43-B2FE-E8461780767E}" presName="descendantArrow" presStyleCnt="0"/>
      <dgm:spPr/>
    </dgm:pt>
    <dgm:pt modelId="{12AC15E7-D5A6-6742-9EB6-B8EC957E94CF}" type="pres">
      <dgm:prSet presAssocID="{AB40B5E0-866A-BF43-8BB0-AB8BCB49C83E}" presName="childTextArrow" presStyleLbl="fgAccFollowNode1" presStyleIdx="4" presStyleCnt="10">
        <dgm:presLayoutVars>
          <dgm:bulletEnabled val="1"/>
        </dgm:presLayoutVars>
      </dgm:prSet>
      <dgm:spPr/>
    </dgm:pt>
    <dgm:pt modelId="{E039E2EE-DD1F-4640-880B-E5B6B7BA1967}" type="pres">
      <dgm:prSet presAssocID="{EF4E252C-937E-6D44-A2ED-1C00C099B760}" presName="childTextArrow" presStyleLbl="fgAccFollowNode1" presStyleIdx="5" presStyleCnt="10">
        <dgm:presLayoutVars>
          <dgm:bulletEnabled val="1"/>
        </dgm:presLayoutVars>
      </dgm:prSet>
      <dgm:spPr/>
    </dgm:pt>
    <dgm:pt modelId="{70F22631-2774-C14F-ABEA-14592B51AFE1}" type="pres">
      <dgm:prSet presAssocID="{DBC6EE62-B695-9B41-807D-DBA97AB1C65D}" presName="childTextArrow" presStyleLbl="fgAccFollowNode1" presStyleIdx="6" presStyleCnt="10">
        <dgm:presLayoutVars>
          <dgm:bulletEnabled val="1"/>
        </dgm:presLayoutVars>
      </dgm:prSet>
      <dgm:spPr/>
    </dgm:pt>
    <dgm:pt modelId="{B7A225A1-2A77-7241-BC20-604FA7FF7DFE}" type="pres">
      <dgm:prSet presAssocID="{E7A46DA6-E517-4942-9A5E-A24040796194}" presName="sp" presStyleCnt="0"/>
      <dgm:spPr/>
    </dgm:pt>
    <dgm:pt modelId="{74EBF40E-0AA2-DD45-8609-CDF254CE7F0F}" type="pres">
      <dgm:prSet presAssocID="{3BBB8FA8-DCB2-2B45-9087-8BFCAC8D124F}" presName="arrowAndChildren" presStyleCnt="0"/>
      <dgm:spPr/>
    </dgm:pt>
    <dgm:pt modelId="{DD90C92E-6397-EC4E-B4F2-756BFF3E4094}" type="pres">
      <dgm:prSet presAssocID="{3BBB8FA8-DCB2-2B45-9087-8BFCAC8D124F}" presName="parentTextArrow" presStyleLbl="node1" presStyleIdx="2" presStyleCnt="4"/>
      <dgm:spPr/>
    </dgm:pt>
    <dgm:pt modelId="{28BC2BBC-76F5-BD47-BD9B-84E4C73BC09E}" type="pres">
      <dgm:prSet presAssocID="{3BBB8FA8-DCB2-2B45-9087-8BFCAC8D124F}" presName="arrow" presStyleLbl="node1" presStyleIdx="3" presStyleCnt="4"/>
      <dgm:spPr/>
    </dgm:pt>
    <dgm:pt modelId="{695A2F2C-583D-474A-9A7F-04E499A08BA0}" type="pres">
      <dgm:prSet presAssocID="{3BBB8FA8-DCB2-2B45-9087-8BFCAC8D124F}" presName="descendantArrow" presStyleCnt="0"/>
      <dgm:spPr/>
    </dgm:pt>
    <dgm:pt modelId="{B57D803A-4509-A942-A187-C300EB3DBD87}" type="pres">
      <dgm:prSet presAssocID="{F6D1A335-FE9B-8147-AF46-139198D3C184}" presName="childTextArrow" presStyleLbl="fgAccFollowNode1" presStyleIdx="7" presStyleCnt="10">
        <dgm:presLayoutVars>
          <dgm:bulletEnabled val="1"/>
        </dgm:presLayoutVars>
      </dgm:prSet>
      <dgm:spPr/>
    </dgm:pt>
    <dgm:pt modelId="{B5864785-4244-5949-B538-5FCF4C9CA54E}" type="pres">
      <dgm:prSet presAssocID="{635D964A-6A79-5748-889F-975C0484E035}" presName="childTextArrow" presStyleLbl="fgAccFollowNode1" presStyleIdx="8" presStyleCnt="10">
        <dgm:presLayoutVars>
          <dgm:bulletEnabled val="1"/>
        </dgm:presLayoutVars>
      </dgm:prSet>
      <dgm:spPr/>
    </dgm:pt>
    <dgm:pt modelId="{4F80FDD5-9AE4-4014-8451-9422E9FB6681}" type="pres">
      <dgm:prSet presAssocID="{C29B3FDC-E0ED-4DAA-AA43-E3384D11D2FE}" presName="childTextArrow" presStyleLbl="fgAccFollowNode1" presStyleIdx="9" presStyleCnt="10">
        <dgm:presLayoutVars>
          <dgm:bulletEnabled val="1"/>
        </dgm:presLayoutVars>
      </dgm:prSet>
      <dgm:spPr/>
    </dgm:pt>
  </dgm:ptLst>
  <dgm:cxnLst>
    <dgm:cxn modelId="{A0320A03-75C6-F542-BE48-57CF741C2AFB}" srcId="{F67C392F-0A0F-E34E-ACE6-40AE7BDF5058}" destId="{B26934FA-C249-0B48-A2F5-F3A129472EE9}" srcOrd="1" destOrd="0" parTransId="{5B00CDE9-CC87-A64A-8D47-DF6CF5D3428A}" sibTransId="{1A016FB7-BAB4-B643-AC57-86B96DEB1C95}"/>
    <dgm:cxn modelId="{AD81090A-939E-234D-9033-D157702F9771}" srcId="{236B9F5B-31AC-0B43-B2FE-E8461780767E}" destId="{AB40B5E0-866A-BF43-8BB0-AB8BCB49C83E}" srcOrd="0" destOrd="0" parTransId="{9DC3155E-188F-BB47-84A0-2841A654B448}" sibTransId="{767F9968-7DF4-2B41-A418-2A0B565A7109}"/>
    <dgm:cxn modelId="{B482A719-85D1-C94B-915A-51F5E99AD1D6}" type="presOf" srcId="{3BBB8FA8-DCB2-2B45-9087-8BFCAC8D124F}" destId="{28BC2BBC-76F5-BD47-BD9B-84E4C73BC09E}" srcOrd="1" destOrd="0" presId="urn:microsoft.com/office/officeart/2005/8/layout/process4"/>
    <dgm:cxn modelId="{7AB27F1E-19A8-E145-A878-293B8222B4C7}" type="presOf" srcId="{F6D1A335-FE9B-8147-AF46-139198D3C184}" destId="{B57D803A-4509-A942-A187-C300EB3DBD87}" srcOrd="0" destOrd="0" presId="urn:microsoft.com/office/officeart/2005/8/layout/process4"/>
    <dgm:cxn modelId="{0A444D33-CCA7-A142-9E23-C73F6BFE9F58}" type="presOf" srcId="{F67C392F-0A0F-E34E-ACE6-40AE7BDF5058}" destId="{3DC8E8FC-BC9B-2E41-B0B4-15FF7D9F887C}" srcOrd="1" destOrd="0" presId="urn:microsoft.com/office/officeart/2005/8/layout/process4"/>
    <dgm:cxn modelId="{90C3AB36-0E42-7345-98A4-4F22416203FD}" type="presOf" srcId="{236B9F5B-31AC-0B43-B2FE-E8461780767E}" destId="{19418B6D-DF25-C649-8F6A-A47D7599CA78}" srcOrd="0" destOrd="0" presId="urn:microsoft.com/office/officeart/2005/8/layout/process4"/>
    <dgm:cxn modelId="{24AEFD3B-34B3-504B-BE45-95C09BBFD2C7}" srcId="{6E190EC5-8FD4-3A42-A987-657D90819DE4}" destId="{F67C392F-0A0F-E34E-ACE6-40AE7BDF5058}" srcOrd="3" destOrd="0" parTransId="{12BE3B12-E502-D842-A435-AAA2F5C60C4E}" sibTransId="{A1921DF1-8EFB-D641-B82A-FF6577469A72}"/>
    <dgm:cxn modelId="{73490F5C-9712-FC40-B70C-1FEFDF1D572B}" srcId="{3BBB8FA8-DCB2-2B45-9087-8BFCAC8D124F}" destId="{F6D1A335-FE9B-8147-AF46-139198D3C184}" srcOrd="0" destOrd="0" parTransId="{535E7801-6E76-2543-AD3A-A3DE5B809D79}" sibTransId="{C9CBFB8B-117D-294A-AABF-7AA3CC2F740E}"/>
    <dgm:cxn modelId="{9BC29E5D-578B-2745-8E4E-2EE6E7D3DEAE}" type="presOf" srcId="{F33530C4-E742-5C44-976F-C467A505187F}" destId="{268DD0BB-D02F-7A48-9FB1-75E5AE25EF39}" srcOrd="0" destOrd="0" presId="urn:microsoft.com/office/officeart/2005/8/layout/process4"/>
    <dgm:cxn modelId="{D9C8D35D-9333-F344-B8C3-431760DBF726}" srcId="{3BBB8FA8-DCB2-2B45-9087-8BFCAC8D124F}" destId="{635D964A-6A79-5748-889F-975C0484E035}" srcOrd="1" destOrd="0" parTransId="{B740610E-762C-3F4A-AE24-FA18AA520726}" sibTransId="{F1DC5741-70C6-8B48-A965-8690B6E63E9B}"/>
    <dgm:cxn modelId="{49A44042-2895-BC41-ABC9-BD93530A33A3}" type="presOf" srcId="{635D964A-6A79-5748-889F-975C0484E035}" destId="{B5864785-4244-5949-B538-5FCF4C9CA54E}" srcOrd="0" destOrd="0" presId="urn:microsoft.com/office/officeart/2005/8/layout/process4"/>
    <dgm:cxn modelId="{B1632546-EF6E-3E45-A213-906FC476052A}" srcId="{6E190EC5-8FD4-3A42-A987-657D90819DE4}" destId="{3BBB8FA8-DCB2-2B45-9087-8BFCAC8D124F}" srcOrd="0" destOrd="0" parTransId="{373F2FFF-8A2E-7D49-8766-961CF18FA29F}" sibTransId="{E7A46DA6-E517-4942-9A5E-A24040796194}"/>
    <dgm:cxn modelId="{EE47164A-9192-434C-A0A0-1CC798658E07}" srcId="{6E190EC5-8FD4-3A42-A987-657D90819DE4}" destId="{FDA466A7-2F52-0744-9A6C-CD1663171861}" srcOrd="2" destOrd="0" parTransId="{6610FE42-A8AB-8948-B52B-C29667AF2738}" sibTransId="{00FBF939-9460-D64A-B781-F76069E228E7}"/>
    <dgm:cxn modelId="{9E14CB4E-1EE1-8C4D-9354-C617F0D2E5E4}" type="presOf" srcId="{F67C392F-0A0F-E34E-ACE6-40AE7BDF5058}" destId="{D1BD0954-7995-F242-9578-F2BC658CC505}" srcOrd="0" destOrd="0" presId="urn:microsoft.com/office/officeart/2005/8/layout/process4"/>
    <dgm:cxn modelId="{A457175A-C799-6D4C-97C5-C2A79D5503D2}" srcId="{F67C392F-0A0F-E34E-ACE6-40AE7BDF5058}" destId="{E07F1325-601C-AB42-9D23-38412E3F93FC}" srcOrd="0" destOrd="0" parTransId="{57E81D93-E0D2-7246-B692-9AEBBFCCBCF5}" sibTransId="{1786864D-9857-EB4C-9F35-25E9C46B69B9}"/>
    <dgm:cxn modelId="{782B437A-53B4-B142-979B-8471E179BE91}" type="presOf" srcId="{FDA466A7-2F52-0744-9A6C-CD1663171861}" destId="{943C623C-2616-154B-B348-2D5DB2DB848D}" srcOrd="1" destOrd="0" presId="urn:microsoft.com/office/officeart/2005/8/layout/process4"/>
    <dgm:cxn modelId="{03E9867C-420F-2342-AAEC-D2A807459757}" srcId="{FDA466A7-2F52-0744-9A6C-CD1663171861}" destId="{F0798D4C-A336-564B-8C18-1081D9530C94}" srcOrd="0" destOrd="0" parTransId="{B3B90160-27FA-4442-90EB-E605A6382AF6}" sibTransId="{4902D841-8550-534A-AAEF-885EB27446B8}"/>
    <dgm:cxn modelId="{7319BF81-3B32-0943-98D4-48F26F3A87CD}" type="presOf" srcId="{6E190EC5-8FD4-3A42-A987-657D90819DE4}" destId="{5A448874-F1F3-6D41-A59A-66A7564D8AA6}" srcOrd="0" destOrd="0" presId="urn:microsoft.com/office/officeart/2005/8/layout/process4"/>
    <dgm:cxn modelId="{7103C98D-D018-6449-A615-9C3007B5EC2A}" type="presOf" srcId="{FDA466A7-2F52-0744-9A6C-CD1663171861}" destId="{0026B179-BBFB-5F44-8151-938BD63C35EF}" srcOrd="0" destOrd="0" presId="urn:microsoft.com/office/officeart/2005/8/layout/process4"/>
    <dgm:cxn modelId="{4170AC95-19D1-E743-AD5A-80267DA3D47F}" type="presOf" srcId="{AB40B5E0-866A-BF43-8BB0-AB8BCB49C83E}" destId="{12AC15E7-D5A6-6742-9EB6-B8EC957E94CF}" srcOrd="0" destOrd="0" presId="urn:microsoft.com/office/officeart/2005/8/layout/process4"/>
    <dgm:cxn modelId="{D715A29B-1298-1642-A19B-585950EF14C7}" type="presOf" srcId="{EF4E252C-937E-6D44-A2ED-1C00C099B760}" destId="{E039E2EE-DD1F-4640-880B-E5B6B7BA1967}" srcOrd="0" destOrd="0" presId="urn:microsoft.com/office/officeart/2005/8/layout/process4"/>
    <dgm:cxn modelId="{DEC7879E-5DD5-7C47-BEB7-A06A4929998A}" type="presOf" srcId="{3BBB8FA8-DCB2-2B45-9087-8BFCAC8D124F}" destId="{DD90C92E-6397-EC4E-B4F2-756BFF3E4094}" srcOrd="0" destOrd="0" presId="urn:microsoft.com/office/officeart/2005/8/layout/process4"/>
    <dgm:cxn modelId="{F83EF1A0-F376-D940-9959-43E3D8E7AB3D}" srcId="{236B9F5B-31AC-0B43-B2FE-E8461780767E}" destId="{DBC6EE62-B695-9B41-807D-DBA97AB1C65D}" srcOrd="2" destOrd="0" parTransId="{0733E80C-8B39-3848-9D2A-915C64F736C3}" sibTransId="{152750F8-4904-8843-8FF0-B4D4A2B51AB1}"/>
    <dgm:cxn modelId="{CD4CBBAF-47E9-D94D-A23F-F0EBB00972EF}" srcId="{3BBB8FA8-DCB2-2B45-9087-8BFCAC8D124F}" destId="{C29B3FDC-E0ED-4DAA-AA43-E3384D11D2FE}" srcOrd="2" destOrd="0" parTransId="{5415C1BC-7DE3-43AC-B33F-5F7A5A97D31F}" sibTransId="{FD3C17A3-B0E0-4EA4-B777-B97BFD631CD6}"/>
    <dgm:cxn modelId="{91312CB7-418D-274B-805F-EB814796C9CC}" type="presOf" srcId="{B26934FA-C249-0B48-A2F5-F3A129472EE9}" destId="{3E7B4BD6-8F6E-AB42-9352-58D788A597E7}" srcOrd="0" destOrd="0" presId="urn:microsoft.com/office/officeart/2005/8/layout/process4"/>
    <dgm:cxn modelId="{07166ABC-E280-6A4C-BC3D-405D6348CEE1}" type="presOf" srcId="{236B9F5B-31AC-0B43-B2FE-E8461780767E}" destId="{8BA65A95-2055-F44C-968D-8659E3404C39}" srcOrd="1" destOrd="0" presId="urn:microsoft.com/office/officeart/2005/8/layout/process4"/>
    <dgm:cxn modelId="{FF1FC3BC-7B0B-694C-9B49-83975087555E}" type="presOf" srcId="{C29B3FDC-E0ED-4DAA-AA43-E3384D11D2FE}" destId="{4F80FDD5-9AE4-4014-8451-9422E9FB6681}" srcOrd="0" destOrd="0" presId="urn:microsoft.com/office/officeart/2005/8/layout/process4"/>
    <dgm:cxn modelId="{C795C6BD-E9AA-4B4D-B4BE-0FE04D132DFE}" type="presOf" srcId="{DBC6EE62-B695-9B41-807D-DBA97AB1C65D}" destId="{70F22631-2774-C14F-ABEA-14592B51AFE1}" srcOrd="0" destOrd="0" presId="urn:microsoft.com/office/officeart/2005/8/layout/process4"/>
    <dgm:cxn modelId="{9F2506C5-F7D5-4B42-B2E3-4E102B23DB03}" type="presOf" srcId="{E07F1325-601C-AB42-9D23-38412E3F93FC}" destId="{2508D3D9-6D99-1544-8E5E-1FA774CA0B0A}" srcOrd="0" destOrd="0" presId="urn:microsoft.com/office/officeart/2005/8/layout/process4"/>
    <dgm:cxn modelId="{34DD73CC-7F72-004E-9A0E-25D649F11680}" type="presOf" srcId="{F0798D4C-A336-564B-8C18-1081D9530C94}" destId="{0E9F274D-3A95-C64F-96FF-24281E081B90}" srcOrd="0" destOrd="0" presId="urn:microsoft.com/office/officeart/2005/8/layout/process4"/>
    <dgm:cxn modelId="{5628A7F0-84C8-0049-85D7-275013405C2A}" srcId="{F67C392F-0A0F-E34E-ACE6-40AE7BDF5058}" destId="{F33530C4-E742-5C44-976F-C467A505187F}" srcOrd="2" destOrd="0" parTransId="{118B6FC4-9CC3-BD48-8859-9F019BDA957B}" sibTransId="{C2E0295A-6E98-F74A-9EF7-27BE28AB11B8}"/>
    <dgm:cxn modelId="{743C68FE-2823-2D4A-9113-1E53E7D18FBF}" srcId="{6E190EC5-8FD4-3A42-A987-657D90819DE4}" destId="{236B9F5B-31AC-0B43-B2FE-E8461780767E}" srcOrd="1" destOrd="0" parTransId="{A19C9AFB-D62E-4942-87BC-57E72D3C2F92}" sibTransId="{82FFEB59-F57F-DA4B-9BFD-A2B07641C73B}"/>
    <dgm:cxn modelId="{339148FF-36D3-F34C-9E27-DCAE84DC9733}" srcId="{236B9F5B-31AC-0B43-B2FE-E8461780767E}" destId="{EF4E252C-937E-6D44-A2ED-1C00C099B760}" srcOrd="1" destOrd="0" parTransId="{222CDD5D-1270-3544-9102-5FD1F0E61137}" sibTransId="{EADF4914-25E1-5347-B554-20FD7EBCB019}"/>
    <dgm:cxn modelId="{ACF251D2-6D88-3448-9611-E97905E3BB8E}" type="presParOf" srcId="{5A448874-F1F3-6D41-A59A-66A7564D8AA6}" destId="{C3FADB28-4A94-664E-9950-1730AFD88A6B}" srcOrd="0" destOrd="0" presId="urn:microsoft.com/office/officeart/2005/8/layout/process4"/>
    <dgm:cxn modelId="{ADA2BB3F-9BA9-8244-8432-366309CC2977}" type="presParOf" srcId="{C3FADB28-4A94-664E-9950-1730AFD88A6B}" destId="{D1BD0954-7995-F242-9578-F2BC658CC505}" srcOrd="0" destOrd="0" presId="urn:microsoft.com/office/officeart/2005/8/layout/process4"/>
    <dgm:cxn modelId="{940907D8-E353-C84E-9B58-22E0760AE615}" type="presParOf" srcId="{C3FADB28-4A94-664E-9950-1730AFD88A6B}" destId="{3DC8E8FC-BC9B-2E41-B0B4-15FF7D9F887C}" srcOrd="1" destOrd="0" presId="urn:microsoft.com/office/officeart/2005/8/layout/process4"/>
    <dgm:cxn modelId="{9EFCAD1B-ABE7-A849-8132-89BAB97F7394}" type="presParOf" srcId="{C3FADB28-4A94-664E-9950-1730AFD88A6B}" destId="{6D69CD96-D2F1-EA45-B063-049B8DCDD773}" srcOrd="2" destOrd="0" presId="urn:microsoft.com/office/officeart/2005/8/layout/process4"/>
    <dgm:cxn modelId="{B0226568-69F5-AF44-96B7-BD48C6224065}" type="presParOf" srcId="{6D69CD96-D2F1-EA45-B063-049B8DCDD773}" destId="{2508D3D9-6D99-1544-8E5E-1FA774CA0B0A}" srcOrd="0" destOrd="0" presId="urn:microsoft.com/office/officeart/2005/8/layout/process4"/>
    <dgm:cxn modelId="{D58B8DCE-5059-C747-9DE6-1B5B524DA997}" type="presParOf" srcId="{6D69CD96-D2F1-EA45-B063-049B8DCDD773}" destId="{3E7B4BD6-8F6E-AB42-9352-58D788A597E7}" srcOrd="1" destOrd="0" presId="urn:microsoft.com/office/officeart/2005/8/layout/process4"/>
    <dgm:cxn modelId="{889D1DE8-CFD4-1A48-A960-2775B5B25B75}" type="presParOf" srcId="{6D69CD96-D2F1-EA45-B063-049B8DCDD773}" destId="{268DD0BB-D02F-7A48-9FB1-75E5AE25EF39}" srcOrd="2" destOrd="0" presId="urn:microsoft.com/office/officeart/2005/8/layout/process4"/>
    <dgm:cxn modelId="{99A27DA5-A0C2-404F-A5EF-645460617CCB}" type="presParOf" srcId="{5A448874-F1F3-6D41-A59A-66A7564D8AA6}" destId="{CDC58D91-6DC4-F54A-B4E7-21F2F0D432CE}" srcOrd="1" destOrd="0" presId="urn:microsoft.com/office/officeart/2005/8/layout/process4"/>
    <dgm:cxn modelId="{30D63804-85D7-8D4E-9A9F-EFBFA932681E}" type="presParOf" srcId="{5A448874-F1F3-6D41-A59A-66A7564D8AA6}" destId="{F4A739DA-9C04-494F-B10F-FF23017C80C2}" srcOrd="2" destOrd="0" presId="urn:microsoft.com/office/officeart/2005/8/layout/process4"/>
    <dgm:cxn modelId="{94F2EA7F-F4EA-594E-A8EA-D14AA4BCA147}" type="presParOf" srcId="{F4A739DA-9C04-494F-B10F-FF23017C80C2}" destId="{0026B179-BBFB-5F44-8151-938BD63C35EF}" srcOrd="0" destOrd="0" presId="urn:microsoft.com/office/officeart/2005/8/layout/process4"/>
    <dgm:cxn modelId="{1A0F8C50-0D42-4342-8218-A1D53456E488}" type="presParOf" srcId="{F4A739DA-9C04-494F-B10F-FF23017C80C2}" destId="{943C623C-2616-154B-B348-2D5DB2DB848D}" srcOrd="1" destOrd="0" presId="urn:microsoft.com/office/officeart/2005/8/layout/process4"/>
    <dgm:cxn modelId="{8BABE467-2220-6247-9E79-2E965E7DEFC0}" type="presParOf" srcId="{F4A739DA-9C04-494F-B10F-FF23017C80C2}" destId="{25797D74-B4F1-B04E-A7D7-B617ADE825E1}" srcOrd="2" destOrd="0" presId="urn:microsoft.com/office/officeart/2005/8/layout/process4"/>
    <dgm:cxn modelId="{6CD7DB71-4D6B-6143-87AC-CA2A08070DBB}" type="presParOf" srcId="{25797D74-B4F1-B04E-A7D7-B617ADE825E1}" destId="{0E9F274D-3A95-C64F-96FF-24281E081B90}" srcOrd="0" destOrd="0" presId="urn:microsoft.com/office/officeart/2005/8/layout/process4"/>
    <dgm:cxn modelId="{BD7820B9-1895-5B4F-88DE-994A8EF85679}" type="presParOf" srcId="{5A448874-F1F3-6D41-A59A-66A7564D8AA6}" destId="{D98DCF29-4FAA-1343-B225-A6ED510815E7}" srcOrd="3" destOrd="0" presId="urn:microsoft.com/office/officeart/2005/8/layout/process4"/>
    <dgm:cxn modelId="{ABDE0C44-F749-FE40-8BA2-587679B9C756}" type="presParOf" srcId="{5A448874-F1F3-6D41-A59A-66A7564D8AA6}" destId="{9D326635-DE92-7641-8FDB-88A32DA1418D}" srcOrd="4" destOrd="0" presId="urn:microsoft.com/office/officeart/2005/8/layout/process4"/>
    <dgm:cxn modelId="{5E13C6C0-4DA5-AB4A-93D6-040E8D7FE3DD}" type="presParOf" srcId="{9D326635-DE92-7641-8FDB-88A32DA1418D}" destId="{19418B6D-DF25-C649-8F6A-A47D7599CA78}" srcOrd="0" destOrd="0" presId="urn:microsoft.com/office/officeart/2005/8/layout/process4"/>
    <dgm:cxn modelId="{478B8C8A-54AF-FC4F-9AAD-FB2DA09FDFF2}" type="presParOf" srcId="{9D326635-DE92-7641-8FDB-88A32DA1418D}" destId="{8BA65A95-2055-F44C-968D-8659E3404C39}" srcOrd="1" destOrd="0" presId="urn:microsoft.com/office/officeart/2005/8/layout/process4"/>
    <dgm:cxn modelId="{62B89C3F-BCE3-C544-A2E7-808C999923EE}" type="presParOf" srcId="{9D326635-DE92-7641-8FDB-88A32DA1418D}" destId="{B7C559D3-3E03-8945-AF8A-BF910D753DBA}" srcOrd="2" destOrd="0" presId="urn:microsoft.com/office/officeart/2005/8/layout/process4"/>
    <dgm:cxn modelId="{7E4942CD-F5DC-F141-B2D1-8538756D272F}" type="presParOf" srcId="{B7C559D3-3E03-8945-AF8A-BF910D753DBA}" destId="{12AC15E7-D5A6-6742-9EB6-B8EC957E94CF}" srcOrd="0" destOrd="0" presId="urn:microsoft.com/office/officeart/2005/8/layout/process4"/>
    <dgm:cxn modelId="{A9BEEA72-63FD-4847-8CA9-AD66C15C711B}" type="presParOf" srcId="{B7C559D3-3E03-8945-AF8A-BF910D753DBA}" destId="{E039E2EE-DD1F-4640-880B-E5B6B7BA1967}" srcOrd="1" destOrd="0" presId="urn:microsoft.com/office/officeart/2005/8/layout/process4"/>
    <dgm:cxn modelId="{921379BF-50FF-FD4F-8749-A2D3D07748DF}" type="presParOf" srcId="{B7C559D3-3E03-8945-AF8A-BF910D753DBA}" destId="{70F22631-2774-C14F-ABEA-14592B51AFE1}" srcOrd="2" destOrd="0" presId="urn:microsoft.com/office/officeart/2005/8/layout/process4"/>
    <dgm:cxn modelId="{6E5031EA-F621-0344-81FD-DD9B8CD0A50A}" type="presParOf" srcId="{5A448874-F1F3-6D41-A59A-66A7564D8AA6}" destId="{B7A225A1-2A77-7241-BC20-604FA7FF7DFE}" srcOrd="5" destOrd="0" presId="urn:microsoft.com/office/officeart/2005/8/layout/process4"/>
    <dgm:cxn modelId="{CD79CE81-1983-F94B-986D-CD757BA64467}" type="presParOf" srcId="{5A448874-F1F3-6D41-A59A-66A7564D8AA6}" destId="{74EBF40E-0AA2-DD45-8609-CDF254CE7F0F}" srcOrd="6" destOrd="0" presId="urn:microsoft.com/office/officeart/2005/8/layout/process4"/>
    <dgm:cxn modelId="{BCEA8C8A-756E-1B47-A4FF-0AFCB51B2247}" type="presParOf" srcId="{74EBF40E-0AA2-DD45-8609-CDF254CE7F0F}" destId="{DD90C92E-6397-EC4E-B4F2-756BFF3E4094}" srcOrd="0" destOrd="0" presId="urn:microsoft.com/office/officeart/2005/8/layout/process4"/>
    <dgm:cxn modelId="{C36178E6-C1DC-5547-8643-FA5DC4EF4F86}" type="presParOf" srcId="{74EBF40E-0AA2-DD45-8609-CDF254CE7F0F}" destId="{28BC2BBC-76F5-BD47-BD9B-84E4C73BC09E}" srcOrd="1" destOrd="0" presId="urn:microsoft.com/office/officeart/2005/8/layout/process4"/>
    <dgm:cxn modelId="{11EA7FF7-4F1A-3040-8914-17D4F8720331}" type="presParOf" srcId="{74EBF40E-0AA2-DD45-8609-CDF254CE7F0F}" destId="{695A2F2C-583D-474A-9A7F-04E499A08BA0}" srcOrd="2" destOrd="0" presId="urn:microsoft.com/office/officeart/2005/8/layout/process4"/>
    <dgm:cxn modelId="{6230F345-356F-594E-96C9-937E155591BD}" type="presParOf" srcId="{695A2F2C-583D-474A-9A7F-04E499A08BA0}" destId="{B57D803A-4509-A942-A187-C300EB3DBD87}" srcOrd="0" destOrd="0" presId="urn:microsoft.com/office/officeart/2005/8/layout/process4"/>
    <dgm:cxn modelId="{6C49B922-F164-2B4E-BECC-0FB98020C4A0}" type="presParOf" srcId="{695A2F2C-583D-474A-9A7F-04E499A08BA0}" destId="{B5864785-4244-5949-B538-5FCF4C9CA54E}" srcOrd="1" destOrd="0" presId="urn:microsoft.com/office/officeart/2005/8/layout/process4"/>
    <dgm:cxn modelId="{D7C45E44-7E91-384D-95D8-CB8DEE410D7E}" type="presParOf" srcId="{695A2F2C-583D-474A-9A7F-04E499A08BA0}" destId="{4F80FDD5-9AE4-4014-8451-9422E9FB6681}" srcOrd="2"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8E8FC-BC9B-2E41-B0B4-15FF7D9F887C}">
      <dsp:nvSpPr>
        <dsp:cNvPr id="0" name=""/>
        <dsp:cNvSpPr/>
      </dsp:nvSpPr>
      <dsp:spPr>
        <a:xfrm>
          <a:off x="0" y="2808938"/>
          <a:ext cx="6994013" cy="6145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Database Layer</a:t>
          </a:r>
        </a:p>
      </dsp:txBody>
      <dsp:txXfrm>
        <a:off x="0" y="2808938"/>
        <a:ext cx="6994013" cy="331844"/>
      </dsp:txXfrm>
    </dsp:sp>
    <dsp:sp modelId="{2508D3D9-6D99-1544-8E5E-1FA774CA0B0A}">
      <dsp:nvSpPr>
        <dsp:cNvPr id="0" name=""/>
        <dsp:cNvSpPr/>
      </dsp:nvSpPr>
      <dsp:spPr>
        <a:xfrm>
          <a:off x="3415" y="3128492"/>
          <a:ext cx="2329060" cy="28268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SQL queries</a:t>
          </a:r>
        </a:p>
      </dsp:txBody>
      <dsp:txXfrm>
        <a:off x="3415" y="3128492"/>
        <a:ext cx="2329060" cy="282682"/>
      </dsp:txXfrm>
    </dsp:sp>
    <dsp:sp modelId="{3E7B4BD6-8F6E-AB42-9352-58D788A597E7}">
      <dsp:nvSpPr>
        <dsp:cNvPr id="0" name=""/>
        <dsp:cNvSpPr/>
      </dsp:nvSpPr>
      <dsp:spPr>
        <a:xfrm>
          <a:off x="2332476" y="3128492"/>
          <a:ext cx="2329060" cy="28268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Database</a:t>
          </a:r>
        </a:p>
      </dsp:txBody>
      <dsp:txXfrm>
        <a:off x="2332476" y="3128492"/>
        <a:ext cx="2329060" cy="282682"/>
      </dsp:txXfrm>
    </dsp:sp>
    <dsp:sp modelId="{268DD0BB-D02F-7A48-9FB1-75E5AE25EF39}">
      <dsp:nvSpPr>
        <dsp:cNvPr id="0" name=""/>
        <dsp:cNvSpPr/>
      </dsp:nvSpPr>
      <dsp:spPr>
        <a:xfrm>
          <a:off x="4661536" y="3128492"/>
          <a:ext cx="2329060" cy="28268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Procedures</a:t>
          </a:r>
        </a:p>
      </dsp:txBody>
      <dsp:txXfrm>
        <a:off x="4661536" y="3128492"/>
        <a:ext cx="2329060" cy="282682"/>
      </dsp:txXfrm>
    </dsp:sp>
    <dsp:sp modelId="{943C623C-2616-154B-B348-2D5DB2DB848D}">
      <dsp:nvSpPr>
        <dsp:cNvPr id="0" name=""/>
        <dsp:cNvSpPr/>
      </dsp:nvSpPr>
      <dsp:spPr>
        <a:xfrm rot="10800000">
          <a:off x="0" y="1873013"/>
          <a:ext cx="6994013" cy="94514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Data Access Layer</a:t>
          </a:r>
        </a:p>
      </dsp:txBody>
      <dsp:txXfrm rot="-10800000">
        <a:off x="0" y="1873013"/>
        <a:ext cx="6994013" cy="331745"/>
      </dsp:txXfrm>
    </dsp:sp>
    <dsp:sp modelId="{0E9F274D-3A95-C64F-96FF-24281E081B90}">
      <dsp:nvSpPr>
        <dsp:cNvPr id="0" name=""/>
        <dsp:cNvSpPr/>
      </dsp:nvSpPr>
      <dsp:spPr>
        <a:xfrm>
          <a:off x="0" y="2204758"/>
          <a:ext cx="6994013" cy="2825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Data access components</a:t>
          </a:r>
        </a:p>
      </dsp:txBody>
      <dsp:txXfrm>
        <a:off x="0" y="2204758"/>
        <a:ext cx="6994013" cy="282597"/>
      </dsp:txXfrm>
    </dsp:sp>
    <dsp:sp modelId="{8BA65A95-2055-F44C-968D-8659E3404C39}">
      <dsp:nvSpPr>
        <dsp:cNvPr id="0" name=""/>
        <dsp:cNvSpPr/>
      </dsp:nvSpPr>
      <dsp:spPr>
        <a:xfrm rot="10800000">
          <a:off x="0" y="937089"/>
          <a:ext cx="6994013" cy="94514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Business Layer</a:t>
          </a:r>
        </a:p>
      </dsp:txBody>
      <dsp:txXfrm rot="-10800000">
        <a:off x="0" y="937089"/>
        <a:ext cx="6994013" cy="331745"/>
      </dsp:txXfrm>
    </dsp:sp>
    <dsp:sp modelId="{12AC15E7-D5A6-6742-9EB6-B8EC957E94CF}">
      <dsp:nvSpPr>
        <dsp:cNvPr id="0" name=""/>
        <dsp:cNvSpPr/>
      </dsp:nvSpPr>
      <dsp:spPr>
        <a:xfrm>
          <a:off x="3415" y="1268834"/>
          <a:ext cx="2329060" cy="2825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Business logic</a:t>
          </a:r>
        </a:p>
      </dsp:txBody>
      <dsp:txXfrm>
        <a:off x="3415" y="1268834"/>
        <a:ext cx="2329060" cy="282597"/>
      </dsp:txXfrm>
    </dsp:sp>
    <dsp:sp modelId="{E039E2EE-DD1F-4640-880B-E5B6B7BA1967}">
      <dsp:nvSpPr>
        <dsp:cNvPr id="0" name=""/>
        <dsp:cNvSpPr/>
      </dsp:nvSpPr>
      <dsp:spPr>
        <a:xfrm>
          <a:off x="2332476" y="1268834"/>
          <a:ext cx="2329060" cy="2825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Record processing</a:t>
          </a:r>
        </a:p>
      </dsp:txBody>
      <dsp:txXfrm>
        <a:off x="2332476" y="1268834"/>
        <a:ext cx="2329060" cy="282597"/>
      </dsp:txXfrm>
    </dsp:sp>
    <dsp:sp modelId="{70F22631-2774-C14F-ABEA-14592B51AFE1}">
      <dsp:nvSpPr>
        <dsp:cNvPr id="0" name=""/>
        <dsp:cNvSpPr/>
      </dsp:nvSpPr>
      <dsp:spPr>
        <a:xfrm>
          <a:off x="4661536" y="1268834"/>
          <a:ext cx="2329060" cy="2825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Utilities</a:t>
          </a:r>
        </a:p>
      </dsp:txBody>
      <dsp:txXfrm>
        <a:off x="4661536" y="1268834"/>
        <a:ext cx="2329060" cy="282597"/>
      </dsp:txXfrm>
    </dsp:sp>
    <dsp:sp modelId="{28BC2BBC-76F5-BD47-BD9B-84E4C73BC09E}">
      <dsp:nvSpPr>
        <dsp:cNvPr id="0" name=""/>
        <dsp:cNvSpPr/>
      </dsp:nvSpPr>
      <dsp:spPr>
        <a:xfrm rot="10800000">
          <a:off x="0" y="1164"/>
          <a:ext cx="6994013" cy="945142"/>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Presentation Layer</a:t>
          </a:r>
        </a:p>
      </dsp:txBody>
      <dsp:txXfrm rot="-10800000">
        <a:off x="0" y="1164"/>
        <a:ext cx="6994013" cy="331745"/>
      </dsp:txXfrm>
    </dsp:sp>
    <dsp:sp modelId="{B57D803A-4509-A942-A187-C300EB3DBD87}">
      <dsp:nvSpPr>
        <dsp:cNvPr id="0" name=""/>
        <dsp:cNvSpPr/>
      </dsp:nvSpPr>
      <dsp:spPr>
        <a:xfrm>
          <a:off x="3415" y="332909"/>
          <a:ext cx="2329060" cy="2825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Endpoints</a:t>
          </a:r>
        </a:p>
      </dsp:txBody>
      <dsp:txXfrm>
        <a:off x="3415" y="332909"/>
        <a:ext cx="2329060" cy="282597"/>
      </dsp:txXfrm>
    </dsp:sp>
    <dsp:sp modelId="{B5864785-4244-5949-B538-5FCF4C9CA54E}">
      <dsp:nvSpPr>
        <dsp:cNvPr id="0" name=""/>
        <dsp:cNvSpPr/>
      </dsp:nvSpPr>
      <dsp:spPr>
        <a:xfrm>
          <a:off x="2332476" y="332909"/>
          <a:ext cx="2329060" cy="2825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UI components</a:t>
          </a:r>
        </a:p>
      </dsp:txBody>
      <dsp:txXfrm>
        <a:off x="2332476" y="332909"/>
        <a:ext cx="2329060" cy="282597"/>
      </dsp:txXfrm>
    </dsp:sp>
    <dsp:sp modelId="{4F80FDD5-9AE4-4014-8451-9422E9FB6681}">
      <dsp:nvSpPr>
        <dsp:cNvPr id="0" name=""/>
        <dsp:cNvSpPr/>
      </dsp:nvSpPr>
      <dsp:spPr>
        <a:xfrm>
          <a:off x="4661536" y="332909"/>
          <a:ext cx="2329060" cy="2825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22860" rIns="128016" bIns="22860" numCol="1" spcCol="1270" anchor="ctr" anchorCtr="0">
          <a:noAutofit/>
        </a:bodyPr>
        <a:lstStyle/>
        <a:p>
          <a:pPr marL="0" lvl="0" indent="0" algn="ctr" defTabSz="800100">
            <a:lnSpc>
              <a:spcPct val="90000"/>
            </a:lnSpc>
            <a:spcBef>
              <a:spcPct val="0"/>
            </a:spcBef>
            <a:spcAft>
              <a:spcPct val="35000"/>
            </a:spcAft>
            <a:buNone/>
          </a:pPr>
          <a:r>
            <a:rPr lang="en-US" sz="1800" kern="1200"/>
            <a:t>Error Handling</a:t>
          </a:r>
        </a:p>
      </dsp:txBody>
      <dsp:txXfrm>
        <a:off x="4661536" y="332909"/>
        <a:ext cx="2329060" cy="2825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61ADCD-0986-466F-BCF4-F140374402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FAD45B1-DDA3-4823-B57F-398ED6D7CE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6D1F8A-F8D0-4BE8-A68D-D0E19DFD7784}" type="datetime1">
              <a:rPr lang="en-GB" smtClean="0"/>
              <a:t>05/03/2025</a:t>
            </a:fld>
            <a:endParaRPr lang="en-GB"/>
          </a:p>
        </p:txBody>
      </p:sp>
      <p:sp>
        <p:nvSpPr>
          <p:cNvPr id="4" name="Slide Number Placeholder 3">
            <a:extLst>
              <a:ext uri="{FF2B5EF4-FFF2-40B4-BE49-F238E27FC236}">
                <a16:creationId xmlns:a16="http://schemas.microsoft.com/office/drawing/2014/main" id="{7A3B3C53-DC75-4A5C-81E7-5D7CB96E12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F6EE6-6533-46A0-A8FB-DBC252423243}" type="slidenum">
              <a:rPr lang="en-GB" smtClean="0"/>
              <a:t>‹#›</a:t>
            </a:fld>
            <a:endParaRPr lang="en-GB"/>
          </a:p>
        </p:txBody>
      </p:sp>
      <p:sp>
        <p:nvSpPr>
          <p:cNvPr id="5" name="Footer Placeholder 4">
            <a:extLst>
              <a:ext uri="{FF2B5EF4-FFF2-40B4-BE49-F238E27FC236}">
                <a16:creationId xmlns:a16="http://schemas.microsoft.com/office/drawing/2014/main" id="{9891B013-C79C-4BAB-9591-CE1E1BF2A9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838611-CB23-4A11-B466-01829FB3E64B}"/>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D025B-ACD2-45C1-B156-1DDB470CE319}" type="slidenum">
              <a:rPr lang="en-GB" smtClean="0"/>
              <a:t>‹#›</a:t>
            </a:fld>
            <a:endParaRPr lang="en-GB"/>
          </a:p>
        </p:txBody>
      </p:sp>
      <p:sp>
        <p:nvSpPr>
          <p:cNvPr id="3" name="Notes Placeholder 2">
            <a:extLst>
              <a:ext uri="{FF2B5EF4-FFF2-40B4-BE49-F238E27FC236}">
                <a16:creationId xmlns:a16="http://schemas.microsoft.com/office/drawing/2014/main" id="{05F8BE06-C1AD-4FF4-9212-678516BAB91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410225-CB48-4A2A-9739-463AD2DBC31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A58AC-7754-4623-9BAF-1E5C377CA539}" type="datetime1">
              <a:rPr lang="en-GB" smtClean="0"/>
              <a:t>05/03/2025</a:t>
            </a:fld>
            <a:endParaRPr lang="en-GB"/>
          </a:p>
        </p:txBody>
      </p:sp>
      <p:sp>
        <p:nvSpPr>
          <p:cNvPr id="5" name="Header Placeholder 4">
            <a:extLst>
              <a:ext uri="{FF2B5EF4-FFF2-40B4-BE49-F238E27FC236}">
                <a16:creationId xmlns:a16="http://schemas.microsoft.com/office/drawing/2014/main" id="{668863D3-1D0C-412C-99BB-873840116A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6" name="Slide Image Placeholder 5">
            <a:extLst>
              <a:ext uri="{FF2B5EF4-FFF2-40B4-BE49-F238E27FC236}">
                <a16:creationId xmlns:a16="http://schemas.microsoft.com/office/drawing/2014/main" id="{5E44B7E2-ED93-42BE-81A6-FE398D91C1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7" name="Footer Placeholder 6">
            <a:extLst>
              <a:ext uri="{FF2B5EF4-FFF2-40B4-BE49-F238E27FC236}">
                <a16:creationId xmlns:a16="http://schemas.microsoft.com/office/drawing/2014/main" id="{75691570-C65F-4C66-9CB2-8798BF7E897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hf/>
  <p:notesStyle>
    <a:lvl1pPr marL="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1pPr>
    <a:lvl2pPr marL="18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2pPr>
    <a:lvl3pPr marL="36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3pPr>
    <a:lvl4pPr marL="54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4pPr>
    <a:lvl5pPr marL="72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B1D025B-ACD2-45C1-B156-1DDB470CE319}" type="slidenum">
              <a:rPr lang="en-GB" smtClean="0"/>
              <a:t>1</a:t>
            </a:fld>
            <a:endParaRPr lang="en-GB"/>
          </a:p>
        </p:txBody>
      </p:sp>
      <p:sp>
        <p:nvSpPr>
          <p:cNvPr id="5" name="Date Placeholder 4"/>
          <p:cNvSpPr>
            <a:spLocks noGrp="1"/>
          </p:cNvSpPr>
          <p:nvPr>
            <p:ph type="dt" idx="1"/>
          </p:nvPr>
        </p:nvSpPr>
        <p:spPr/>
        <p:txBody>
          <a:bodyPr/>
          <a:lstStyle/>
          <a:p>
            <a:fld id="{546A58AC-7754-4623-9BAF-1E5C377CA539}" type="datetime1">
              <a:rPr lang="en-GB" smtClean="0"/>
              <a:t>05/03/2025</a:t>
            </a:fld>
            <a:endParaRPr lang="en-GB"/>
          </a:p>
        </p:txBody>
      </p:sp>
      <p:sp>
        <p:nvSpPr>
          <p:cNvPr id="6" name="Header Placeholder 5"/>
          <p:cNvSpPr>
            <a:spLocks noGrp="1"/>
          </p:cNvSpPr>
          <p:nvPr>
            <p:ph type="hdr" sz="quarter"/>
          </p:nvPr>
        </p:nvSpPr>
        <p:spPr/>
        <p:txBody>
          <a:bodyPr/>
          <a:lstStyle/>
          <a:p>
            <a:endParaRPr lang="en-GB"/>
          </a:p>
        </p:txBody>
      </p:sp>
      <p:sp>
        <p:nvSpPr>
          <p:cNvPr id="7" name="Footer Placeholder 6"/>
          <p:cNvSpPr>
            <a:spLocks noGrp="1"/>
          </p:cNvSpPr>
          <p:nvPr>
            <p:ph type="ftr" sz="quarter" idx="4"/>
          </p:nvPr>
        </p:nvSpPr>
        <p:spPr/>
        <p:txBody>
          <a:bodyPr/>
          <a:lstStyle/>
          <a:p>
            <a:endParaRPr lang="en-GB"/>
          </a:p>
        </p:txBody>
      </p:sp>
    </p:spTree>
    <p:extLst>
      <p:ext uri="{BB962C8B-B14F-4D97-AF65-F5344CB8AC3E}">
        <p14:creationId xmlns:p14="http://schemas.microsoft.com/office/powerpoint/2010/main" val="884801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sz="1000"/>
              <a:t>Include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a:solidFill>
                  <a:srgbClr val="D5B778"/>
                </a:solidFill>
                <a:effectLst/>
              </a:rPr>
              <a:t>&lt;dependency&gt;</a:t>
            </a:r>
            <a:br>
              <a:rPr lang="en-US" sz="1000">
                <a:solidFill>
                  <a:srgbClr val="D5B778"/>
                </a:solidFill>
                <a:effectLst/>
              </a:rPr>
            </a:br>
            <a:r>
              <a:rPr lang="en-US" sz="1000">
                <a:solidFill>
                  <a:srgbClr val="D5B778"/>
                </a:solidFill>
                <a:effectLst/>
              </a:rPr>
              <a:t>    &lt;groupId&gt;</a:t>
            </a:r>
            <a:r>
              <a:rPr lang="en-US" sz="1000">
                <a:solidFill>
                  <a:srgbClr val="BCBEC4"/>
                </a:solidFill>
                <a:effectLst/>
              </a:rPr>
              <a:t>org.springframework.boot</a:t>
            </a:r>
            <a:r>
              <a:rPr lang="en-US" sz="1000">
                <a:solidFill>
                  <a:srgbClr val="D5B778"/>
                </a:solidFill>
                <a:effectLst/>
              </a:rPr>
              <a:t>&lt;/groupId&gt;</a:t>
            </a:r>
            <a:br>
              <a:rPr lang="en-US" sz="1000">
                <a:solidFill>
                  <a:srgbClr val="D5B778"/>
                </a:solidFill>
                <a:effectLst/>
              </a:rPr>
            </a:br>
            <a:r>
              <a:rPr lang="en-US" sz="1000">
                <a:solidFill>
                  <a:srgbClr val="D5B778"/>
                </a:solidFill>
                <a:effectLst/>
              </a:rPr>
              <a:t>    &lt;artifactId&gt;</a:t>
            </a:r>
            <a:r>
              <a:rPr lang="en-US" sz="1000">
                <a:solidFill>
                  <a:srgbClr val="BCBEC4"/>
                </a:solidFill>
                <a:effectLst/>
              </a:rPr>
              <a:t>spring-boot-starter-web</a:t>
            </a:r>
            <a:r>
              <a:rPr lang="en-US" sz="1000">
                <a:solidFill>
                  <a:srgbClr val="D5B778"/>
                </a:solidFill>
                <a:effectLst/>
              </a:rPr>
              <a:t>&lt;/artifactId&gt;</a:t>
            </a:r>
            <a:br>
              <a:rPr lang="en-US" sz="1000">
                <a:solidFill>
                  <a:srgbClr val="D5B778"/>
                </a:solidFill>
                <a:effectLst/>
              </a:rPr>
            </a:br>
            <a:r>
              <a:rPr lang="en-US" sz="1000">
                <a:solidFill>
                  <a:srgbClr val="D5B778"/>
                </a:solidFill>
                <a:effectLst/>
              </a:rPr>
              <a:t>&lt;/dependency&gt;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a:solidFill>
                  <a:srgbClr val="D5B778"/>
                </a:solidFill>
                <a:effectLst/>
              </a:rPr>
              <a:t>For @RestController annotation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a:solidFill>
                <a:srgbClr val="D5B778"/>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a:solidFill>
                  <a:srgbClr val="D5B778"/>
                </a:solidFill>
                <a:effectLst/>
              </a:rPr>
              <a:t>Include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solidFill>
                  <a:srgbClr val="D5B778"/>
                </a:solidFill>
                <a:effectLst/>
              </a:rPr>
              <a:t>&lt;dependency&gt;</a:t>
            </a:r>
            <a:br>
              <a:rPr lang="en-US" sz="1200">
                <a:solidFill>
                  <a:srgbClr val="D5B778"/>
                </a:solidFill>
                <a:effectLst/>
              </a:rPr>
            </a:br>
            <a:r>
              <a:rPr lang="en-US" sz="1200">
                <a:solidFill>
                  <a:srgbClr val="D5B778"/>
                </a:solidFill>
                <a:effectLst/>
              </a:rPr>
              <a:t>    &lt;groupId&gt;</a:t>
            </a:r>
            <a:r>
              <a:rPr lang="en-US" sz="1200">
                <a:solidFill>
                  <a:srgbClr val="BCBEC4"/>
                </a:solidFill>
                <a:effectLst/>
              </a:rPr>
              <a:t>com.fasterxml.jackson.core</a:t>
            </a:r>
            <a:r>
              <a:rPr lang="en-US" sz="1200">
                <a:solidFill>
                  <a:srgbClr val="D5B778"/>
                </a:solidFill>
                <a:effectLst/>
              </a:rPr>
              <a:t>&lt;/groupId&gt;</a:t>
            </a:r>
            <a:br>
              <a:rPr lang="en-US" sz="1200">
                <a:solidFill>
                  <a:srgbClr val="D5B778"/>
                </a:solidFill>
                <a:effectLst/>
              </a:rPr>
            </a:br>
            <a:r>
              <a:rPr lang="en-US" sz="1200">
                <a:solidFill>
                  <a:srgbClr val="D5B778"/>
                </a:solidFill>
                <a:effectLst/>
              </a:rPr>
              <a:t>    &lt;artifactId&gt;</a:t>
            </a:r>
            <a:r>
              <a:rPr lang="en-US" sz="1200">
                <a:solidFill>
                  <a:srgbClr val="BCBEC4"/>
                </a:solidFill>
                <a:effectLst/>
              </a:rPr>
              <a:t>jackson-databind</a:t>
            </a:r>
            <a:r>
              <a:rPr lang="en-US" sz="1200">
                <a:solidFill>
                  <a:srgbClr val="D5B778"/>
                </a:solidFill>
                <a:effectLst/>
              </a:rPr>
              <a:t>&lt;/artifactId&gt;</a:t>
            </a:r>
            <a:br>
              <a:rPr lang="en-US" sz="1200">
                <a:solidFill>
                  <a:srgbClr val="D5B778"/>
                </a:solidFill>
                <a:effectLst/>
              </a:rPr>
            </a:br>
            <a:r>
              <a:rPr lang="en-US" sz="1200">
                <a:solidFill>
                  <a:srgbClr val="D5B778"/>
                </a:solidFill>
                <a:effectLst/>
              </a:rPr>
              <a:t>    &lt;version&gt;</a:t>
            </a:r>
            <a:r>
              <a:rPr lang="en-US" sz="1200">
                <a:solidFill>
                  <a:srgbClr val="BCBEC4"/>
                </a:solidFill>
                <a:effectLst/>
              </a:rPr>
              <a:t>2.15.3</a:t>
            </a:r>
            <a:r>
              <a:rPr lang="en-US" sz="1200">
                <a:solidFill>
                  <a:srgbClr val="D5B778"/>
                </a:solidFill>
                <a:effectLst/>
              </a:rPr>
              <a:t>&lt;/version&gt; </a:t>
            </a:r>
            <a:r>
              <a:rPr lang="en-US" sz="1200">
                <a:solidFill>
                  <a:srgbClr val="7A7E85"/>
                </a:solidFill>
                <a:effectLst/>
              </a:rPr>
              <a:t>&lt;!-- You can use the latest version --&gt;</a:t>
            </a:r>
            <a:br>
              <a:rPr lang="en-US" sz="1200">
                <a:solidFill>
                  <a:srgbClr val="7A7E85"/>
                </a:solidFill>
                <a:effectLst/>
              </a:rPr>
            </a:br>
            <a:r>
              <a:rPr lang="en-US" sz="1200">
                <a:solidFill>
                  <a:srgbClr val="D5B778"/>
                </a:solidFill>
                <a:effectLst/>
              </a:rPr>
              <a:t>&lt;/dependency&gt;</a:t>
            </a:r>
            <a:endParaRPr lang="en-US" sz="1200">
              <a:solidFill>
                <a:srgbClr val="BCBEC4"/>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a:solidFill>
                <a:srgbClr val="D5B778"/>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a:solidFill>
                  <a:srgbClr val="D5B778"/>
                </a:solidFill>
                <a:effectLst/>
              </a:rPr>
              <a:t>For JSON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00">
              <a:solidFill>
                <a:srgbClr val="D5B778"/>
              </a:solidFill>
              <a:effectLst/>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a:solidFill>
                  <a:srgbClr val="D5B778"/>
                </a:solidFill>
                <a:effectLst/>
              </a:rPr>
              <a:t>1. Create test endpoint return hello world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a:solidFill>
                  <a:srgbClr val="D5B778"/>
                </a:solidFill>
                <a:effectLst/>
              </a:rPr>
              <a:t>2. Create User object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a:solidFill>
                  <a:srgbClr val="D5B778"/>
                </a:solidFill>
                <a:effectLst/>
              </a:rPr>
              <a:t>3. Create User Repository</a:t>
            </a:r>
            <a:br>
              <a:rPr lang="en-US" sz="1000">
                <a:solidFill>
                  <a:srgbClr val="D5B778"/>
                </a:solidFill>
                <a:effectLst/>
              </a:rPr>
            </a:br>
            <a:endParaRPr lang="en-US" sz="1000">
              <a:solidFill>
                <a:srgbClr val="BCBEC4"/>
              </a:solidFill>
              <a:effectLst/>
            </a:endParaRPr>
          </a:p>
          <a:p>
            <a:endParaRPr lang="en-VN" sz="1000" dirty="0"/>
          </a:p>
        </p:txBody>
      </p:sp>
      <p:sp>
        <p:nvSpPr>
          <p:cNvPr id="4" name="Slide Number Placeholder 3"/>
          <p:cNvSpPr>
            <a:spLocks noGrp="1"/>
          </p:cNvSpPr>
          <p:nvPr>
            <p:ph type="sldNum" sz="quarter" idx="5"/>
          </p:nvPr>
        </p:nvSpPr>
        <p:spPr/>
        <p:txBody>
          <a:bodyPr/>
          <a:lstStyle/>
          <a:p>
            <a:fld id="{1B1D025B-ACD2-45C1-B156-1DDB470CE319}" type="slidenum">
              <a:rPr lang="en-GB" smtClean="0"/>
              <a:t>16</a:t>
            </a:fld>
            <a:endParaRPr lang="en-GB"/>
          </a:p>
        </p:txBody>
      </p:sp>
      <p:sp>
        <p:nvSpPr>
          <p:cNvPr id="5" name="Date Placeholder 4"/>
          <p:cNvSpPr>
            <a:spLocks noGrp="1"/>
          </p:cNvSpPr>
          <p:nvPr>
            <p:ph type="dt" idx="1"/>
          </p:nvPr>
        </p:nvSpPr>
        <p:spPr/>
        <p:txBody>
          <a:bodyPr/>
          <a:lstStyle/>
          <a:p>
            <a:fld id="{546A58AC-7754-4623-9BAF-1E5C377CA539}" type="datetime1">
              <a:rPr lang="en-GB" smtClean="0"/>
              <a:t>05/03/2025</a:t>
            </a:fld>
            <a:endParaRPr lang="en-GB"/>
          </a:p>
        </p:txBody>
      </p:sp>
      <p:sp>
        <p:nvSpPr>
          <p:cNvPr id="6" name="Header Placeholder 5"/>
          <p:cNvSpPr>
            <a:spLocks noGrp="1"/>
          </p:cNvSpPr>
          <p:nvPr>
            <p:ph type="hdr" sz="quarter"/>
          </p:nvPr>
        </p:nvSpPr>
        <p:spPr/>
        <p:txBody>
          <a:bodyPr/>
          <a:lstStyle/>
          <a:p>
            <a:endParaRPr lang="en-GB"/>
          </a:p>
        </p:txBody>
      </p:sp>
      <p:sp>
        <p:nvSpPr>
          <p:cNvPr id="7" name="Footer Placeholder 6"/>
          <p:cNvSpPr>
            <a:spLocks noGrp="1"/>
          </p:cNvSpPr>
          <p:nvPr>
            <p:ph type="ftr" sz="quarter" idx="4"/>
          </p:nvPr>
        </p:nvSpPr>
        <p:spPr/>
        <p:txBody>
          <a:bodyPr/>
          <a:lstStyle/>
          <a:p>
            <a:endParaRPr lang="en-GB"/>
          </a:p>
        </p:txBody>
      </p:sp>
    </p:spTree>
    <p:extLst>
      <p:ext uri="{BB962C8B-B14F-4D97-AF65-F5344CB8AC3E}">
        <p14:creationId xmlns:p14="http://schemas.microsoft.com/office/powerpoint/2010/main" val="1748862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1311F-7351-2900-6F9D-A11897DF8B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CC4D6F-3511-8A3E-0E85-7961744E42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50A7C7-B0B0-D997-EF87-76EB8512652D}"/>
              </a:ext>
            </a:extLst>
          </p:cNvPr>
          <p:cNvSpPr>
            <a:spLocks noGrp="1"/>
          </p:cNvSpPr>
          <p:nvPr>
            <p:ph type="body" idx="1"/>
          </p:nvPr>
        </p:nvSpPr>
        <p:spPr/>
        <p:txBody>
          <a:bodyPr/>
          <a:lstStyle/>
          <a:p>
            <a:endParaRPr lang="da-DK" dirty="0"/>
          </a:p>
        </p:txBody>
      </p:sp>
      <p:sp>
        <p:nvSpPr>
          <p:cNvPr id="4" name="Slide Number Placeholder 3">
            <a:extLst>
              <a:ext uri="{FF2B5EF4-FFF2-40B4-BE49-F238E27FC236}">
                <a16:creationId xmlns:a16="http://schemas.microsoft.com/office/drawing/2014/main" id="{F97287F7-53BA-D2A8-C696-ED1B4D3F2105}"/>
              </a:ext>
            </a:extLst>
          </p:cNvPr>
          <p:cNvSpPr>
            <a:spLocks noGrp="1"/>
          </p:cNvSpPr>
          <p:nvPr>
            <p:ph type="sldNum" sz="quarter" idx="5"/>
          </p:nvPr>
        </p:nvSpPr>
        <p:spPr/>
        <p:txBody>
          <a:bodyPr/>
          <a:lstStyle/>
          <a:p>
            <a:fld id="{1B1D025B-ACD2-45C1-B156-1DDB470CE319}" type="slidenum">
              <a:rPr lang="da-DK" smtClean="0"/>
              <a:t>17</a:t>
            </a:fld>
            <a:endParaRPr lang="da-DK"/>
          </a:p>
        </p:txBody>
      </p:sp>
      <p:sp>
        <p:nvSpPr>
          <p:cNvPr id="5" name="Date Placeholder 4">
            <a:extLst>
              <a:ext uri="{FF2B5EF4-FFF2-40B4-BE49-F238E27FC236}">
                <a16:creationId xmlns:a16="http://schemas.microsoft.com/office/drawing/2014/main" id="{EC37B32B-09D4-F602-249C-DF2EBAF33980}"/>
              </a:ext>
            </a:extLst>
          </p:cNvPr>
          <p:cNvSpPr>
            <a:spLocks noGrp="1"/>
          </p:cNvSpPr>
          <p:nvPr>
            <p:ph type="dt" idx="1"/>
          </p:nvPr>
        </p:nvSpPr>
        <p:spPr/>
        <p:txBody>
          <a:bodyPr/>
          <a:lstStyle/>
          <a:p>
            <a:fld id="{546A58AC-7754-4623-9BAF-1E5C377CA539}" type="datetime1">
              <a:rPr lang="da-DK" smtClean="0"/>
              <a:t>05-03-2025</a:t>
            </a:fld>
            <a:endParaRPr lang="da-DK"/>
          </a:p>
        </p:txBody>
      </p:sp>
      <p:sp>
        <p:nvSpPr>
          <p:cNvPr id="6" name="Header Placeholder 5">
            <a:extLst>
              <a:ext uri="{FF2B5EF4-FFF2-40B4-BE49-F238E27FC236}">
                <a16:creationId xmlns:a16="http://schemas.microsoft.com/office/drawing/2014/main" id="{70A50B56-F739-F301-42F9-91216235C4D0}"/>
              </a:ext>
            </a:extLst>
          </p:cNvPr>
          <p:cNvSpPr>
            <a:spLocks noGrp="1"/>
          </p:cNvSpPr>
          <p:nvPr>
            <p:ph type="hdr" sz="quarter"/>
          </p:nvPr>
        </p:nvSpPr>
        <p:spPr/>
        <p:txBody>
          <a:bodyPr/>
          <a:lstStyle/>
          <a:p>
            <a:endParaRPr lang="da-DK"/>
          </a:p>
        </p:txBody>
      </p:sp>
      <p:sp>
        <p:nvSpPr>
          <p:cNvPr id="7" name="Footer Placeholder 6">
            <a:extLst>
              <a:ext uri="{FF2B5EF4-FFF2-40B4-BE49-F238E27FC236}">
                <a16:creationId xmlns:a16="http://schemas.microsoft.com/office/drawing/2014/main" id="{62B5FEF7-BFE4-B72A-2C93-52A0E2A26082}"/>
              </a:ext>
            </a:extLst>
          </p:cNvPr>
          <p:cNvSpPr>
            <a:spLocks noGrp="1"/>
          </p:cNvSpPr>
          <p:nvPr>
            <p:ph type="ftr" sz="quarter" idx="4"/>
          </p:nvPr>
        </p:nvSpPr>
        <p:spPr/>
        <p:txBody>
          <a:bodyPr/>
          <a:lstStyle/>
          <a:p>
            <a:endParaRPr lang="da-DK"/>
          </a:p>
        </p:txBody>
      </p:sp>
    </p:spTree>
    <p:extLst>
      <p:ext uri="{BB962C8B-B14F-4D97-AF65-F5344CB8AC3E}">
        <p14:creationId xmlns:p14="http://schemas.microsoft.com/office/powerpoint/2010/main" val="232144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7E65C-3EA5-692C-B9E2-958538E4F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EE085D-A4D8-9565-0D0A-5DD10E4B60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805DAC-87EC-7DCE-E128-D0CF28DEF30C}"/>
              </a:ext>
            </a:extLst>
          </p:cNvPr>
          <p:cNvSpPr>
            <a:spLocks noGrp="1"/>
          </p:cNvSpPr>
          <p:nvPr>
            <p:ph type="body" idx="1"/>
          </p:nvPr>
        </p:nvSpPr>
        <p:spPr/>
        <p:txBody>
          <a:bodyPr/>
          <a:lstStyle/>
          <a:p>
            <a:endParaRPr lang="da-DK" dirty="0"/>
          </a:p>
        </p:txBody>
      </p:sp>
      <p:sp>
        <p:nvSpPr>
          <p:cNvPr id="4" name="Slide Number Placeholder 3">
            <a:extLst>
              <a:ext uri="{FF2B5EF4-FFF2-40B4-BE49-F238E27FC236}">
                <a16:creationId xmlns:a16="http://schemas.microsoft.com/office/drawing/2014/main" id="{FAF861FE-B9A7-C64F-3470-0BDAF41BA4F6}"/>
              </a:ext>
            </a:extLst>
          </p:cNvPr>
          <p:cNvSpPr>
            <a:spLocks noGrp="1"/>
          </p:cNvSpPr>
          <p:nvPr>
            <p:ph type="sldNum" sz="quarter" idx="5"/>
          </p:nvPr>
        </p:nvSpPr>
        <p:spPr/>
        <p:txBody>
          <a:bodyPr/>
          <a:lstStyle/>
          <a:p>
            <a:fld id="{1B1D025B-ACD2-45C1-B156-1DDB470CE319}" type="slidenum">
              <a:rPr lang="da-DK" smtClean="0"/>
              <a:t>19</a:t>
            </a:fld>
            <a:endParaRPr lang="da-DK"/>
          </a:p>
        </p:txBody>
      </p:sp>
      <p:sp>
        <p:nvSpPr>
          <p:cNvPr id="5" name="Date Placeholder 4">
            <a:extLst>
              <a:ext uri="{FF2B5EF4-FFF2-40B4-BE49-F238E27FC236}">
                <a16:creationId xmlns:a16="http://schemas.microsoft.com/office/drawing/2014/main" id="{2DF4C788-FD06-ED47-A6C8-F00189533D9F}"/>
              </a:ext>
            </a:extLst>
          </p:cNvPr>
          <p:cNvSpPr>
            <a:spLocks noGrp="1"/>
          </p:cNvSpPr>
          <p:nvPr>
            <p:ph type="dt" idx="1"/>
          </p:nvPr>
        </p:nvSpPr>
        <p:spPr/>
        <p:txBody>
          <a:bodyPr/>
          <a:lstStyle/>
          <a:p>
            <a:fld id="{546A58AC-7754-4623-9BAF-1E5C377CA539}" type="datetime1">
              <a:rPr lang="da-DK" smtClean="0"/>
              <a:t>05-03-2025</a:t>
            </a:fld>
            <a:endParaRPr lang="da-DK"/>
          </a:p>
        </p:txBody>
      </p:sp>
      <p:sp>
        <p:nvSpPr>
          <p:cNvPr id="6" name="Header Placeholder 5">
            <a:extLst>
              <a:ext uri="{FF2B5EF4-FFF2-40B4-BE49-F238E27FC236}">
                <a16:creationId xmlns:a16="http://schemas.microsoft.com/office/drawing/2014/main" id="{24BAE919-C66C-4CAB-81F9-D76072E0405B}"/>
              </a:ext>
            </a:extLst>
          </p:cNvPr>
          <p:cNvSpPr>
            <a:spLocks noGrp="1"/>
          </p:cNvSpPr>
          <p:nvPr>
            <p:ph type="hdr" sz="quarter"/>
          </p:nvPr>
        </p:nvSpPr>
        <p:spPr/>
        <p:txBody>
          <a:bodyPr/>
          <a:lstStyle/>
          <a:p>
            <a:endParaRPr lang="da-DK"/>
          </a:p>
        </p:txBody>
      </p:sp>
      <p:sp>
        <p:nvSpPr>
          <p:cNvPr id="7" name="Footer Placeholder 6">
            <a:extLst>
              <a:ext uri="{FF2B5EF4-FFF2-40B4-BE49-F238E27FC236}">
                <a16:creationId xmlns:a16="http://schemas.microsoft.com/office/drawing/2014/main" id="{FCCC4761-BFB7-E936-DAE0-166E8FB88CD9}"/>
              </a:ext>
            </a:extLst>
          </p:cNvPr>
          <p:cNvSpPr>
            <a:spLocks noGrp="1"/>
          </p:cNvSpPr>
          <p:nvPr>
            <p:ph type="ftr" sz="quarter" idx="4"/>
          </p:nvPr>
        </p:nvSpPr>
        <p:spPr/>
        <p:txBody>
          <a:bodyPr/>
          <a:lstStyle/>
          <a:p>
            <a:endParaRPr lang="da-DK"/>
          </a:p>
        </p:txBody>
      </p:sp>
    </p:spTree>
    <p:extLst>
      <p:ext uri="{BB962C8B-B14F-4D97-AF65-F5344CB8AC3E}">
        <p14:creationId xmlns:p14="http://schemas.microsoft.com/office/powerpoint/2010/main" val="832496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90986-6E08-2881-A471-3176EEECF2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EA2D42-B772-8B69-989A-C4C61783F8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9F63B7-0ADA-6436-114C-6D98404CF879}"/>
              </a:ext>
            </a:extLst>
          </p:cNvPr>
          <p:cNvSpPr>
            <a:spLocks noGrp="1"/>
          </p:cNvSpPr>
          <p:nvPr>
            <p:ph type="body" idx="1"/>
          </p:nvPr>
        </p:nvSpPr>
        <p:spPr/>
        <p:txBody>
          <a:bodyPr/>
          <a:lstStyle/>
          <a:p>
            <a:endParaRPr lang="da-DK"/>
          </a:p>
        </p:txBody>
      </p:sp>
      <p:sp>
        <p:nvSpPr>
          <p:cNvPr id="4" name="Slide Number Placeholder 3">
            <a:extLst>
              <a:ext uri="{FF2B5EF4-FFF2-40B4-BE49-F238E27FC236}">
                <a16:creationId xmlns:a16="http://schemas.microsoft.com/office/drawing/2014/main" id="{0FA95AFA-6BE7-ED31-5EF8-2EE595A8FB6A}"/>
              </a:ext>
            </a:extLst>
          </p:cNvPr>
          <p:cNvSpPr>
            <a:spLocks noGrp="1"/>
          </p:cNvSpPr>
          <p:nvPr>
            <p:ph type="sldNum" sz="quarter" idx="5"/>
          </p:nvPr>
        </p:nvSpPr>
        <p:spPr/>
        <p:txBody>
          <a:bodyPr/>
          <a:lstStyle/>
          <a:p>
            <a:fld id="{1B1D025B-ACD2-45C1-B156-1DDB470CE319}" type="slidenum">
              <a:rPr lang="da-DK" smtClean="0"/>
              <a:t>20</a:t>
            </a:fld>
            <a:endParaRPr lang="da-DK"/>
          </a:p>
        </p:txBody>
      </p:sp>
      <p:sp>
        <p:nvSpPr>
          <p:cNvPr id="5" name="Date Placeholder 4">
            <a:extLst>
              <a:ext uri="{FF2B5EF4-FFF2-40B4-BE49-F238E27FC236}">
                <a16:creationId xmlns:a16="http://schemas.microsoft.com/office/drawing/2014/main" id="{070BD00A-18D4-D914-293A-1F962BD06EB6}"/>
              </a:ext>
            </a:extLst>
          </p:cNvPr>
          <p:cNvSpPr>
            <a:spLocks noGrp="1"/>
          </p:cNvSpPr>
          <p:nvPr>
            <p:ph type="dt" idx="1"/>
          </p:nvPr>
        </p:nvSpPr>
        <p:spPr/>
        <p:txBody>
          <a:bodyPr/>
          <a:lstStyle/>
          <a:p>
            <a:fld id="{546A58AC-7754-4623-9BAF-1E5C377CA539}" type="datetime1">
              <a:rPr lang="da-DK" smtClean="0"/>
              <a:t>05-03-2025</a:t>
            </a:fld>
            <a:endParaRPr lang="da-DK"/>
          </a:p>
        </p:txBody>
      </p:sp>
      <p:sp>
        <p:nvSpPr>
          <p:cNvPr id="6" name="Header Placeholder 5">
            <a:extLst>
              <a:ext uri="{FF2B5EF4-FFF2-40B4-BE49-F238E27FC236}">
                <a16:creationId xmlns:a16="http://schemas.microsoft.com/office/drawing/2014/main" id="{450B9962-B27C-AFD6-095D-46331F7D8C27}"/>
              </a:ext>
            </a:extLst>
          </p:cNvPr>
          <p:cNvSpPr>
            <a:spLocks noGrp="1"/>
          </p:cNvSpPr>
          <p:nvPr>
            <p:ph type="hdr" sz="quarter"/>
          </p:nvPr>
        </p:nvSpPr>
        <p:spPr/>
        <p:txBody>
          <a:bodyPr/>
          <a:lstStyle/>
          <a:p>
            <a:endParaRPr lang="da-DK"/>
          </a:p>
        </p:txBody>
      </p:sp>
      <p:sp>
        <p:nvSpPr>
          <p:cNvPr id="7" name="Footer Placeholder 6">
            <a:extLst>
              <a:ext uri="{FF2B5EF4-FFF2-40B4-BE49-F238E27FC236}">
                <a16:creationId xmlns:a16="http://schemas.microsoft.com/office/drawing/2014/main" id="{32B1F387-E7E7-D420-2782-8AB570C9D1F5}"/>
              </a:ext>
            </a:extLst>
          </p:cNvPr>
          <p:cNvSpPr>
            <a:spLocks noGrp="1"/>
          </p:cNvSpPr>
          <p:nvPr>
            <p:ph type="ftr" sz="quarter" idx="4"/>
          </p:nvPr>
        </p:nvSpPr>
        <p:spPr/>
        <p:txBody>
          <a:bodyPr/>
          <a:lstStyle/>
          <a:p>
            <a:endParaRPr lang="da-DK"/>
          </a:p>
        </p:txBody>
      </p:sp>
    </p:spTree>
    <p:extLst>
      <p:ext uri="{BB962C8B-B14F-4D97-AF65-F5344CB8AC3E}">
        <p14:creationId xmlns:p14="http://schemas.microsoft.com/office/powerpoint/2010/main" val="768098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46C33-76A6-A703-2792-81D1B2B77C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22D997-4E8F-8789-651A-0A5D535EF8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2E3C98-D7CD-07B0-BE1D-C81B5122B2B9}"/>
              </a:ext>
            </a:extLst>
          </p:cNvPr>
          <p:cNvSpPr>
            <a:spLocks noGrp="1"/>
          </p:cNvSpPr>
          <p:nvPr>
            <p:ph type="body" idx="1"/>
          </p:nvPr>
        </p:nvSpPr>
        <p:spPr/>
        <p:txBody>
          <a:bodyPr/>
          <a:lstStyle/>
          <a:p>
            <a:endParaRPr lang="da-DK"/>
          </a:p>
        </p:txBody>
      </p:sp>
      <p:sp>
        <p:nvSpPr>
          <p:cNvPr id="4" name="Slide Number Placeholder 3">
            <a:extLst>
              <a:ext uri="{FF2B5EF4-FFF2-40B4-BE49-F238E27FC236}">
                <a16:creationId xmlns:a16="http://schemas.microsoft.com/office/drawing/2014/main" id="{54D1D9A9-5A96-7025-5F75-30C4B1FBFDBF}"/>
              </a:ext>
            </a:extLst>
          </p:cNvPr>
          <p:cNvSpPr>
            <a:spLocks noGrp="1"/>
          </p:cNvSpPr>
          <p:nvPr>
            <p:ph type="sldNum" sz="quarter" idx="5"/>
          </p:nvPr>
        </p:nvSpPr>
        <p:spPr/>
        <p:txBody>
          <a:bodyPr/>
          <a:lstStyle/>
          <a:p>
            <a:fld id="{1B1D025B-ACD2-45C1-B156-1DDB470CE319}" type="slidenum">
              <a:rPr lang="da-DK" smtClean="0"/>
              <a:t>22</a:t>
            </a:fld>
            <a:endParaRPr lang="da-DK"/>
          </a:p>
        </p:txBody>
      </p:sp>
      <p:sp>
        <p:nvSpPr>
          <p:cNvPr id="5" name="Date Placeholder 4">
            <a:extLst>
              <a:ext uri="{FF2B5EF4-FFF2-40B4-BE49-F238E27FC236}">
                <a16:creationId xmlns:a16="http://schemas.microsoft.com/office/drawing/2014/main" id="{A037E984-44A2-D603-B863-7F413EF4C5E5}"/>
              </a:ext>
            </a:extLst>
          </p:cNvPr>
          <p:cNvSpPr>
            <a:spLocks noGrp="1"/>
          </p:cNvSpPr>
          <p:nvPr>
            <p:ph type="dt" idx="1"/>
          </p:nvPr>
        </p:nvSpPr>
        <p:spPr/>
        <p:txBody>
          <a:bodyPr/>
          <a:lstStyle/>
          <a:p>
            <a:fld id="{546A58AC-7754-4623-9BAF-1E5C377CA539}" type="datetime1">
              <a:rPr lang="da-DK" smtClean="0"/>
              <a:t>05-03-2025</a:t>
            </a:fld>
            <a:endParaRPr lang="da-DK"/>
          </a:p>
        </p:txBody>
      </p:sp>
      <p:sp>
        <p:nvSpPr>
          <p:cNvPr id="6" name="Header Placeholder 5">
            <a:extLst>
              <a:ext uri="{FF2B5EF4-FFF2-40B4-BE49-F238E27FC236}">
                <a16:creationId xmlns:a16="http://schemas.microsoft.com/office/drawing/2014/main" id="{A733EF92-F1E3-7664-2FC2-789A3DE6881C}"/>
              </a:ext>
            </a:extLst>
          </p:cNvPr>
          <p:cNvSpPr>
            <a:spLocks noGrp="1"/>
          </p:cNvSpPr>
          <p:nvPr>
            <p:ph type="hdr" sz="quarter"/>
          </p:nvPr>
        </p:nvSpPr>
        <p:spPr/>
        <p:txBody>
          <a:bodyPr/>
          <a:lstStyle/>
          <a:p>
            <a:endParaRPr lang="da-DK"/>
          </a:p>
        </p:txBody>
      </p:sp>
      <p:sp>
        <p:nvSpPr>
          <p:cNvPr id="7" name="Footer Placeholder 6">
            <a:extLst>
              <a:ext uri="{FF2B5EF4-FFF2-40B4-BE49-F238E27FC236}">
                <a16:creationId xmlns:a16="http://schemas.microsoft.com/office/drawing/2014/main" id="{348034C7-03FF-D982-BD53-243CB5E0F088}"/>
              </a:ext>
            </a:extLst>
          </p:cNvPr>
          <p:cNvSpPr>
            <a:spLocks noGrp="1"/>
          </p:cNvSpPr>
          <p:nvPr>
            <p:ph type="ftr" sz="quarter" idx="4"/>
          </p:nvPr>
        </p:nvSpPr>
        <p:spPr/>
        <p:txBody>
          <a:bodyPr/>
          <a:lstStyle/>
          <a:p>
            <a:endParaRPr lang="da-DK"/>
          </a:p>
        </p:txBody>
      </p:sp>
    </p:spTree>
    <p:extLst>
      <p:ext uri="{BB962C8B-B14F-4D97-AF65-F5344CB8AC3E}">
        <p14:creationId xmlns:p14="http://schemas.microsoft.com/office/powerpoint/2010/main" val="957186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0EA9B-C4D9-2B42-88FF-281FAD0EED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565B27-8BB2-514B-26B6-459633F96E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7D6750-91A1-EF69-2E7B-02C358085669}"/>
              </a:ext>
            </a:extLst>
          </p:cNvPr>
          <p:cNvSpPr>
            <a:spLocks noGrp="1"/>
          </p:cNvSpPr>
          <p:nvPr>
            <p:ph type="body" idx="1"/>
          </p:nvPr>
        </p:nvSpPr>
        <p:spPr/>
        <p:txBody>
          <a:bodyPr/>
          <a:lstStyle/>
          <a:p>
            <a:endParaRPr lang="da-DK"/>
          </a:p>
        </p:txBody>
      </p:sp>
      <p:sp>
        <p:nvSpPr>
          <p:cNvPr id="4" name="Slide Number Placeholder 3">
            <a:extLst>
              <a:ext uri="{FF2B5EF4-FFF2-40B4-BE49-F238E27FC236}">
                <a16:creationId xmlns:a16="http://schemas.microsoft.com/office/drawing/2014/main" id="{D1FF64DE-64C2-65F9-6716-FE7FB83B8E8F}"/>
              </a:ext>
            </a:extLst>
          </p:cNvPr>
          <p:cNvSpPr>
            <a:spLocks noGrp="1"/>
          </p:cNvSpPr>
          <p:nvPr>
            <p:ph type="sldNum" sz="quarter" idx="5"/>
          </p:nvPr>
        </p:nvSpPr>
        <p:spPr/>
        <p:txBody>
          <a:bodyPr/>
          <a:lstStyle/>
          <a:p>
            <a:fld id="{1B1D025B-ACD2-45C1-B156-1DDB470CE319}" type="slidenum">
              <a:rPr lang="da-DK" smtClean="0"/>
              <a:t>23</a:t>
            </a:fld>
            <a:endParaRPr lang="da-DK"/>
          </a:p>
        </p:txBody>
      </p:sp>
      <p:sp>
        <p:nvSpPr>
          <p:cNvPr id="5" name="Date Placeholder 4">
            <a:extLst>
              <a:ext uri="{FF2B5EF4-FFF2-40B4-BE49-F238E27FC236}">
                <a16:creationId xmlns:a16="http://schemas.microsoft.com/office/drawing/2014/main" id="{194267E5-2ED0-0CD4-D9AF-D6F0C680933E}"/>
              </a:ext>
            </a:extLst>
          </p:cNvPr>
          <p:cNvSpPr>
            <a:spLocks noGrp="1"/>
          </p:cNvSpPr>
          <p:nvPr>
            <p:ph type="dt" idx="1"/>
          </p:nvPr>
        </p:nvSpPr>
        <p:spPr/>
        <p:txBody>
          <a:bodyPr/>
          <a:lstStyle/>
          <a:p>
            <a:fld id="{546A58AC-7754-4623-9BAF-1E5C377CA539}" type="datetime1">
              <a:rPr lang="da-DK" smtClean="0"/>
              <a:t>05-03-2025</a:t>
            </a:fld>
            <a:endParaRPr lang="da-DK"/>
          </a:p>
        </p:txBody>
      </p:sp>
      <p:sp>
        <p:nvSpPr>
          <p:cNvPr id="6" name="Header Placeholder 5">
            <a:extLst>
              <a:ext uri="{FF2B5EF4-FFF2-40B4-BE49-F238E27FC236}">
                <a16:creationId xmlns:a16="http://schemas.microsoft.com/office/drawing/2014/main" id="{FA64EEC8-0C78-59F1-5CCC-2BC70ECDEEB2}"/>
              </a:ext>
            </a:extLst>
          </p:cNvPr>
          <p:cNvSpPr>
            <a:spLocks noGrp="1"/>
          </p:cNvSpPr>
          <p:nvPr>
            <p:ph type="hdr" sz="quarter"/>
          </p:nvPr>
        </p:nvSpPr>
        <p:spPr/>
        <p:txBody>
          <a:bodyPr/>
          <a:lstStyle/>
          <a:p>
            <a:endParaRPr lang="da-DK"/>
          </a:p>
        </p:txBody>
      </p:sp>
      <p:sp>
        <p:nvSpPr>
          <p:cNvPr id="7" name="Footer Placeholder 6">
            <a:extLst>
              <a:ext uri="{FF2B5EF4-FFF2-40B4-BE49-F238E27FC236}">
                <a16:creationId xmlns:a16="http://schemas.microsoft.com/office/drawing/2014/main" id="{719114D3-2CF3-353E-10A1-F2976D4F3177}"/>
              </a:ext>
            </a:extLst>
          </p:cNvPr>
          <p:cNvSpPr>
            <a:spLocks noGrp="1"/>
          </p:cNvSpPr>
          <p:nvPr>
            <p:ph type="ftr" sz="quarter" idx="4"/>
          </p:nvPr>
        </p:nvSpPr>
        <p:spPr/>
        <p:txBody>
          <a:bodyPr/>
          <a:lstStyle/>
          <a:p>
            <a:endParaRPr lang="da-DK"/>
          </a:p>
        </p:txBody>
      </p:sp>
    </p:spTree>
    <p:extLst>
      <p:ext uri="{BB962C8B-B14F-4D97-AF65-F5344CB8AC3E}">
        <p14:creationId xmlns:p14="http://schemas.microsoft.com/office/powerpoint/2010/main" val="29783996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431B0-3755-2DF2-3518-28444537EE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E3DAD2-5CAE-74EE-0AAE-92757C2D4A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F3A312-23C8-C308-3E46-B94BFEEE4D91}"/>
              </a:ext>
            </a:extLst>
          </p:cNvPr>
          <p:cNvSpPr>
            <a:spLocks noGrp="1"/>
          </p:cNvSpPr>
          <p:nvPr>
            <p:ph type="body" idx="1"/>
          </p:nvPr>
        </p:nvSpPr>
        <p:spPr/>
        <p:txBody>
          <a:bodyPr/>
          <a:lstStyle/>
          <a:p>
            <a:endParaRPr lang="da-DK"/>
          </a:p>
        </p:txBody>
      </p:sp>
      <p:sp>
        <p:nvSpPr>
          <p:cNvPr id="4" name="Slide Number Placeholder 3">
            <a:extLst>
              <a:ext uri="{FF2B5EF4-FFF2-40B4-BE49-F238E27FC236}">
                <a16:creationId xmlns:a16="http://schemas.microsoft.com/office/drawing/2014/main" id="{DD3CFDB1-70BF-2D43-4490-DBE46F23E987}"/>
              </a:ext>
            </a:extLst>
          </p:cNvPr>
          <p:cNvSpPr>
            <a:spLocks noGrp="1"/>
          </p:cNvSpPr>
          <p:nvPr>
            <p:ph type="sldNum" sz="quarter" idx="5"/>
          </p:nvPr>
        </p:nvSpPr>
        <p:spPr/>
        <p:txBody>
          <a:bodyPr/>
          <a:lstStyle/>
          <a:p>
            <a:fld id="{1B1D025B-ACD2-45C1-B156-1DDB470CE319}" type="slidenum">
              <a:rPr lang="da-DK" smtClean="0"/>
              <a:t>24</a:t>
            </a:fld>
            <a:endParaRPr lang="da-DK"/>
          </a:p>
        </p:txBody>
      </p:sp>
      <p:sp>
        <p:nvSpPr>
          <p:cNvPr id="5" name="Date Placeholder 4">
            <a:extLst>
              <a:ext uri="{FF2B5EF4-FFF2-40B4-BE49-F238E27FC236}">
                <a16:creationId xmlns:a16="http://schemas.microsoft.com/office/drawing/2014/main" id="{9BB221F8-ACF4-F90D-688B-1623A793BA15}"/>
              </a:ext>
            </a:extLst>
          </p:cNvPr>
          <p:cNvSpPr>
            <a:spLocks noGrp="1"/>
          </p:cNvSpPr>
          <p:nvPr>
            <p:ph type="dt" idx="1"/>
          </p:nvPr>
        </p:nvSpPr>
        <p:spPr/>
        <p:txBody>
          <a:bodyPr/>
          <a:lstStyle/>
          <a:p>
            <a:fld id="{546A58AC-7754-4623-9BAF-1E5C377CA539}" type="datetime1">
              <a:rPr lang="da-DK" smtClean="0"/>
              <a:t>05-03-2025</a:t>
            </a:fld>
            <a:endParaRPr lang="da-DK"/>
          </a:p>
        </p:txBody>
      </p:sp>
      <p:sp>
        <p:nvSpPr>
          <p:cNvPr id="6" name="Header Placeholder 5">
            <a:extLst>
              <a:ext uri="{FF2B5EF4-FFF2-40B4-BE49-F238E27FC236}">
                <a16:creationId xmlns:a16="http://schemas.microsoft.com/office/drawing/2014/main" id="{6540B40F-D48D-FED8-1776-DD7E0D8D4140}"/>
              </a:ext>
            </a:extLst>
          </p:cNvPr>
          <p:cNvSpPr>
            <a:spLocks noGrp="1"/>
          </p:cNvSpPr>
          <p:nvPr>
            <p:ph type="hdr" sz="quarter"/>
          </p:nvPr>
        </p:nvSpPr>
        <p:spPr/>
        <p:txBody>
          <a:bodyPr/>
          <a:lstStyle/>
          <a:p>
            <a:endParaRPr lang="da-DK"/>
          </a:p>
        </p:txBody>
      </p:sp>
      <p:sp>
        <p:nvSpPr>
          <p:cNvPr id="7" name="Footer Placeholder 6">
            <a:extLst>
              <a:ext uri="{FF2B5EF4-FFF2-40B4-BE49-F238E27FC236}">
                <a16:creationId xmlns:a16="http://schemas.microsoft.com/office/drawing/2014/main" id="{3C529643-FF31-47E3-4A7A-085579005EED}"/>
              </a:ext>
            </a:extLst>
          </p:cNvPr>
          <p:cNvSpPr>
            <a:spLocks noGrp="1"/>
          </p:cNvSpPr>
          <p:nvPr>
            <p:ph type="ftr" sz="quarter" idx="4"/>
          </p:nvPr>
        </p:nvSpPr>
        <p:spPr/>
        <p:txBody>
          <a:bodyPr/>
          <a:lstStyle/>
          <a:p>
            <a:endParaRPr lang="da-DK"/>
          </a:p>
        </p:txBody>
      </p:sp>
    </p:spTree>
    <p:extLst>
      <p:ext uri="{BB962C8B-B14F-4D97-AF65-F5344CB8AC3E}">
        <p14:creationId xmlns:p14="http://schemas.microsoft.com/office/powerpoint/2010/main" val="1416428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DF136-1ED8-5FD9-C0C2-B5C11FDE83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A11045-4AF0-9636-7172-050F2E7726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1B0A0F-CE66-33E2-6C30-94680B7AE97D}"/>
              </a:ext>
            </a:extLst>
          </p:cNvPr>
          <p:cNvSpPr>
            <a:spLocks noGrp="1"/>
          </p:cNvSpPr>
          <p:nvPr>
            <p:ph type="body" idx="1"/>
          </p:nvPr>
        </p:nvSpPr>
        <p:spPr/>
        <p:txBody>
          <a:bodyPr/>
          <a:lstStyle/>
          <a:p>
            <a:endParaRPr lang="da-DK"/>
          </a:p>
        </p:txBody>
      </p:sp>
      <p:sp>
        <p:nvSpPr>
          <p:cNvPr id="4" name="Slide Number Placeholder 3">
            <a:extLst>
              <a:ext uri="{FF2B5EF4-FFF2-40B4-BE49-F238E27FC236}">
                <a16:creationId xmlns:a16="http://schemas.microsoft.com/office/drawing/2014/main" id="{9F80C5DA-A543-6B1F-DA78-1B1FA22D45B8}"/>
              </a:ext>
            </a:extLst>
          </p:cNvPr>
          <p:cNvSpPr>
            <a:spLocks noGrp="1"/>
          </p:cNvSpPr>
          <p:nvPr>
            <p:ph type="sldNum" sz="quarter" idx="5"/>
          </p:nvPr>
        </p:nvSpPr>
        <p:spPr/>
        <p:txBody>
          <a:bodyPr/>
          <a:lstStyle/>
          <a:p>
            <a:fld id="{1B1D025B-ACD2-45C1-B156-1DDB470CE319}" type="slidenum">
              <a:rPr lang="da-DK" smtClean="0"/>
              <a:t>25</a:t>
            </a:fld>
            <a:endParaRPr lang="da-DK"/>
          </a:p>
        </p:txBody>
      </p:sp>
      <p:sp>
        <p:nvSpPr>
          <p:cNvPr id="5" name="Date Placeholder 4">
            <a:extLst>
              <a:ext uri="{FF2B5EF4-FFF2-40B4-BE49-F238E27FC236}">
                <a16:creationId xmlns:a16="http://schemas.microsoft.com/office/drawing/2014/main" id="{D0DCD4C0-D784-8AE5-C89A-E9BE3A353E7C}"/>
              </a:ext>
            </a:extLst>
          </p:cNvPr>
          <p:cNvSpPr>
            <a:spLocks noGrp="1"/>
          </p:cNvSpPr>
          <p:nvPr>
            <p:ph type="dt" idx="1"/>
          </p:nvPr>
        </p:nvSpPr>
        <p:spPr/>
        <p:txBody>
          <a:bodyPr/>
          <a:lstStyle/>
          <a:p>
            <a:fld id="{546A58AC-7754-4623-9BAF-1E5C377CA539}" type="datetime1">
              <a:rPr lang="da-DK" smtClean="0"/>
              <a:t>05-03-2025</a:t>
            </a:fld>
            <a:endParaRPr lang="da-DK"/>
          </a:p>
        </p:txBody>
      </p:sp>
      <p:sp>
        <p:nvSpPr>
          <p:cNvPr id="6" name="Header Placeholder 5">
            <a:extLst>
              <a:ext uri="{FF2B5EF4-FFF2-40B4-BE49-F238E27FC236}">
                <a16:creationId xmlns:a16="http://schemas.microsoft.com/office/drawing/2014/main" id="{BCC9F3B3-A389-D95A-422E-1E57A88D07F4}"/>
              </a:ext>
            </a:extLst>
          </p:cNvPr>
          <p:cNvSpPr>
            <a:spLocks noGrp="1"/>
          </p:cNvSpPr>
          <p:nvPr>
            <p:ph type="hdr" sz="quarter"/>
          </p:nvPr>
        </p:nvSpPr>
        <p:spPr/>
        <p:txBody>
          <a:bodyPr/>
          <a:lstStyle/>
          <a:p>
            <a:endParaRPr lang="da-DK"/>
          </a:p>
        </p:txBody>
      </p:sp>
      <p:sp>
        <p:nvSpPr>
          <p:cNvPr id="7" name="Footer Placeholder 6">
            <a:extLst>
              <a:ext uri="{FF2B5EF4-FFF2-40B4-BE49-F238E27FC236}">
                <a16:creationId xmlns:a16="http://schemas.microsoft.com/office/drawing/2014/main" id="{AB6EF6D6-3FE9-2994-5052-A93D099B614D}"/>
              </a:ext>
            </a:extLst>
          </p:cNvPr>
          <p:cNvSpPr>
            <a:spLocks noGrp="1"/>
          </p:cNvSpPr>
          <p:nvPr>
            <p:ph type="ftr" sz="quarter" idx="4"/>
          </p:nvPr>
        </p:nvSpPr>
        <p:spPr/>
        <p:txBody>
          <a:bodyPr/>
          <a:lstStyle/>
          <a:p>
            <a:endParaRPr lang="da-DK"/>
          </a:p>
        </p:txBody>
      </p:sp>
    </p:spTree>
    <p:extLst>
      <p:ext uri="{BB962C8B-B14F-4D97-AF65-F5344CB8AC3E}">
        <p14:creationId xmlns:p14="http://schemas.microsoft.com/office/powerpoint/2010/main" val="2901989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5"/>
          </p:nvPr>
        </p:nvSpPr>
        <p:spPr/>
        <p:txBody>
          <a:bodyPr/>
          <a:lstStyle/>
          <a:p>
            <a:fld id="{1B1D025B-ACD2-45C1-B156-1DDB470CE319}" type="slidenum">
              <a:rPr lang="da-DK" smtClean="0"/>
              <a:t>26</a:t>
            </a:fld>
            <a:endParaRPr lang="da-DK"/>
          </a:p>
        </p:txBody>
      </p:sp>
      <p:sp>
        <p:nvSpPr>
          <p:cNvPr id="5" name="Date Placeholder 4"/>
          <p:cNvSpPr>
            <a:spLocks noGrp="1"/>
          </p:cNvSpPr>
          <p:nvPr>
            <p:ph type="dt" idx="1"/>
          </p:nvPr>
        </p:nvSpPr>
        <p:spPr/>
        <p:txBody>
          <a:bodyPr/>
          <a:lstStyle/>
          <a:p>
            <a:fld id="{546A58AC-7754-4623-9BAF-1E5C377CA539}" type="datetime1">
              <a:rPr lang="da-DK" smtClean="0"/>
              <a:t>05-03-2025</a:t>
            </a:fld>
            <a:endParaRPr lang="da-DK"/>
          </a:p>
        </p:txBody>
      </p:sp>
      <p:sp>
        <p:nvSpPr>
          <p:cNvPr id="6" name="Header Placeholder 5"/>
          <p:cNvSpPr>
            <a:spLocks noGrp="1"/>
          </p:cNvSpPr>
          <p:nvPr>
            <p:ph type="hdr" sz="quarter"/>
          </p:nvPr>
        </p:nvSpPr>
        <p:spPr/>
        <p:txBody>
          <a:bodyPr/>
          <a:lstStyle/>
          <a:p>
            <a:endParaRPr lang="da-DK"/>
          </a:p>
        </p:txBody>
      </p:sp>
      <p:sp>
        <p:nvSpPr>
          <p:cNvPr id="7" name="Footer Placeholder 6"/>
          <p:cNvSpPr>
            <a:spLocks noGrp="1"/>
          </p:cNvSpPr>
          <p:nvPr>
            <p:ph type="ftr" sz="quarter" idx="4"/>
          </p:nvPr>
        </p:nvSpPr>
        <p:spPr/>
        <p:txBody>
          <a:bodyPr/>
          <a:lstStyle/>
          <a:p>
            <a:endParaRPr lang="da-DK"/>
          </a:p>
        </p:txBody>
      </p:sp>
    </p:spTree>
    <p:extLst>
      <p:ext uri="{BB962C8B-B14F-4D97-AF65-F5344CB8AC3E}">
        <p14:creationId xmlns:p14="http://schemas.microsoft.com/office/powerpoint/2010/main" val="3592474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79A60-D25F-6ED2-9A77-223AF81B0B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B28E8D-50B4-1C34-2928-E21751A7CD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721723-746A-7550-AC28-B8BE20F12F95}"/>
              </a:ext>
            </a:extLst>
          </p:cNvPr>
          <p:cNvSpPr>
            <a:spLocks noGrp="1"/>
          </p:cNvSpPr>
          <p:nvPr>
            <p:ph type="body" idx="1"/>
          </p:nvPr>
        </p:nvSpPr>
        <p:spPr/>
        <p:txBody>
          <a:bodyPr/>
          <a:lstStyle/>
          <a:p>
            <a:endParaRPr lang="da-DK"/>
          </a:p>
        </p:txBody>
      </p:sp>
      <p:sp>
        <p:nvSpPr>
          <p:cNvPr id="4" name="Slide Number Placeholder 3">
            <a:extLst>
              <a:ext uri="{FF2B5EF4-FFF2-40B4-BE49-F238E27FC236}">
                <a16:creationId xmlns:a16="http://schemas.microsoft.com/office/drawing/2014/main" id="{9CC30402-2926-BA1D-1472-28ADD8EF84AF}"/>
              </a:ext>
            </a:extLst>
          </p:cNvPr>
          <p:cNvSpPr>
            <a:spLocks noGrp="1"/>
          </p:cNvSpPr>
          <p:nvPr>
            <p:ph type="sldNum" sz="quarter" idx="5"/>
          </p:nvPr>
        </p:nvSpPr>
        <p:spPr/>
        <p:txBody>
          <a:bodyPr/>
          <a:lstStyle/>
          <a:p>
            <a:fld id="{1B1D025B-ACD2-45C1-B156-1DDB470CE319}" type="slidenum">
              <a:rPr lang="da-DK" smtClean="0"/>
              <a:t>27</a:t>
            </a:fld>
            <a:endParaRPr lang="da-DK"/>
          </a:p>
        </p:txBody>
      </p:sp>
      <p:sp>
        <p:nvSpPr>
          <p:cNvPr id="5" name="Date Placeholder 4">
            <a:extLst>
              <a:ext uri="{FF2B5EF4-FFF2-40B4-BE49-F238E27FC236}">
                <a16:creationId xmlns:a16="http://schemas.microsoft.com/office/drawing/2014/main" id="{57CC5889-594C-A6AB-3CAD-35E4E75C51E6}"/>
              </a:ext>
            </a:extLst>
          </p:cNvPr>
          <p:cNvSpPr>
            <a:spLocks noGrp="1"/>
          </p:cNvSpPr>
          <p:nvPr>
            <p:ph type="dt" idx="1"/>
          </p:nvPr>
        </p:nvSpPr>
        <p:spPr/>
        <p:txBody>
          <a:bodyPr/>
          <a:lstStyle/>
          <a:p>
            <a:fld id="{546A58AC-7754-4623-9BAF-1E5C377CA539}" type="datetime1">
              <a:rPr lang="da-DK" smtClean="0"/>
              <a:t>05-03-2025</a:t>
            </a:fld>
            <a:endParaRPr lang="da-DK"/>
          </a:p>
        </p:txBody>
      </p:sp>
      <p:sp>
        <p:nvSpPr>
          <p:cNvPr id="6" name="Header Placeholder 5">
            <a:extLst>
              <a:ext uri="{FF2B5EF4-FFF2-40B4-BE49-F238E27FC236}">
                <a16:creationId xmlns:a16="http://schemas.microsoft.com/office/drawing/2014/main" id="{B1ACDDD3-B680-6B1F-0AEE-2E1F60DE21D3}"/>
              </a:ext>
            </a:extLst>
          </p:cNvPr>
          <p:cNvSpPr>
            <a:spLocks noGrp="1"/>
          </p:cNvSpPr>
          <p:nvPr>
            <p:ph type="hdr" sz="quarter"/>
          </p:nvPr>
        </p:nvSpPr>
        <p:spPr/>
        <p:txBody>
          <a:bodyPr/>
          <a:lstStyle/>
          <a:p>
            <a:endParaRPr lang="da-DK"/>
          </a:p>
        </p:txBody>
      </p:sp>
      <p:sp>
        <p:nvSpPr>
          <p:cNvPr id="7" name="Footer Placeholder 6">
            <a:extLst>
              <a:ext uri="{FF2B5EF4-FFF2-40B4-BE49-F238E27FC236}">
                <a16:creationId xmlns:a16="http://schemas.microsoft.com/office/drawing/2014/main" id="{5772361A-9310-91E7-215A-9DF045DED603}"/>
              </a:ext>
            </a:extLst>
          </p:cNvPr>
          <p:cNvSpPr>
            <a:spLocks noGrp="1"/>
          </p:cNvSpPr>
          <p:nvPr>
            <p:ph type="ftr" sz="quarter" idx="4"/>
          </p:nvPr>
        </p:nvSpPr>
        <p:spPr/>
        <p:txBody>
          <a:bodyPr/>
          <a:lstStyle/>
          <a:p>
            <a:endParaRPr lang="da-DK"/>
          </a:p>
        </p:txBody>
      </p:sp>
    </p:spTree>
    <p:extLst>
      <p:ext uri="{BB962C8B-B14F-4D97-AF65-F5344CB8AC3E}">
        <p14:creationId xmlns:p14="http://schemas.microsoft.com/office/powerpoint/2010/main" val="660095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B1D025B-ACD2-45C1-B156-1DDB470CE319}" type="slidenum">
              <a:rPr lang="en-GB" smtClean="0"/>
              <a:t>2</a:t>
            </a:fld>
            <a:endParaRPr lang="en-GB"/>
          </a:p>
        </p:txBody>
      </p:sp>
      <p:sp>
        <p:nvSpPr>
          <p:cNvPr id="5" name="Date Placeholder 4"/>
          <p:cNvSpPr>
            <a:spLocks noGrp="1"/>
          </p:cNvSpPr>
          <p:nvPr>
            <p:ph type="dt" idx="1"/>
          </p:nvPr>
        </p:nvSpPr>
        <p:spPr/>
        <p:txBody>
          <a:bodyPr/>
          <a:lstStyle/>
          <a:p>
            <a:fld id="{546A58AC-7754-4623-9BAF-1E5C377CA539}" type="datetime1">
              <a:rPr lang="en-GB" smtClean="0"/>
              <a:t>05/03/2025</a:t>
            </a:fld>
            <a:endParaRPr lang="en-GB"/>
          </a:p>
        </p:txBody>
      </p:sp>
      <p:sp>
        <p:nvSpPr>
          <p:cNvPr id="6" name="Header Placeholder 5"/>
          <p:cNvSpPr>
            <a:spLocks noGrp="1"/>
          </p:cNvSpPr>
          <p:nvPr>
            <p:ph type="hdr" sz="quarter"/>
          </p:nvPr>
        </p:nvSpPr>
        <p:spPr/>
        <p:txBody>
          <a:bodyPr/>
          <a:lstStyle/>
          <a:p>
            <a:endParaRPr lang="en-GB"/>
          </a:p>
        </p:txBody>
      </p:sp>
      <p:sp>
        <p:nvSpPr>
          <p:cNvPr id="7" name="Footer Placeholder 6"/>
          <p:cNvSpPr>
            <a:spLocks noGrp="1"/>
          </p:cNvSpPr>
          <p:nvPr>
            <p:ph type="ftr" sz="quarter" idx="4"/>
          </p:nvPr>
        </p:nvSpPr>
        <p:spPr/>
        <p:txBody>
          <a:bodyPr/>
          <a:lstStyle/>
          <a:p>
            <a:endParaRPr lang="en-GB"/>
          </a:p>
        </p:txBody>
      </p:sp>
    </p:spTree>
    <p:extLst>
      <p:ext uri="{BB962C8B-B14F-4D97-AF65-F5344CB8AC3E}">
        <p14:creationId xmlns:p14="http://schemas.microsoft.com/office/powerpoint/2010/main" val="1913838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F5D29-DDE9-D07E-5CD1-085DB139F7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6957D0-4051-A92D-6710-34618E3A2C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349C9F-EABB-45C8-2A0C-31775A821CD8}"/>
              </a:ext>
            </a:extLst>
          </p:cNvPr>
          <p:cNvSpPr>
            <a:spLocks noGrp="1"/>
          </p:cNvSpPr>
          <p:nvPr>
            <p:ph type="body" idx="1"/>
          </p:nvPr>
        </p:nvSpPr>
        <p:spPr/>
        <p:txBody>
          <a:bodyPr/>
          <a:lstStyle/>
          <a:p>
            <a:pPr algn="l"/>
            <a:r>
              <a:rPr lang="en-US" b="0" i="0">
                <a:solidFill>
                  <a:srgbClr val="1B1B1B"/>
                </a:solidFill>
                <a:effectLst/>
                <a:latin typeface="Open Sans" panose="020B0606030504020204" pitchFamily="34" charset="0"/>
              </a:rPr>
              <a:t>I</a:t>
            </a:r>
            <a:r>
              <a:rPr lang="vi-VN" b="0" i="0">
                <a:solidFill>
                  <a:srgbClr val="1B1B1B"/>
                </a:solidFill>
                <a:effectLst/>
                <a:latin typeface="Open Sans" panose="020B0606030504020204" pitchFamily="34" charset="0"/>
              </a:rPr>
              <a:t>oC Container là thành phần thực hiện IoC.</a:t>
            </a:r>
          </a:p>
          <a:p>
            <a:pPr algn="l"/>
            <a:r>
              <a:rPr lang="vi-VN" b="0" i="0">
                <a:solidFill>
                  <a:srgbClr val="1B1B1B"/>
                </a:solidFill>
                <a:effectLst/>
                <a:latin typeface="Open Sans" panose="020B0606030504020204" pitchFamily="34" charset="0"/>
              </a:rPr>
              <a:t>Trong Spring, Spring Container (IoC Container) sẽ tạo các đối tượng, lắp rắp chúng lại với nhau, cấu hình các đối tượng và quản lý vòng đời của chúng từ lúc tạo ra cho đến lúc bị hủy.</a:t>
            </a:r>
          </a:p>
          <a:p>
            <a:pPr algn="l"/>
            <a:r>
              <a:rPr lang="vi-VN" b="0" i="0">
                <a:solidFill>
                  <a:srgbClr val="1B1B1B"/>
                </a:solidFill>
                <a:effectLst/>
                <a:latin typeface="Open Sans" panose="020B0606030504020204" pitchFamily="34" charset="0"/>
              </a:rPr>
              <a:t>Spring container sử dụng DI để quản lý các thành phần, đối tượng để tạo nên 1 ứng dụng. Các thành phần, đối tượng này gọi là Spring Bean (mình sẽ nói về Spring Bean trong các bài sau)</a:t>
            </a:r>
          </a:p>
          <a:p>
            <a:pPr algn="l"/>
            <a:r>
              <a:rPr lang="vi-VN" b="0" i="0">
                <a:solidFill>
                  <a:srgbClr val="1B1B1B"/>
                </a:solidFill>
                <a:effectLst/>
                <a:latin typeface="Open Sans" panose="020B0606030504020204" pitchFamily="34" charset="0"/>
              </a:rPr>
              <a:t>Để tạo đối tượng, cấu hình, lắp rắp chúng, Spring Container sẽ đọc thông tin từ các file xml và thực thi chúng.</a:t>
            </a:r>
          </a:p>
          <a:p>
            <a:endParaRPr lang="da-DK" dirty="0"/>
          </a:p>
        </p:txBody>
      </p:sp>
      <p:sp>
        <p:nvSpPr>
          <p:cNvPr id="4" name="Slide Number Placeholder 3">
            <a:extLst>
              <a:ext uri="{FF2B5EF4-FFF2-40B4-BE49-F238E27FC236}">
                <a16:creationId xmlns:a16="http://schemas.microsoft.com/office/drawing/2014/main" id="{62F4ED39-6D61-50DC-DE23-A6FFA977CB28}"/>
              </a:ext>
            </a:extLst>
          </p:cNvPr>
          <p:cNvSpPr>
            <a:spLocks noGrp="1"/>
          </p:cNvSpPr>
          <p:nvPr>
            <p:ph type="sldNum" sz="quarter" idx="5"/>
          </p:nvPr>
        </p:nvSpPr>
        <p:spPr/>
        <p:txBody>
          <a:bodyPr/>
          <a:lstStyle/>
          <a:p>
            <a:fld id="{1B1D025B-ACD2-45C1-B156-1DDB470CE319}" type="slidenum">
              <a:rPr lang="da-DK" smtClean="0"/>
              <a:t>29</a:t>
            </a:fld>
            <a:endParaRPr lang="da-DK"/>
          </a:p>
        </p:txBody>
      </p:sp>
      <p:sp>
        <p:nvSpPr>
          <p:cNvPr id="5" name="Date Placeholder 4">
            <a:extLst>
              <a:ext uri="{FF2B5EF4-FFF2-40B4-BE49-F238E27FC236}">
                <a16:creationId xmlns:a16="http://schemas.microsoft.com/office/drawing/2014/main" id="{CEB1884B-2204-7D2D-A608-C7975D3CCBF0}"/>
              </a:ext>
            </a:extLst>
          </p:cNvPr>
          <p:cNvSpPr>
            <a:spLocks noGrp="1"/>
          </p:cNvSpPr>
          <p:nvPr>
            <p:ph type="dt" idx="1"/>
          </p:nvPr>
        </p:nvSpPr>
        <p:spPr/>
        <p:txBody>
          <a:bodyPr/>
          <a:lstStyle/>
          <a:p>
            <a:fld id="{546A58AC-7754-4623-9BAF-1E5C377CA539}" type="datetime1">
              <a:rPr lang="da-DK" smtClean="0"/>
              <a:t>05-03-2025</a:t>
            </a:fld>
            <a:endParaRPr lang="da-DK"/>
          </a:p>
        </p:txBody>
      </p:sp>
      <p:sp>
        <p:nvSpPr>
          <p:cNvPr id="6" name="Header Placeholder 5">
            <a:extLst>
              <a:ext uri="{FF2B5EF4-FFF2-40B4-BE49-F238E27FC236}">
                <a16:creationId xmlns:a16="http://schemas.microsoft.com/office/drawing/2014/main" id="{DEE934B9-2FAB-434E-7409-9C94FD2A1CE0}"/>
              </a:ext>
            </a:extLst>
          </p:cNvPr>
          <p:cNvSpPr>
            <a:spLocks noGrp="1"/>
          </p:cNvSpPr>
          <p:nvPr>
            <p:ph type="hdr" sz="quarter"/>
          </p:nvPr>
        </p:nvSpPr>
        <p:spPr/>
        <p:txBody>
          <a:bodyPr/>
          <a:lstStyle/>
          <a:p>
            <a:endParaRPr lang="da-DK"/>
          </a:p>
        </p:txBody>
      </p:sp>
      <p:sp>
        <p:nvSpPr>
          <p:cNvPr id="7" name="Footer Placeholder 6">
            <a:extLst>
              <a:ext uri="{FF2B5EF4-FFF2-40B4-BE49-F238E27FC236}">
                <a16:creationId xmlns:a16="http://schemas.microsoft.com/office/drawing/2014/main" id="{724B4F71-D3A2-EFEC-8A9D-B97AD273F520}"/>
              </a:ext>
            </a:extLst>
          </p:cNvPr>
          <p:cNvSpPr>
            <a:spLocks noGrp="1"/>
          </p:cNvSpPr>
          <p:nvPr>
            <p:ph type="ftr" sz="quarter" idx="4"/>
          </p:nvPr>
        </p:nvSpPr>
        <p:spPr/>
        <p:txBody>
          <a:bodyPr/>
          <a:lstStyle/>
          <a:p>
            <a:endParaRPr lang="da-DK"/>
          </a:p>
        </p:txBody>
      </p:sp>
    </p:spTree>
    <p:extLst>
      <p:ext uri="{BB962C8B-B14F-4D97-AF65-F5344CB8AC3E}">
        <p14:creationId xmlns:p14="http://schemas.microsoft.com/office/powerpoint/2010/main" val="926959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00F59-3141-40D3-E5A5-BCC72B0BD6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3EC2E8-CF01-CB6D-A48F-814E940D51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D402F6-1A5A-2AEA-9584-1C730601BAA7}"/>
              </a:ext>
            </a:extLst>
          </p:cNvPr>
          <p:cNvSpPr>
            <a:spLocks noGrp="1"/>
          </p:cNvSpPr>
          <p:nvPr>
            <p:ph type="body" idx="1"/>
          </p:nvPr>
        </p:nvSpPr>
        <p:spPr/>
        <p:txBody>
          <a:bodyPr/>
          <a:lstStyle/>
          <a:p>
            <a:pPr algn="l"/>
            <a:endParaRPr lang="da-DK"/>
          </a:p>
        </p:txBody>
      </p:sp>
      <p:sp>
        <p:nvSpPr>
          <p:cNvPr id="4" name="Slide Number Placeholder 3">
            <a:extLst>
              <a:ext uri="{FF2B5EF4-FFF2-40B4-BE49-F238E27FC236}">
                <a16:creationId xmlns:a16="http://schemas.microsoft.com/office/drawing/2014/main" id="{CD304658-53C9-3F67-F469-7CD477F3E4E2}"/>
              </a:ext>
            </a:extLst>
          </p:cNvPr>
          <p:cNvSpPr>
            <a:spLocks noGrp="1"/>
          </p:cNvSpPr>
          <p:nvPr>
            <p:ph type="sldNum" sz="quarter" idx="5"/>
          </p:nvPr>
        </p:nvSpPr>
        <p:spPr/>
        <p:txBody>
          <a:bodyPr/>
          <a:lstStyle/>
          <a:p>
            <a:fld id="{1B1D025B-ACD2-45C1-B156-1DDB470CE319}" type="slidenum">
              <a:rPr lang="da-DK" smtClean="0"/>
              <a:t>30</a:t>
            </a:fld>
            <a:endParaRPr lang="da-DK"/>
          </a:p>
        </p:txBody>
      </p:sp>
      <p:sp>
        <p:nvSpPr>
          <p:cNvPr id="5" name="Date Placeholder 4">
            <a:extLst>
              <a:ext uri="{FF2B5EF4-FFF2-40B4-BE49-F238E27FC236}">
                <a16:creationId xmlns:a16="http://schemas.microsoft.com/office/drawing/2014/main" id="{3A670381-85CA-96F0-3C00-A6B1091D7EA9}"/>
              </a:ext>
            </a:extLst>
          </p:cNvPr>
          <p:cNvSpPr>
            <a:spLocks noGrp="1"/>
          </p:cNvSpPr>
          <p:nvPr>
            <p:ph type="dt" idx="1"/>
          </p:nvPr>
        </p:nvSpPr>
        <p:spPr/>
        <p:txBody>
          <a:bodyPr/>
          <a:lstStyle/>
          <a:p>
            <a:fld id="{546A58AC-7754-4623-9BAF-1E5C377CA539}" type="datetime1">
              <a:rPr lang="da-DK" smtClean="0"/>
              <a:t>05-03-2025</a:t>
            </a:fld>
            <a:endParaRPr lang="da-DK"/>
          </a:p>
        </p:txBody>
      </p:sp>
      <p:sp>
        <p:nvSpPr>
          <p:cNvPr id="6" name="Header Placeholder 5">
            <a:extLst>
              <a:ext uri="{FF2B5EF4-FFF2-40B4-BE49-F238E27FC236}">
                <a16:creationId xmlns:a16="http://schemas.microsoft.com/office/drawing/2014/main" id="{ECDA1B7B-36E8-531B-5AF6-80D65CF3FF91}"/>
              </a:ext>
            </a:extLst>
          </p:cNvPr>
          <p:cNvSpPr>
            <a:spLocks noGrp="1"/>
          </p:cNvSpPr>
          <p:nvPr>
            <p:ph type="hdr" sz="quarter"/>
          </p:nvPr>
        </p:nvSpPr>
        <p:spPr/>
        <p:txBody>
          <a:bodyPr/>
          <a:lstStyle/>
          <a:p>
            <a:endParaRPr lang="da-DK"/>
          </a:p>
        </p:txBody>
      </p:sp>
      <p:sp>
        <p:nvSpPr>
          <p:cNvPr id="7" name="Footer Placeholder 6">
            <a:extLst>
              <a:ext uri="{FF2B5EF4-FFF2-40B4-BE49-F238E27FC236}">
                <a16:creationId xmlns:a16="http://schemas.microsoft.com/office/drawing/2014/main" id="{DF3988A4-FF00-D0D4-FCE6-5F94DED4919E}"/>
              </a:ext>
            </a:extLst>
          </p:cNvPr>
          <p:cNvSpPr>
            <a:spLocks noGrp="1"/>
          </p:cNvSpPr>
          <p:nvPr>
            <p:ph type="ftr" sz="quarter" idx="4"/>
          </p:nvPr>
        </p:nvSpPr>
        <p:spPr/>
        <p:txBody>
          <a:bodyPr/>
          <a:lstStyle/>
          <a:p>
            <a:endParaRPr lang="da-DK"/>
          </a:p>
        </p:txBody>
      </p:sp>
    </p:spTree>
    <p:extLst>
      <p:ext uri="{BB962C8B-B14F-4D97-AF65-F5344CB8AC3E}">
        <p14:creationId xmlns:p14="http://schemas.microsoft.com/office/powerpoint/2010/main" val="2609025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B3EE2-07D4-BB20-B896-D0E508CA9F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BD1FD4-7E49-4636-FA89-9BEC50FE0B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0711F6-F21A-9ECF-C028-A47ED313AD85}"/>
              </a:ext>
            </a:extLst>
          </p:cNvPr>
          <p:cNvSpPr>
            <a:spLocks noGrp="1"/>
          </p:cNvSpPr>
          <p:nvPr>
            <p:ph type="body" idx="1"/>
          </p:nvPr>
        </p:nvSpPr>
        <p:spPr/>
        <p:txBody>
          <a:bodyPr/>
          <a:lstStyle/>
          <a:p>
            <a:endParaRPr lang="da-DK" dirty="0"/>
          </a:p>
        </p:txBody>
      </p:sp>
      <p:sp>
        <p:nvSpPr>
          <p:cNvPr id="4" name="Slide Number Placeholder 3">
            <a:extLst>
              <a:ext uri="{FF2B5EF4-FFF2-40B4-BE49-F238E27FC236}">
                <a16:creationId xmlns:a16="http://schemas.microsoft.com/office/drawing/2014/main" id="{F0DE8153-E965-C2CC-EBE2-AFF271D538A2}"/>
              </a:ext>
            </a:extLst>
          </p:cNvPr>
          <p:cNvSpPr>
            <a:spLocks noGrp="1"/>
          </p:cNvSpPr>
          <p:nvPr>
            <p:ph type="sldNum" sz="quarter" idx="5"/>
          </p:nvPr>
        </p:nvSpPr>
        <p:spPr/>
        <p:txBody>
          <a:bodyPr/>
          <a:lstStyle/>
          <a:p>
            <a:fld id="{1B1D025B-ACD2-45C1-B156-1DDB470CE319}" type="slidenum">
              <a:rPr lang="da-DK" smtClean="0"/>
              <a:t>31</a:t>
            </a:fld>
            <a:endParaRPr lang="da-DK"/>
          </a:p>
        </p:txBody>
      </p:sp>
      <p:sp>
        <p:nvSpPr>
          <p:cNvPr id="5" name="Date Placeholder 4">
            <a:extLst>
              <a:ext uri="{FF2B5EF4-FFF2-40B4-BE49-F238E27FC236}">
                <a16:creationId xmlns:a16="http://schemas.microsoft.com/office/drawing/2014/main" id="{880A4885-0B04-330D-D9B4-790C346CC460}"/>
              </a:ext>
            </a:extLst>
          </p:cNvPr>
          <p:cNvSpPr>
            <a:spLocks noGrp="1"/>
          </p:cNvSpPr>
          <p:nvPr>
            <p:ph type="dt" idx="1"/>
          </p:nvPr>
        </p:nvSpPr>
        <p:spPr/>
        <p:txBody>
          <a:bodyPr/>
          <a:lstStyle/>
          <a:p>
            <a:fld id="{546A58AC-7754-4623-9BAF-1E5C377CA539}" type="datetime1">
              <a:rPr lang="da-DK" smtClean="0"/>
              <a:t>05-03-2025</a:t>
            </a:fld>
            <a:endParaRPr lang="da-DK"/>
          </a:p>
        </p:txBody>
      </p:sp>
      <p:sp>
        <p:nvSpPr>
          <p:cNvPr id="6" name="Header Placeholder 5">
            <a:extLst>
              <a:ext uri="{FF2B5EF4-FFF2-40B4-BE49-F238E27FC236}">
                <a16:creationId xmlns:a16="http://schemas.microsoft.com/office/drawing/2014/main" id="{D905E977-E973-14BE-CD55-F65756C80607}"/>
              </a:ext>
            </a:extLst>
          </p:cNvPr>
          <p:cNvSpPr>
            <a:spLocks noGrp="1"/>
          </p:cNvSpPr>
          <p:nvPr>
            <p:ph type="hdr" sz="quarter"/>
          </p:nvPr>
        </p:nvSpPr>
        <p:spPr/>
        <p:txBody>
          <a:bodyPr/>
          <a:lstStyle/>
          <a:p>
            <a:endParaRPr lang="da-DK"/>
          </a:p>
        </p:txBody>
      </p:sp>
      <p:sp>
        <p:nvSpPr>
          <p:cNvPr id="7" name="Footer Placeholder 6">
            <a:extLst>
              <a:ext uri="{FF2B5EF4-FFF2-40B4-BE49-F238E27FC236}">
                <a16:creationId xmlns:a16="http://schemas.microsoft.com/office/drawing/2014/main" id="{82A0E205-F521-EA29-90B2-998E6C27B701}"/>
              </a:ext>
            </a:extLst>
          </p:cNvPr>
          <p:cNvSpPr>
            <a:spLocks noGrp="1"/>
          </p:cNvSpPr>
          <p:nvPr>
            <p:ph type="ftr" sz="quarter" idx="4"/>
          </p:nvPr>
        </p:nvSpPr>
        <p:spPr/>
        <p:txBody>
          <a:bodyPr/>
          <a:lstStyle/>
          <a:p>
            <a:endParaRPr lang="da-DK"/>
          </a:p>
        </p:txBody>
      </p:sp>
    </p:spTree>
    <p:extLst>
      <p:ext uri="{BB962C8B-B14F-4D97-AF65-F5344CB8AC3E}">
        <p14:creationId xmlns:p14="http://schemas.microsoft.com/office/powerpoint/2010/main" val="22844227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A7931-2992-1499-7BB8-0C87567740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A5B6D-3125-1EBD-07A4-F079D4B7DF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550A2-FAB5-F8C8-E2D3-442A965139BA}"/>
              </a:ext>
            </a:extLst>
          </p:cNvPr>
          <p:cNvSpPr>
            <a:spLocks noGrp="1"/>
          </p:cNvSpPr>
          <p:nvPr>
            <p:ph type="body" idx="1"/>
          </p:nvPr>
        </p:nvSpPr>
        <p:spPr/>
        <p:txBody>
          <a:bodyPr/>
          <a:lstStyle/>
          <a:p>
            <a:endParaRPr lang="da-DK" dirty="0"/>
          </a:p>
        </p:txBody>
      </p:sp>
      <p:sp>
        <p:nvSpPr>
          <p:cNvPr id="4" name="Slide Number Placeholder 3">
            <a:extLst>
              <a:ext uri="{FF2B5EF4-FFF2-40B4-BE49-F238E27FC236}">
                <a16:creationId xmlns:a16="http://schemas.microsoft.com/office/drawing/2014/main" id="{E77BA32A-8166-CFCD-D98F-C740237B7FF3}"/>
              </a:ext>
            </a:extLst>
          </p:cNvPr>
          <p:cNvSpPr>
            <a:spLocks noGrp="1"/>
          </p:cNvSpPr>
          <p:nvPr>
            <p:ph type="sldNum" sz="quarter" idx="5"/>
          </p:nvPr>
        </p:nvSpPr>
        <p:spPr/>
        <p:txBody>
          <a:bodyPr/>
          <a:lstStyle/>
          <a:p>
            <a:fld id="{1B1D025B-ACD2-45C1-B156-1DDB470CE319}" type="slidenum">
              <a:rPr lang="da-DK" smtClean="0"/>
              <a:t>32</a:t>
            </a:fld>
            <a:endParaRPr lang="da-DK"/>
          </a:p>
        </p:txBody>
      </p:sp>
      <p:sp>
        <p:nvSpPr>
          <p:cNvPr id="5" name="Date Placeholder 4">
            <a:extLst>
              <a:ext uri="{FF2B5EF4-FFF2-40B4-BE49-F238E27FC236}">
                <a16:creationId xmlns:a16="http://schemas.microsoft.com/office/drawing/2014/main" id="{96B0B373-EA07-0CAD-1068-9BC66A9BB910}"/>
              </a:ext>
            </a:extLst>
          </p:cNvPr>
          <p:cNvSpPr>
            <a:spLocks noGrp="1"/>
          </p:cNvSpPr>
          <p:nvPr>
            <p:ph type="dt" idx="1"/>
          </p:nvPr>
        </p:nvSpPr>
        <p:spPr/>
        <p:txBody>
          <a:bodyPr/>
          <a:lstStyle/>
          <a:p>
            <a:fld id="{546A58AC-7754-4623-9BAF-1E5C377CA539}" type="datetime1">
              <a:rPr lang="da-DK" smtClean="0"/>
              <a:t>05-03-2025</a:t>
            </a:fld>
            <a:endParaRPr lang="da-DK"/>
          </a:p>
        </p:txBody>
      </p:sp>
      <p:sp>
        <p:nvSpPr>
          <p:cNvPr id="6" name="Header Placeholder 5">
            <a:extLst>
              <a:ext uri="{FF2B5EF4-FFF2-40B4-BE49-F238E27FC236}">
                <a16:creationId xmlns:a16="http://schemas.microsoft.com/office/drawing/2014/main" id="{5F341548-51A4-93F5-A638-2754DE7B8AD3}"/>
              </a:ext>
            </a:extLst>
          </p:cNvPr>
          <p:cNvSpPr>
            <a:spLocks noGrp="1"/>
          </p:cNvSpPr>
          <p:nvPr>
            <p:ph type="hdr" sz="quarter"/>
          </p:nvPr>
        </p:nvSpPr>
        <p:spPr/>
        <p:txBody>
          <a:bodyPr/>
          <a:lstStyle/>
          <a:p>
            <a:endParaRPr lang="da-DK"/>
          </a:p>
        </p:txBody>
      </p:sp>
      <p:sp>
        <p:nvSpPr>
          <p:cNvPr id="7" name="Footer Placeholder 6">
            <a:extLst>
              <a:ext uri="{FF2B5EF4-FFF2-40B4-BE49-F238E27FC236}">
                <a16:creationId xmlns:a16="http://schemas.microsoft.com/office/drawing/2014/main" id="{803969AE-4565-1B3E-9F2A-F8706F070CBC}"/>
              </a:ext>
            </a:extLst>
          </p:cNvPr>
          <p:cNvSpPr>
            <a:spLocks noGrp="1"/>
          </p:cNvSpPr>
          <p:nvPr>
            <p:ph type="ftr" sz="quarter" idx="4"/>
          </p:nvPr>
        </p:nvSpPr>
        <p:spPr/>
        <p:txBody>
          <a:bodyPr/>
          <a:lstStyle/>
          <a:p>
            <a:endParaRPr lang="da-DK"/>
          </a:p>
        </p:txBody>
      </p:sp>
    </p:spTree>
    <p:extLst>
      <p:ext uri="{BB962C8B-B14F-4D97-AF65-F5344CB8AC3E}">
        <p14:creationId xmlns:p14="http://schemas.microsoft.com/office/powerpoint/2010/main" val="2660270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8DB1A-B8EF-6716-2876-0AA3EB556F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8FF36B-9E66-7AA7-E673-628A14884B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B364A4-8365-5D9C-A27E-09133A2BD1B7}"/>
              </a:ext>
            </a:extLst>
          </p:cNvPr>
          <p:cNvSpPr>
            <a:spLocks noGrp="1"/>
          </p:cNvSpPr>
          <p:nvPr>
            <p:ph type="body" idx="1"/>
          </p:nvPr>
        </p:nvSpPr>
        <p:spPr/>
        <p:txBody>
          <a:bodyPr/>
          <a:lstStyle/>
          <a:p>
            <a:endParaRPr lang="da-DK" dirty="0"/>
          </a:p>
        </p:txBody>
      </p:sp>
      <p:sp>
        <p:nvSpPr>
          <p:cNvPr id="4" name="Slide Number Placeholder 3">
            <a:extLst>
              <a:ext uri="{FF2B5EF4-FFF2-40B4-BE49-F238E27FC236}">
                <a16:creationId xmlns:a16="http://schemas.microsoft.com/office/drawing/2014/main" id="{55CE7D4C-1CDA-7546-0FEC-A6739CDF3FE1}"/>
              </a:ext>
            </a:extLst>
          </p:cNvPr>
          <p:cNvSpPr>
            <a:spLocks noGrp="1"/>
          </p:cNvSpPr>
          <p:nvPr>
            <p:ph type="sldNum" sz="quarter" idx="5"/>
          </p:nvPr>
        </p:nvSpPr>
        <p:spPr/>
        <p:txBody>
          <a:bodyPr/>
          <a:lstStyle/>
          <a:p>
            <a:fld id="{1B1D025B-ACD2-45C1-B156-1DDB470CE319}" type="slidenum">
              <a:rPr lang="da-DK" smtClean="0"/>
              <a:t>33</a:t>
            </a:fld>
            <a:endParaRPr lang="da-DK"/>
          </a:p>
        </p:txBody>
      </p:sp>
      <p:sp>
        <p:nvSpPr>
          <p:cNvPr id="5" name="Date Placeholder 4">
            <a:extLst>
              <a:ext uri="{FF2B5EF4-FFF2-40B4-BE49-F238E27FC236}">
                <a16:creationId xmlns:a16="http://schemas.microsoft.com/office/drawing/2014/main" id="{A6972DDD-51DF-E801-5395-7FAC806259CF}"/>
              </a:ext>
            </a:extLst>
          </p:cNvPr>
          <p:cNvSpPr>
            <a:spLocks noGrp="1"/>
          </p:cNvSpPr>
          <p:nvPr>
            <p:ph type="dt" idx="1"/>
          </p:nvPr>
        </p:nvSpPr>
        <p:spPr/>
        <p:txBody>
          <a:bodyPr/>
          <a:lstStyle/>
          <a:p>
            <a:fld id="{546A58AC-7754-4623-9BAF-1E5C377CA539}" type="datetime1">
              <a:rPr lang="da-DK" smtClean="0"/>
              <a:t>05-03-2025</a:t>
            </a:fld>
            <a:endParaRPr lang="da-DK"/>
          </a:p>
        </p:txBody>
      </p:sp>
      <p:sp>
        <p:nvSpPr>
          <p:cNvPr id="6" name="Header Placeholder 5">
            <a:extLst>
              <a:ext uri="{FF2B5EF4-FFF2-40B4-BE49-F238E27FC236}">
                <a16:creationId xmlns:a16="http://schemas.microsoft.com/office/drawing/2014/main" id="{487D1848-4EEA-1C9B-0E49-7C10392FA461}"/>
              </a:ext>
            </a:extLst>
          </p:cNvPr>
          <p:cNvSpPr>
            <a:spLocks noGrp="1"/>
          </p:cNvSpPr>
          <p:nvPr>
            <p:ph type="hdr" sz="quarter"/>
          </p:nvPr>
        </p:nvSpPr>
        <p:spPr/>
        <p:txBody>
          <a:bodyPr/>
          <a:lstStyle/>
          <a:p>
            <a:endParaRPr lang="da-DK"/>
          </a:p>
        </p:txBody>
      </p:sp>
      <p:sp>
        <p:nvSpPr>
          <p:cNvPr id="7" name="Footer Placeholder 6">
            <a:extLst>
              <a:ext uri="{FF2B5EF4-FFF2-40B4-BE49-F238E27FC236}">
                <a16:creationId xmlns:a16="http://schemas.microsoft.com/office/drawing/2014/main" id="{72FA9463-FA11-199C-EE06-28C70419408E}"/>
              </a:ext>
            </a:extLst>
          </p:cNvPr>
          <p:cNvSpPr>
            <a:spLocks noGrp="1"/>
          </p:cNvSpPr>
          <p:nvPr>
            <p:ph type="ftr" sz="quarter" idx="4"/>
          </p:nvPr>
        </p:nvSpPr>
        <p:spPr/>
        <p:txBody>
          <a:bodyPr/>
          <a:lstStyle/>
          <a:p>
            <a:endParaRPr lang="da-DK"/>
          </a:p>
        </p:txBody>
      </p:sp>
    </p:spTree>
    <p:extLst>
      <p:ext uri="{BB962C8B-B14F-4D97-AF65-F5344CB8AC3E}">
        <p14:creationId xmlns:p14="http://schemas.microsoft.com/office/powerpoint/2010/main" val="3016604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64107-C701-79E3-2DB3-2049E05859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3312F7-0765-CFC4-B0E4-0B03BE5BB5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FD662B-EA99-4EC9-254E-56DC29F698E6}"/>
              </a:ext>
            </a:extLst>
          </p:cNvPr>
          <p:cNvSpPr>
            <a:spLocks noGrp="1"/>
          </p:cNvSpPr>
          <p:nvPr>
            <p:ph type="body" idx="1"/>
          </p:nvPr>
        </p:nvSpPr>
        <p:spPr/>
        <p:txBody>
          <a:bodyPr/>
          <a:lstStyle/>
          <a:p>
            <a:endParaRPr lang="da-DK" dirty="0"/>
          </a:p>
        </p:txBody>
      </p:sp>
      <p:sp>
        <p:nvSpPr>
          <p:cNvPr id="4" name="Slide Number Placeholder 3">
            <a:extLst>
              <a:ext uri="{FF2B5EF4-FFF2-40B4-BE49-F238E27FC236}">
                <a16:creationId xmlns:a16="http://schemas.microsoft.com/office/drawing/2014/main" id="{A0DCE90A-B00C-E4D2-564E-3FAAC19CB0B2}"/>
              </a:ext>
            </a:extLst>
          </p:cNvPr>
          <p:cNvSpPr>
            <a:spLocks noGrp="1"/>
          </p:cNvSpPr>
          <p:nvPr>
            <p:ph type="sldNum" sz="quarter" idx="5"/>
          </p:nvPr>
        </p:nvSpPr>
        <p:spPr/>
        <p:txBody>
          <a:bodyPr/>
          <a:lstStyle/>
          <a:p>
            <a:fld id="{1B1D025B-ACD2-45C1-B156-1DDB470CE319}" type="slidenum">
              <a:rPr lang="da-DK" smtClean="0"/>
              <a:t>34</a:t>
            </a:fld>
            <a:endParaRPr lang="da-DK"/>
          </a:p>
        </p:txBody>
      </p:sp>
      <p:sp>
        <p:nvSpPr>
          <p:cNvPr id="5" name="Date Placeholder 4">
            <a:extLst>
              <a:ext uri="{FF2B5EF4-FFF2-40B4-BE49-F238E27FC236}">
                <a16:creationId xmlns:a16="http://schemas.microsoft.com/office/drawing/2014/main" id="{37F783A0-64B2-A18B-3A47-1E4BFB950788}"/>
              </a:ext>
            </a:extLst>
          </p:cNvPr>
          <p:cNvSpPr>
            <a:spLocks noGrp="1"/>
          </p:cNvSpPr>
          <p:nvPr>
            <p:ph type="dt" idx="1"/>
          </p:nvPr>
        </p:nvSpPr>
        <p:spPr/>
        <p:txBody>
          <a:bodyPr/>
          <a:lstStyle/>
          <a:p>
            <a:fld id="{546A58AC-7754-4623-9BAF-1E5C377CA539}" type="datetime1">
              <a:rPr lang="da-DK" smtClean="0"/>
              <a:t>05-03-2025</a:t>
            </a:fld>
            <a:endParaRPr lang="da-DK"/>
          </a:p>
        </p:txBody>
      </p:sp>
      <p:sp>
        <p:nvSpPr>
          <p:cNvPr id="6" name="Header Placeholder 5">
            <a:extLst>
              <a:ext uri="{FF2B5EF4-FFF2-40B4-BE49-F238E27FC236}">
                <a16:creationId xmlns:a16="http://schemas.microsoft.com/office/drawing/2014/main" id="{1B5812AF-7100-8855-AF24-C329EF6CB239}"/>
              </a:ext>
            </a:extLst>
          </p:cNvPr>
          <p:cNvSpPr>
            <a:spLocks noGrp="1"/>
          </p:cNvSpPr>
          <p:nvPr>
            <p:ph type="hdr" sz="quarter"/>
          </p:nvPr>
        </p:nvSpPr>
        <p:spPr/>
        <p:txBody>
          <a:bodyPr/>
          <a:lstStyle/>
          <a:p>
            <a:endParaRPr lang="da-DK"/>
          </a:p>
        </p:txBody>
      </p:sp>
      <p:sp>
        <p:nvSpPr>
          <p:cNvPr id="7" name="Footer Placeholder 6">
            <a:extLst>
              <a:ext uri="{FF2B5EF4-FFF2-40B4-BE49-F238E27FC236}">
                <a16:creationId xmlns:a16="http://schemas.microsoft.com/office/drawing/2014/main" id="{2A5DEA2A-7287-488F-5CB9-D9F5B62E7CBA}"/>
              </a:ext>
            </a:extLst>
          </p:cNvPr>
          <p:cNvSpPr>
            <a:spLocks noGrp="1"/>
          </p:cNvSpPr>
          <p:nvPr>
            <p:ph type="ftr" sz="quarter" idx="4"/>
          </p:nvPr>
        </p:nvSpPr>
        <p:spPr/>
        <p:txBody>
          <a:bodyPr/>
          <a:lstStyle/>
          <a:p>
            <a:endParaRPr lang="da-DK"/>
          </a:p>
        </p:txBody>
      </p:sp>
    </p:spTree>
    <p:extLst>
      <p:ext uri="{BB962C8B-B14F-4D97-AF65-F5344CB8AC3E}">
        <p14:creationId xmlns:p14="http://schemas.microsoft.com/office/powerpoint/2010/main" val="120013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B1D025B-ACD2-45C1-B156-1DDB470CE319}" type="slidenum">
              <a:rPr lang="en-GB" smtClean="0"/>
              <a:t>36</a:t>
            </a:fld>
            <a:endParaRPr lang="en-GB"/>
          </a:p>
        </p:txBody>
      </p:sp>
      <p:sp>
        <p:nvSpPr>
          <p:cNvPr id="5" name="Date Placeholder 4"/>
          <p:cNvSpPr>
            <a:spLocks noGrp="1"/>
          </p:cNvSpPr>
          <p:nvPr>
            <p:ph type="dt" idx="1"/>
          </p:nvPr>
        </p:nvSpPr>
        <p:spPr/>
        <p:txBody>
          <a:bodyPr/>
          <a:lstStyle/>
          <a:p>
            <a:fld id="{546A58AC-7754-4623-9BAF-1E5C377CA539}" type="datetime1">
              <a:rPr lang="en-GB" smtClean="0"/>
              <a:t>05/03/2025</a:t>
            </a:fld>
            <a:endParaRPr lang="en-GB"/>
          </a:p>
        </p:txBody>
      </p:sp>
      <p:sp>
        <p:nvSpPr>
          <p:cNvPr id="6" name="Header Placeholder 5"/>
          <p:cNvSpPr>
            <a:spLocks noGrp="1"/>
          </p:cNvSpPr>
          <p:nvPr>
            <p:ph type="hdr" sz="quarter"/>
          </p:nvPr>
        </p:nvSpPr>
        <p:spPr/>
        <p:txBody>
          <a:bodyPr/>
          <a:lstStyle/>
          <a:p>
            <a:endParaRPr lang="en-GB"/>
          </a:p>
        </p:txBody>
      </p:sp>
      <p:sp>
        <p:nvSpPr>
          <p:cNvPr id="7" name="Footer Placeholder 6"/>
          <p:cNvSpPr>
            <a:spLocks noGrp="1"/>
          </p:cNvSpPr>
          <p:nvPr>
            <p:ph type="ftr" sz="quarter" idx="4"/>
          </p:nvPr>
        </p:nvSpPr>
        <p:spPr/>
        <p:txBody>
          <a:bodyPr/>
          <a:lstStyle/>
          <a:p>
            <a:endParaRPr lang="en-GB"/>
          </a:p>
        </p:txBody>
      </p:sp>
    </p:spTree>
    <p:extLst>
      <p:ext uri="{BB962C8B-B14F-4D97-AF65-F5344CB8AC3E}">
        <p14:creationId xmlns:p14="http://schemas.microsoft.com/office/powerpoint/2010/main" val="4225838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D025B-ACD2-45C1-B156-1DDB470CE319}" type="slidenum">
              <a:rPr lang="en-GB" smtClean="0"/>
              <a:t>7</a:t>
            </a:fld>
            <a:endParaRPr lang="en-GB"/>
          </a:p>
        </p:txBody>
      </p:sp>
      <p:sp>
        <p:nvSpPr>
          <p:cNvPr id="5" name="Date Placeholder 4"/>
          <p:cNvSpPr>
            <a:spLocks noGrp="1"/>
          </p:cNvSpPr>
          <p:nvPr>
            <p:ph type="dt" idx="1"/>
          </p:nvPr>
        </p:nvSpPr>
        <p:spPr/>
        <p:txBody>
          <a:bodyPr/>
          <a:lstStyle/>
          <a:p>
            <a:fld id="{546A58AC-7754-4623-9BAF-1E5C377CA539}" type="datetime1">
              <a:rPr lang="en-GB" smtClean="0"/>
              <a:t>05/03/2025</a:t>
            </a:fld>
            <a:endParaRPr lang="en-GB"/>
          </a:p>
        </p:txBody>
      </p:sp>
      <p:sp>
        <p:nvSpPr>
          <p:cNvPr id="6" name="Header Placeholder 5"/>
          <p:cNvSpPr>
            <a:spLocks noGrp="1"/>
          </p:cNvSpPr>
          <p:nvPr>
            <p:ph type="hdr" sz="quarter"/>
          </p:nvPr>
        </p:nvSpPr>
        <p:spPr/>
        <p:txBody>
          <a:bodyPr/>
          <a:lstStyle/>
          <a:p>
            <a:endParaRPr lang="en-GB"/>
          </a:p>
        </p:txBody>
      </p:sp>
      <p:sp>
        <p:nvSpPr>
          <p:cNvPr id="7" name="Footer Placeholder 6"/>
          <p:cNvSpPr>
            <a:spLocks noGrp="1"/>
          </p:cNvSpPr>
          <p:nvPr>
            <p:ph type="ftr" sz="quarter" idx="4"/>
          </p:nvPr>
        </p:nvSpPr>
        <p:spPr/>
        <p:txBody>
          <a:bodyPr/>
          <a:lstStyle/>
          <a:p>
            <a:endParaRPr lang="en-GB"/>
          </a:p>
        </p:txBody>
      </p:sp>
    </p:spTree>
    <p:extLst>
      <p:ext uri="{BB962C8B-B14F-4D97-AF65-F5344CB8AC3E}">
        <p14:creationId xmlns:p14="http://schemas.microsoft.com/office/powerpoint/2010/main" val="1574068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B1D025B-ACD2-45C1-B156-1DDB470CE319}" type="slidenum">
              <a:rPr lang="en-GB" smtClean="0"/>
              <a:t>10</a:t>
            </a:fld>
            <a:endParaRPr lang="en-GB"/>
          </a:p>
        </p:txBody>
      </p:sp>
      <p:sp>
        <p:nvSpPr>
          <p:cNvPr id="5" name="Date Placeholder 4"/>
          <p:cNvSpPr>
            <a:spLocks noGrp="1"/>
          </p:cNvSpPr>
          <p:nvPr>
            <p:ph type="dt" idx="1"/>
          </p:nvPr>
        </p:nvSpPr>
        <p:spPr/>
        <p:txBody>
          <a:bodyPr/>
          <a:lstStyle/>
          <a:p>
            <a:fld id="{546A58AC-7754-4623-9BAF-1E5C377CA539}" type="datetime1">
              <a:rPr lang="en-GB" smtClean="0"/>
              <a:t>05/03/2025</a:t>
            </a:fld>
            <a:endParaRPr lang="en-GB"/>
          </a:p>
        </p:txBody>
      </p:sp>
      <p:sp>
        <p:nvSpPr>
          <p:cNvPr id="6" name="Header Placeholder 5"/>
          <p:cNvSpPr>
            <a:spLocks noGrp="1"/>
          </p:cNvSpPr>
          <p:nvPr>
            <p:ph type="hdr" sz="quarter"/>
          </p:nvPr>
        </p:nvSpPr>
        <p:spPr/>
        <p:txBody>
          <a:bodyPr/>
          <a:lstStyle/>
          <a:p>
            <a:endParaRPr lang="en-GB"/>
          </a:p>
        </p:txBody>
      </p:sp>
      <p:sp>
        <p:nvSpPr>
          <p:cNvPr id="7" name="Footer Placeholder 6"/>
          <p:cNvSpPr>
            <a:spLocks noGrp="1"/>
          </p:cNvSpPr>
          <p:nvPr>
            <p:ph type="ftr" sz="quarter" idx="4"/>
          </p:nvPr>
        </p:nvSpPr>
        <p:spPr/>
        <p:txBody>
          <a:bodyPr/>
          <a:lstStyle/>
          <a:p>
            <a:endParaRPr lang="en-GB"/>
          </a:p>
        </p:txBody>
      </p:sp>
    </p:spTree>
    <p:extLst>
      <p:ext uri="{BB962C8B-B14F-4D97-AF65-F5344CB8AC3E}">
        <p14:creationId xmlns:p14="http://schemas.microsoft.com/office/powerpoint/2010/main" val="3592474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D025B-ACD2-45C1-B156-1DDB470CE319}" type="slidenum">
              <a:rPr lang="en-GB" smtClean="0"/>
              <a:t>11</a:t>
            </a:fld>
            <a:endParaRPr lang="en-GB"/>
          </a:p>
        </p:txBody>
      </p:sp>
      <p:sp>
        <p:nvSpPr>
          <p:cNvPr id="5" name="Date Placeholder 4"/>
          <p:cNvSpPr>
            <a:spLocks noGrp="1"/>
          </p:cNvSpPr>
          <p:nvPr>
            <p:ph type="dt" idx="1"/>
          </p:nvPr>
        </p:nvSpPr>
        <p:spPr/>
        <p:txBody>
          <a:bodyPr/>
          <a:lstStyle/>
          <a:p>
            <a:fld id="{546A58AC-7754-4623-9BAF-1E5C377CA539}" type="datetime1">
              <a:rPr lang="en-GB" smtClean="0"/>
              <a:t>05/03/2025</a:t>
            </a:fld>
            <a:endParaRPr lang="en-GB"/>
          </a:p>
        </p:txBody>
      </p:sp>
      <p:sp>
        <p:nvSpPr>
          <p:cNvPr id="6" name="Header Placeholder 5"/>
          <p:cNvSpPr>
            <a:spLocks noGrp="1"/>
          </p:cNvSpPr>
          <p:nvPr>
            <p:ph type="hdr" sz="quarter"/>
          </p:nvPr>
        </p:nvSpPr>
        <p:spPr/>
        <p:txBody>
          <a:bodyPr/>
          <a:lstStyle/>
          <a:p>
            <a:endParaRPr lang="en-GB"/>
          </a:p>
        </p:txBody>
      </p:sp>
      <p:sp>
        <p:nvSpPr>
          <p:cNvPr id="7" name="Footer Placeholder 6"/>
          <p:cNvSpPr>
            <a:spLocks noGrp="1"/>
          </p:cNvSpPr>
          <p:nvPr>
            <p:ph type="ftr" sz="quarter" idx="4"/>
          </p:nvPr>
        </p:nvSpPr>
        <p:spPr/>
        <p:txBody>
          <a:bodyPr/>
          <a:lstStyle/>
          <a:p>
            <a:endParaRPr lang="en-GB"/>
          </a:p>
        </p:txBody>
      </p:sp>
    </p:spTree>
    <p:extLst>
      <p:ext uri="{BB962C8B-B14F-4D97-AF65-F5344CB8AC3E}">
        <p14:creationId xmlns:p14="http://schemas.microsoft.com/office/powerpoint/2010/main" val="2831764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D025B-ACD2-45C1-B156-1DDB470CE319}" type="slidenum">
              <a:rPr lang="en-GB" smtClean="0"/>
              <a:t>12</a:t>
            </a:fld>
            <a:endParaRPr lang="en-GB"/>
          </a:p>
        </p:txBody>
      </p:sp>
      <p:sp>
        <p:nvSpPr>
          <p:cNvPr id="5" name="Date Placeholder 4"/>
          <p:cNvSpPr>
            <a:spLocks noGrp="1"/>
          </p:cNvSpPr>
          <p:nvPr>
            <p:ph type="dt" idx="1"/>
          </p:nvPr>
        </p:nvSpPr>
        <p:spPr/>
        <p:txBody>
          <a:bodyPr/>
          <a:lstStyle/>
          <a:p>
            <a:fld id="{546A58AC-7754-4623-9BAF-1E5C377CA539}" type="datetime1">
              <a:rPr lang="en-GB" smtClean="0"/>
              <a:t>05/03/2025</a:t>
            </a:fld>
            <a:endParaRPr lang="en-GB"/>
          </a:p>
        </p:txBody>
      </p:sp>
      <p:sp>
        <p:nvSpPr>
          <p:cNvPr id="6" name="Header Placeholder 5"/>
          <p:cNvSpPr>
            <a:spLocks noGrp="1"/>
          </p:cNvSpPr>
          <p:nvPr>
            <p:ph type="hdr" sz="quarter"/>
          </p:nvPr>
        </p:nvSpPr>
        <p:spPr/>
        <p:txBody>
          <a:bodyPr/>
          <a:lstStyle/>
          <a:p>
            <a:endParaRPr lang="en-GB"/>
          </a:p>
        </p:txBody>
      </p:sp>
      <p:sp>
        <p:nvSpPr>
          <p:cNvPr id="7" name="Footer Placeholder 6"/>
          <p:cNvSpPr>
            <a:spLocks noGrp="1"/>
          </p:cNvSpPr>
          <p:nvPr>
            <p:ph type="ftr" sz="quarter" idx="4"/>
          </p:nvPr>
        </p:nvSpPr>
        <p:spPr/>
        <p:txBody>
          <a:bodyPr/>
          <a:lstStyle/>
          <a:p>
            <a:endParaRPr lang="en-GB"/>
          </a:p>
        </p:txBody>
      </p:sp>
    </p:spTree>
    <p:extLst>
      <p:ext uri="{BB962C8B-B14F-4D97-AF65-F5344CB8AC3E}">
        <p14:creationId xmlns:p14="http://schemas.microsoft.com/office/powerpoint/2010/main" val="3674700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D025B-ACD2-45C1-B156-1DDB470CE319}" type="slidenum">
              <a:rPr lang="en-GB" smtClean="0"/>
              <a:t>13</a:t>
            </a:fld>
            <a:endParaRPr lang="en-GB"/>
          </a:p>
        </p:txBody>
      </p:sp>
      <p:sp>
        <p:nvSpPr>
          <p:cNvPr id="5" name="Date Placeholder 4"/>
          <p:cNvSpPr>
            <a:spLocks noGrp="1"/>
          </p:cNvSpPr>
          <p:nvPr>
            <p:ph type="dt" idx="1"/>
          </p:nvPr>
        </p:nvSpPr>
        <p:spPr/>
        <p:txBody>
          <a:bodyPr/>
          <a:lstStyle/>
          <a:p>
            <a:fld id="{546A58AC-7754-4623-9BAF-1E5C377CA539}" type="datetime1">
              <a:rPr lang="en-GB" smtClean="0"/>
              <a:t>05/03/2025</a:t>
            </a:fld>
            <a:endParaRPr lang="en-GB"/>
          </a:p>
        </p:txBody>
      </p:sp>
      <p:sp>
        <p:nvSpPr>
          <p:cNvPr id="6" name="Header Placeholder 5"/>
          <p:cNvSpPr>
            <a:spLocks noGrp="1"/>
          </p:cNvSpPr>
          <p:nvPr>
            <p:ph type="hdr" sz="quarter"/>
          </p:nvPr>
        </p:nvSpPr>
        <p:spPr/>
        <p:txBody>
          <a:bodyPr/>
          <a:lstStyle/>
          <a:p>
            <a:endParaRPr lang="en-GB"/>
          </a:p>
        </p:txBody>
      </p:sp>
      <p:sp>
        <p:nvSpPr>
          <p:cNvPr id="7" name="Footer Placeholder 6"/>
          <p:cNvSpPr>
            <a:spLocks noGrp="1"/>
          </p:cNvSpPr>
          <p:nvPr>
            <p:ph type="ftr" sz="quarter" idx="4"/>
          </p:nvPr>
        </p:nvSpPr>
        <p:spPr/>
        <p:txBody>
          <a:bodyPr/>
          <a:lstStyle/>
          <a:p>
            <a:endParaRPr lang="en-GB"/>
          </a:p>
        </p:txBody>
      </p:sp>
    </p:spTree>
    <p:extLst>
      <p:ext uri="{BB962C8B-B14F-4D97-AF65-F5344CB8AC3E}">
        <p14:creationId xmlns:p14="http://schemas.microsoft.com/office/powerpoint/2010/main" val="3639170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Ngoài ra, hệ thống multi tier cũng có một package thường sử dụng cho việc chứa những class biểu trưng cho các thực thể trong hệ thống ví dụ như Person hoặc Tax.</a:t>
            </a:r>
          </a:p>
          <a:p>
            <a:r>
              <a:rPr lang="en-US"/>
              <a:t>Bên cạnh đó, cũng có những class đóng vai trò là những model để nhận và chuyển data giữa các lớp. Sâu hơn về phần này sẽ được giải thích khi ta tìm hiểu phần làm việc với dữ liệu và database</a:t>
            </a:r>
            <a:endParaRPr lang="en-US" dirty="0"/>
          </a:p>
        </p:txBody>
      </p:sp>
      <p:sp>
        <p:nvSpPr>
          <p:cNvPr id="4" name="Slide Number Placeholder 3"/>
          <p:cNvSpPr>
            <a:spLocks noGrp="1"/>
          </p:cNvSpPr>
          <p:nvPr>
            <p:ph type="sldNum" sz="quarter" idx="5"/>
          </p:nvPr>
        </p:nvSpPr>
        <p:spPr/>
        <p:txBody>
          <a:bodyPr/>
          <a:lstStyle/>
          <a:p>
            <a:fld id="{1B1D025B-ACD2-45C1-B156-1DDB470CE319}" type="slidenum">
              <a:rPr lang="en-GB" smtClean="0"/>
              <a:t>14</a:t>
            </a:fld>
            <a:endParaRPr lang="en-GB"/>
          </a:p>
        </p:txBody>
      </p:sp>
      <p:sp>
        <p:nvSpPr>
          <p:cNvPr id="5" name="Date Placeholder 4"/>
          <p:cNvSpPr>
            <a:spLocks noGrp="1"/>
          </p:cNvSpPr>
          <p:nvPr>
            <p:ph type="dt" idx="1"/>
          </p:nvPr>
        </p:nvSpPr>
        <p:spPr/>
        <p:txBody>
          <a:bodyPr/>
          <a:lstStyle/>
          <a:p>
            <a:fld id="{546A58AC-7754-4623-9BAF-1E5C377CA539}" type="datetime1">
              <a:rPr lang="en-GB" smtClean="0"/>
              <a:t>05/03/2025</a:t>
            </a:fld>
            <a:endParaRPr lang="en-GB"/>
          </a:p>
        </p:txBody>
      </p:sp>
      <p:sp>
        <p:nvSpPr>
          <p:cNvPr id="6" name="Header Placeholder 5"/>
          <p:cNvSpPr>
            <a:spLocks noGrp="1"/>
          </p:cNvSpPr>
          <p:nvPr>
            <p:ph type="hdr" sz="quarter"/>
          </p:nvPr>
        </p:nvSpPr>
        <p:spPr/>
        <p:txBody>
          <a:bodyPr/>
          <a:lstStyle/>
          <a:p>
            <a:endParaRPr lang="en-GB"/>
          </a:p>
        </p:txBody>
      </p:sp>
      <p:sp>
        <p:nvSpPr>
          <p:cNvPr id="7" name="Footer Placeholder 6"/>
          <p:cNvSpPr>
            <a:spLocks noGrp="1"/>
          </p:cNvSpPr>
          <p:nvPr>
            <p:ph type="ftr" sz="quarter" idx="4"/>
          </p:nvPr>
        </p:nvSpPr>
        <p:spPr/>
        <p:txBody>
          <a:bodyPr/>
          <a:lstStyle/>
          <a:p>
            <a:endParaRPr lang="en-GB"/>
          </a:p>
        </p:txBody>
      </p:sp>
    </p:spTree>
    <p:extLst>
      <p:ext uri="{BB962C8B-B14F-4D97-AF65-F5344CB8AC3E}">
        <p14:creationId xmlns:p14="http://schemas.microsoft.com/office/powerpoint/2010/main" val="401830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1D025B-ACD2-45C1-B156-1DDB470CE319}" type="slidenum">
              <a:rPr lang="en-GB" smtClean="0"/>
              <a:t>15</a:t>
            </a:fld>
            <a:endParaRPr lang="en-GB"/>
          </a:p>
        </p:txBody>
      </p:sp>
      <p:sp>
        <p:nvSpPr>
          <p:cNvPr id="5" name="Date Placeholder 4"/>
          <p:cNvSpPr>
            <a:spLocks noGrp="1"/>
          </p:cNvSpPr>
          <p:nvPr>
            <p:ph type="dt" idx="1"/>
          </p:nvPr>
        </p:nvSpPr>
        <p:spPr/>
        <p:txBody>
          <a:bodyPr/>
          <a:lstStyle/>
          <a:p>
            <a:fld id="{546A58AC-7754-4623-9BAF-1E5C377CA539}" type="datetime1">
              <a:rPr lang="en-GB" smtClean="0"/>
              <a:t>05/03/2025</a:t>
            </a:fld>
            <a:endParaRPr lang="en-GB"/>
          </a:p>
        </p:txBody>
      </p:sp>
      <p:sp>
        <p:nvSpPr>
          <p:cNvPr id="6" name="Header Placeholder 5"/>
          <p:cNvSpPr>
            <a:spLocks noGrp="1"/>
          </p:cNvSpPr>
          <p:nvPr>
            <p:ph type="hdr" sz="quarter"/>
          </p:nvPr>
        </p:nvSpPr>
        <p:spPr/>
        <p:txBody>
          <a:bodyPr/>
          <a:lstStyle/>
          <a:p>
            <a:endParaRPr lang="en-GB"/>
          </a:p>
        </p:txBody>
      </p:sp>
      <p:sp>
        <p:nvSpPr>
          <p:cNvPr id="7" name="Footer Placeholder 6"/>
          <p:cNvSpPr>
            <a:spLocks noGrp="1"/>
          </p:cNvSpPr>
          <p:nvPr>
            <p:ph type="ftr" sz="quarter" idx="4"/>
          </p:nvPr>
        </p:nvSpPr>
        <p:spPr/>
        <p:txBody>
          <a:bodyPr/>
          <a:lstStyle/>
          <a:p>
            <a:endParaRPr lang="en-GB"/>
          </a:p>
        </p:txBody>
      </p:sp>
    </p:spTree>
    <p:extLst>
      <p:ext uri="{BB962C8B-B14F-4D97-AF65-F5344CB8AC3E}">
        <p14:creationId xmlns:p14="http://schemas.microsoft.com/office/powerpoint/2010/main" val="513458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with headlin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BBA9F3-D196-BBA8-2903-EE828E53E476}"/>
              </a:ext>
            </a:extLst>
          </p:cNvPr>
          <p:cNvSpPr>
            <a:spLocks noGrp="1"/>
          </p:cNvSpPr>
          <p:nvPr>
            <p:ph type="title" hasCustomPrompt="1"/>
          </p:nvPr>
        </p:nvSpPr>
        <p:spPr/>
        <p:txBody>
          <a:bodyPr/>
          <a:lstStyle>
            <a:lvl1pPr>
              <a:defRPr/>
            </a:lvl1pPr>
          </a:lstStyle>
          <a:p>
            <a:r>
              <a:rPr lang="en-US"/>
              <a:t>Click to add title</a:t>
            </a:r>
            <a:endParaRPr lang="en-GB"/>
          </a:p>
        </p:txBody>
      </p:sp>
      <p:sp>
        <p:nvSpPr>
          <p:cNvPr id="5" name="Content Placeholder 2">
            <a:extLst>
              <a:ext uri="{FF2B5EF4-FFF2-40B4-BE49-F238E27FC236}">
                <a16:creationId xmlns:a16="http://schemas.microsoft.com/office/drawing/2014/main" id="{30E4CA3E-5B1B-D3EC-3F73-1737AC332D3A}"/>
              </a:ext>
            </a:extLst>
          </p:cNvPr>
          <p:cNvSpPr>
            <a:spLocks noGrp="1"/>
          </p:cNvSpPr>
          <p:nvPr>
            <p:ph idx="17" hasCustomPrompt="1"/>
          </p:nvPr>
        </p:nvSpPr>
        <p:spPr>
          <a:xfrm>
            <a:off x="185738" y="1438274"/>
            <a:ext cx="11818937" cy="4562476"/>
          </a:xfrm>
        </p:spPr>
        <p:txBody>
          <a:bodyPr>
            <a:normAutofit/>
          </a:bodyPr>
          <a:lstStyle>
            <a:lvl1pPr>
              <a:defRPr/>
            </a:lvl1pPr>
            <a:lvl5pPr>
              <a:defRPr/>
            </a:lvl5pPr>
          </a:lstStyle>
          <a:p>
            <a:pPr lvl="0"/>
            <a:r>
              <a:rPr lang="en-US" noProof="0"/>
              <a:t>Click to add text</a:t>
            </a:r>
            <a:endParaRPr lang="en-GB" noProof="0"/>
          </a:p>
        </p:txBody>
      </p:sp>
      <p:sp>
        <p:nvSpPr>
          <p:cNvPr id="6" name="Slide Number Placeholder 5">
            <a:extLst>
              <a:ext uri="{FF2B5EF4-FFF2-40B4-BE49-F238E27FC236}">
                <a16:creationId xmlns:a16="http://schemas.microsoft.com/office/drawing/2014/main" id="{AD019847-20E5-4B7E-B872-4144EE846D88}"/>
              </a:ext>
            </a:extLst>
          </p:cNvPr>
          <p:cNvSpPr>
            <a:spLocks noGrp="1"/>
          </p:cNvSpPr>
          <p:nvPr>
            <p:ph type="sldNum" sz="quarter" idx="12"/>
          </p:nvPr>
        </p:nvSpPr>
        <p:spPr/>
        <p:txBody>
          <a:bodyPr/>
          <a:lstStyle>
            <a:lvl1pPr>
              <a:defRPr>
                <a:solidFill>
                  <a:sysClr val="windowText" lastClr="000000"/>
                </a:solid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355736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image right green ">
    <p:bg>
      <p:bgRef idx="1001">
        <a:schemeClr val="bg1"/>
      </p:bgRef>
    </p:bg>
    <p:spTree>
      <p:nvGrpSpPr>
        <p:cNvPr id="1" name=""/>
        <p:cNvGrpSpPr/>
        <p:nvPr/>
      </p:nvGrpSpPr>
      <p:grpSpPr>
        <a:xfrm>
          <a:off x="0" y="0"/>
          <a:ext cx="0" cy="0"/>
          <a:chOff x="0" y="0"/>
          <a:chExt cx="0" cy="0"/>
        </a:xfrm>
      </p:grpSpPr>
      <p:grpSp>
        <p:nvGrpSpPr>
          <p:cNvPr id="2" name="Guide">
            <a:extLst>
              <a:ext uri="{FF2B5EF4-FFF2-40B4-BE49-F238E27FC236}">
                <a16:creationId xmlns:a16="http://schemas.microsoft.com/office/drawing/2014/main" id="{A01F3901-6933-C0F9-F1F1-575DDBA43E35}"/>
              </a:ext>
            </a:extLst>
          </p:cNvPr>
          <p:cNvGrpSpPr>
            <a:grpSpLocks noGrp="1" noUngrp="1" noRot="1" noMove="1" noResize="1"/>
          </p:cNvGrpSpPr>
          <p:nvPr userDrawn="1"/>
        </p:nvGrpSpPr>
        <p:grpSpPr>
          <a:xfrm>
            <a:off x="12587316" y="-1"/>
            <a:ext cx="2605059" cy="4512011"/>
            <a:chOff x="12587316" y="-1"/>
            <a:chExt cx="2605059" cy="4512011"/>
          </a:xfrm>
        </p:grpSpPr>
        <p:pic>
          <p:nvPicPr>
            <p:cNvPr id="19" name="Picture 18">
              <a:extLst>
                <a:ext uri="{FF2B5EF4-FFF2-40B4-BE49-F238E27FC236}">
                  <a16:creationId xmlns:a16="http://schemas.microsoft.com/office/drawing/2014/main" id="{D270BB3A-060E-6D64-70AE-DFF0DDA9AE97}"/>
                </a:ext>
              </a:extLst>
            </p:cNvPr>
            <p:cNvPicPr>
              <a:picLocks noGrp="1" noRot="1" noMove="1" noResize="1" noEditPoints="1" noAdjustHandles="1" noChangeArrowheads="1" noChangeShapeType="1" noCrop="1"/>
            </p:cNvPicPr>
            <p:nvPr userDrawn="1"/>
          </p:nvPicPr>
          <p:blipFill>
            <a:blip r:embed="rId2"/>
            <a:stretch>
              <a:fillRect/>
            </a:stretch>
          </p:blipFill>
          <p:spPr>
            <a:xfrm>
              <a:off x="12597199" y="524477"/>
              <a:ext cx="725714" cy="664212"/>
            </a:xfrm>
            <a:prstGeom prst="rect">
              <a:avLst/>
            </a:prstGeom>
          </p:spPr>
        </p:pic>
        <p:sp>
          <p:nvSpPr>
            <p:cNvPr id="20" name="TextBox 19">
              <a:extLst>
                <a:ext uri="{FF2B5EF4-FFF2-40B4-BE49-F238E27FC236}">
                  <a16:creationId xmlns:a16="http://schemas.microsoft.com/office/drawing/2014/main" id="{4515C3E2-14B9-6BA4-E0B7-7FE0A5F9AC35}"/>
                </a:ext>
              </a:extLst>
            </p:cNvPr>
            <p:cNvSpPr txBox="1">
              <a:spLocks noGrp="1" noRot="1" noMove="1" noResize="1" noEditPoints="1" noAdjustHandles="1" noChangeArrowheads="1" noChangeShapeType="1"/>
            </p:cNvSpPr>
            <p:nvPr userDrawn="1"/>
          </p:nvSpPr>
          <p:spPr>
            <a:xfrm>
              <a:off x="12598400" y="-1"/>
              <a:ext cx="1603003" cy="184666"/>
            </a:xfrm>
            <a:prstGeom prst="rect">
              <a:avLst/>
            </a:prstGeom>
            <a:noFill/>
          </p:spPr>
          <p:txBody>
            <a:bodyPr wrap="none" lIns="0" tIns="0" rIns="0" bIns="0" rtlCol="0">
              <a:spAutoFit/>
            </a:bodyPr>
            <a:lstStyle/>
            <a:p>
              <a:r>
                <a:rPr lang="en-GB" sz="1200" b="1">
                  <a:solidFill>
                    <a:sysClr val="windowText" lastClr="000000"/>
                  </a:solidFill>
                </a:rPr>
                <a:t>How to insert picture</a:t>
              </a:r>
            </a:p>
          </p:txBody>
        </p:sp>
        <p:sp>
          <p:nvSpPr>
            <p:cNvPr id="21" name="TextBox 20">
              <a:extLst>
                <a:ext uri="{FF2B5EF4-FFF2-40B4-BE49-F238E27FC236}">
                  <a16:creationId xmlns:a16="http://schemas.microsoft.com/office/drawing/2014/main" id="{226E8E85-6706-9DC3-B64D-DDB64F23EE9A}"/>
                </a:ext>
              </a:extLst>
            </p:cNvPr>
            <p:cNvSpPr txBox="1">
              <a:spLocks noGrp="1" noRot="1" noMove="1" noResize="1" noEditPoints="1" noAdjustHandles="1" noChangeArrowheads="1" noChangeShapeType="1"/>
            </p:cNvSpPr>
            <p:nvPr userDrawn="1"/>
          </p:nvSpPr>
          <p:spPr>
            <a:xfrm>
              <a:off x="12587316" y="290859"/>
              <a:ext cx="2390078" cy="184666"/>
            </a:xfrm>
            <a:prstGeom prst="rect">
              <a:avLst/>
            </a:prstGeom>
            <a:noFill/>
          </p:spPr>
          <p:txBody>
            <a:bodyPr wrap="none" lIns="0" tIns="0" rIns="0" bIns="0" rtlCol="0">
              <a:spAutoFit/>
            </a:bodyPr>
            <a:lstStyle/>
            <a:p>
              <a:r>
                <a:rPr lang="en-GB" sz="1200" b="0">
                  <a:solidFill>
                    <a:sysClr val="windowText" lastClr="000000"/>
                  </a:solidFill>
                </a:rPr>
                <a:t>Click on icon and select image </a:t>
              </a:r>
            </a:p>
          </p:txBody>
        </p:sp>
        <p:pic>
          <p:nvPicPr>
            <p:cNvPr id="22" name="Picture 21">
              <a:extLst>
                <a:ext uri="{FF2B5EF4-FFF2-40B4-BE49-F238E27FC236}">
                  <a16:creationId xmlns:a16="http://schemas.microsoft.com/office/drawing/2014/main" id="{FAC13CC2-230E-E906-D4B3-9B84DDBF8A3A}"/>
                </a:ext>
              </a:extLst>
            </p:cNvPr>
            <p:cNvPicPr>
              <a:picLocks noGrp="1" noRot="1" noMove="1" noResize="1" noEditPoints="1" noAdjustHandles="1" noChangeArrowheads="1" noChangeShapeType="1" noCrop="1"/>
            </p:cNvPicPr>
            <p:nvPr userDrawn="1"/>
          </p:nvPicPr>
          <p:blipFill rotWithShape="1">
            <a:blip r:embed="rId3"/>
            <a:srcRect t="58157" r="3019" b="37657"/>
            <a:stretch/>
          </p:blipFill>
          <p:spPr>
            <a:xfrm>
              <a:off x="12597199" y="1988288"/>
              <a:ext cx="2559789" cy="279658"/>
            </a:xfrm>
            <a:prstGeom prst="rect">
              <a:avLst/>
            </a:prstGeom>
          </p:spPr>
        </p:pic>
        <p:sp>
          <p:nvSpPr>
            <p:cNvPr id="23" name="TextBox 22">
              <a:extLst>
                <a:ext uri="{FF2B5EF4-FFF2-40B4-BE49-F238E27FC236}">
                  <a16:creationId xmlns:a16="http://schemas.microsoft.com/office/drawing/2014/main" id="{798F982B-5380-83E6-09AE-D22727B788F1}"/>
                </a:ext>
              </a:extLst>
            </p:cNvPr>
            <p:cNvSpPr txBox="1">
              <a:spLocks noGrp="1" noRot="1" noMove="1" noResize="1" noEditPoints="1" noAdjustHandles="1" noChangeArrowheads="1" noChangeShapeType="1"/>
            </p:cNvSpPr>
            <p:nvPr userDrawn="1"/>
          </p:nvSpPr>
          <p:spPr>
            <a:xfrm>
              <a:off x="12597199" y="1381404"/>
              <a:ext cx="2559789" cy="553998"/>
            </a:xfrm>
            <a:prstGeom prst="rect">
              <a:avLst/>
            </a:prstGeom>
            <a:noFill/>
          </p:spPr>
          <p:txBody>
            <a:bodyPr wrap="square" lIns="0" tIns="0" rIns="0" bIns="0" rtlCol="0">
              <a:spAutoFit/>
            </a:bodyPr>
            <a:lstStyle/>
            <a:p>
              <a:r>
                <a:rPr lang="en-GB" sz="1200" b="0">
                  <a:solidFill>
                    <a:sysClr val="windowText" lastClr="000000"/>
                  </a:solidFill>
                </a:rPr>
                <a:t>Once you have inserted image, right click on it and select option </a:t>
              </a:r>
              <a:br>
                <a:rPr lang="en-GB" sz="1200" b="0">
                  <a:solidFill>
                    <a:sysClr val="windowText" lastClr="000000"/>
                  </a:solidFill>
                </a:rPr>
              </a:br>
              <a:r>
                <a:rPr lang="en-GB" sz="1200" b="1">
                  <a:solidFill>
                    <a:sysClr val="windowText" lastClr="000000"/>
                  </a:solidFill>
                </a:rPr>
                <a:t>Send to Back</a:t>
              </a:r>
              <a:endParaRPr lang="en-GB" sz="1200" b="0">
                <a:solidFill>
                  <a:sysClr val="windowText" lastClr="000000"/>
                </a:solidFill>
              </a:endParaRPr>
            </a:p>
          </p:txBody>
        </p:sp>
        <p:sp>
          <p:nvSpPr>
            <p:cNvPr id="24" name="TextBox 23">
              <a:extLst>
                <a:ext uri="{FF2B5EF4-FFF2-40B4-BE49-F238E27FC236}">
                  <a16:creationId xmlns:a16="http://schemas.microsoft.com/office/drawing/2014/main" id="{F925710A-9CAE-302F-1DFC-469C5C6B2A8B}"/>
                </a:ext>
              </a:extLst>
            </p:cNvPr>
            <p:cNvSpPr txBox="1">
              <a:spLocks noGrp="1" noRot="1" noMove="1" noResize="1" noEditPoints="1" noAdjustHandles="1" noChangeArrowheads="1" noChangeShapeType="1"/>
            </p:cNvSpPr>
            <p:nvPr userDrawn="1"/>
          </p:nvSpPr>
          <p:spPr>
            <a:xfrm>
              <a:off x="12587316" y="2656615"/>
              <a:ext cx="1734449" cy="184666"/>
            </a:xfrm>
            <a:prstGeom prst="rect">
              <a:avLst/>
            </a:prstGeom>
            <a:noFill/>
          </p:spPr>
          <p:txBody>
            <a:bodyPr wrap="none" lIns="0" tIns="0" rIns="0" bIns="0" rtlCol="0">
              <a:spAutoFit/>
            </a:bodyPr>
            <a:lstStyle/>
            <a:p>
              <a:r>
                <a:rPr lang="en-GB" sz="1200" b="1">
                  <a:solidFill>
                    <a:sysClr val="windowText" lastClr="000000"/>
                  </a:solidFill>
                </a:rPr>
                <a:t>How to change picture</a:t>
              </a:r>
            </a:p>
          </p:txBody>
        </p:sp>
        <p:sp>
          <p:nvSpPr>
            <p:cNvPr id="25" name="TextBox 24">
              <a:extLst>
                <a:ext uri="{FF2B5EF4-FFF2-40B4-BE49-F238E27FC236}">
                  <a16:creationId xmlns:a16="http://schemas.microsoft.com/office/drawing/2014/main" id="{0AA1EF90-A95A-2228-A38A-A8B1C841B454}"/>
                </a:ext>
              </a:extLst>
            </p:cNvPr>
            <p:cNvSpPr txBox="1">
              <a:spLocks noGrp="1" noRot="1" noMove="1" noResize="1" noEditPoints="1" noAdjustHandles="1" noChangeArrowheads="1" noChangeShapeType="1"/>
            </p:cNvSpPr>
            <p:nvPr userDrawn="1"/>
          </p:nvSpPr>
          <p:spPr>
            <a:xfrm>
              <a:off x="12587316" y="2947475"/>
              <a:ext cx="2390078" cy="1107996"/>
            </a:xfrm>
            <a:prstGeom prst="rect">
              <a:avLst/>
            </a:prstGeom>
            <a:noFill/>
          </p:spPr>
          <p:txBody>
            <a:bodyPr wrap="square" lIns="0" tIns="0" rIns="0" bIns="0" rtlCol="0">
              <a:spAutoFit/>
            </a:bodyPr>
            <a:lstStyle/>
            <a:p>
              <a:r>
                <a:rPr lang="en-GB" sz="1200" b="0">
                  <a:solidFill>
                    <a:sysClr val="windowText" lastClr="000000"/>
                  </a:solidFill>
                </a:rPr>
                <a:t>Click on the frame of slide and select picture</a:t>
              </a:r>
              <a:br>
                <a:rPr lang="en-GB" sz="1200" b="0">
                  <a:solidFill>
                    <a:sysClr val="windowText" lastClr="000000"/>
                  </a:solidFill>
                </a:rPr>
              </a:br>
              <a:br>
                <a:rPr lang="en-GB" sz="1200" b="0">
                  <a:solidFill>
                    <a:sysClr val="windowText" lastClr="000000"/>
                  </a:solidFill>
                </a:rPr>
              </a:br>
              <a:r>
                <a:rPr lang="en-GB" sz="1200" b="0">
                  <a:solidFill>
                    <a:sysClr val="windowText" lastClr="000000"/>
                  </a:solidFill>
                </a:rPr>
                <a:t>Once you have selected image right click on it and select option</a:t>
              </a:r>
              <a:br>
                <a:rPr lang="en-GB" sz="1200" b="0">
                  <a:solidFill>
                    <a:sysClr val="windowText" lastClr="000000"/>
                  </a:solidFill>
                </a:rPr>
              </a:br>
              <a:r>
                <a:rPr lang="en-GB" sz="1200" b="1">
                  <a:solidFill>
                    <a:sysClr val="windowText" lastClr="000000"/>
                  </a:solidFill>
                </a:rPr>
                <a:t>Change picture</a:t>
              </a:r>
              <a:endParaRPr lang="en-GB" sz="1200" b="0">
                <a:solidFill>
                  <a:sysClr val="windowText" lastClr="000000"/>
                </a:solidFill>
              </a:endParaRPr>
            </a:p>
          </p:txBody>
        </p:sp>
        <p:pic>
          <p:nvPicPr>
            <p:cNvPr id="26" name="Picture 25">
              <a:extLst>
                <a:ext uri="{FF2B5EF4-FFF2-40B4-BE49-F238E27FC236}">
                  <a16:creationId xmlns:a16="http://schemas.microsoft.com/office/drawing/2014/main" id="{03C0D355-2F8D-7ED2-7CA0-AFBDDA87C926}"/>
                </a:ext>
              </a:extLst>
            </p:cNvPr>
            <p:cNvPicPr>
              <a:picLocks noGrp="1" noRot="1" noMove="1" noResize="1" noEditPoints="1" noAdjustHandles="1" noChangeArrowheads="1" noChangeShapeType="1" noCrop="1"/>
            </p:cNvPicPr>
            <p:nvPr userDrawn="1"/>
          </p:nvPicPr>
          <p:blipFill>
            <a:blip r:embed="rId4"/>
            <a:stretch>
              <a:fillRect/>
            </a:stretch>
          </p:blipFill>
          <p:spPr>
            <a:xfrm>
              <a:off x="12595999" y="4158512"/>
              <a:ext cx="2596376" cy="353498"/>
            </a:xfrm>
            <a:prstGeom prst="rect">
              <a:avLst/>
            </a:prstGeom>
          </p:spPr>
        </p:pic>
      </p:grpSp>
      <p:sp>
        <p:nvSpPr>
          <p:cNvPr id="4" name="Backgrounds">
            <a:extLst>
              <a:ext uri="{FF2B5EF4-FFF2-40B4-BE49-F238E27FC236}">
                <a16:creationId xmlns:a16="http://schemas.microsoft.com/office/drawing/2014/main" id="{91A2E7E4-6725-67D6-6B23-417C972DA2FA}"/>
              </a:ext>
            </a:extLst>
          </p:cNvPr>
          <p:cNvSpPr/>
          <p:nvPr userDrawn="1"/>
        </p:nvSpPr>
        <p:spPr>
          <a:xfrm>
            <a:off x="-1" y="0"/>
            <a:ext cx="6188076" cy="6861600"/>
          </a:xfrm>
          <a:prstGeom prst="rect">
            <a:avLst/>
          </a:prstGeom>
          <a:solidFill>
            <a:srgbClr val="12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12" name="Grid - green">
            <a:extLst>
              <a:ext uri="{FF2B5EF4-FFF2-40B4-BE49-F238E27FC236}">
                <a16:creationId xmlns:a16="http://schemas.microsoft.com/office/drawing/2014/main" id="{CF407EA9-CB88-C7C6-A244-A84C089EBCDD}"/>
              </a:ext>
            </a:extLst>
          </p:cNvPr>
          <p:cNvSpPr/>
          <p:nvPr userDrawn="1"/>
        </p:nvSpPr>
        <p:spPr>
          <a:xfrm>
            <a:off x="-598" y="0"/>
            <a:ext cx="12193199" cy="6858000"/>
          </a:xfrm>
          <a:custGeom>
            <a:avLst/>
            <a:gdLst>
              <a:gd name="connsiteX0" fmla="*/ 190218 w 12193199"/>
              <a:gd name="connsiteY0" fmla="*/ 190219 h 6858000"/>
              <a:gd name="connsiteX1" fmla="*/ 190218 w 12193199"/>
              <a:gd name="connsiteY1" fmla="*/ 6667781 h 6858000"/>
              <a:gd name="connsiteX2" fmla="*/ 12001837 w 12193199"/>
              <a:gd name="connsiteY2" fmla="*/ 6667781 h 6858000"/>
              <a:gd name="connsiteX3" fmla="*/ 12001837 w 12193199"/>
              <a:gd name="connsiteY3" fmla="*/ 190219 h 6858000"/>
              <a:gd name="connsiteX4" fmla="*/ 12001837 w 12193199"/>
              <a:gd name="connsiteY4" fmla="*/ 0 h 6858000"/>
              <a:gd name="connsiteX5" fmla="*/ 12009037 w 12193199"/>
              <a:gd name="connsiteY5" fmla="*/ 0 h 6858000"/>
              <a:gd name="connsiteX6" fmla="*/ 12009037 w 12193199"/>
              <a:gd name="connsiteY6" fmla="*/ 183019 h 6858000"/>
              <a:gd name="connsiteX7" fmla="*/ 12193199 w 12193199"/>
              <a:gd name="connsiteY7" fmla="*/ 183019 h 6858000"/>
              <a:gd name="connsiteX8" fmla="*/ 12193199 w 12193199"/>
              <a:gd name="connsiteY8" fmla="*/ 190219 h 6858000"/>
              <a:gd name="connsiteX9" fmla="*/ 12009037 w 12193199"/>
              <a:gd name="connsiteY9" fmla="*/ 190219 h 6858000"/>
              <a:gd name="connsiteX10" fmla="*/ 12009037 w 12193199"/>
              <a:gd name="connsiteY10" fmla="*/ 6667781 h 6858000"/>
              <a:gd name="connsiteX11" fmla="*/ 12193199 w 12193199"/>
              <a:gd name="connsiteY11" fmla="*/ 6667781 h 6858000"/>
              <a:gd name="connsiteX12" fmla="*/ 12193199 w 12193199"/>
              <a:gd name="connsiteY12" fmla="*/ 6674981 h 6858000"/>
              <a:gd name="connsiteX13" fmla="*/ 12009037 w 12193199"/>
              <a:gd name="connsiteY13" fmla="*/ 6674981 h 6858000"/>
              <a:gd name="connsiteX14" fmla="*/ 12009037 w 12193199"/>
              <a:gd name="connsiteY14" fmla="*/ 6858000 h 6858000"/>
              <a:gd name="connsiteX15" fmla="*/ 12001837 w 12193199"/>
              <a:gd name="connsiteY15" fmla="*/ 6858000 h 6858000"/>
              <a:gd name="connsiteX16" fmla="*/ 12001837 w 12193199"/>
              <a:gd name="connsiteY16" fmla="*/ 6674981 h 6858000"/>
              <a:gd name="connsiteX17" fmla="*/ 190218 w 12193199"/>
              <a:gd name="connsiteY17" fmla="*/ 6674981 h 6858000"/>
              <a:gd name="connsiteX18" fmla="*/ 190218 w 12193199"/>
              <a:gd name="connsiteY18" fmla="*/ 6858000 h 6858000"/>
              <a:gd name="connsiteX19" fmla="*/ 183018 w 12193199"/>
              <a:gd name="connsiteY19" fmla="*/ 6858000 h 6858000"/>
              <a:gd name="connsiteX20" fmla="*/ 183018 w 12193199"/>
              <a:gd name="connsiteY20" fmla="*/ 6674981 h 6858000"/>
              <a:gd name="connsiteX21" fmla="*/ 0 w 12193199"/>
              <a:gd name="connsiteY21" fmla="*/ 6674981 h 6858000"/>
              <a:gd name="connsiteX22" fmla="*/ 0 w 12193199"/>
              <a:gd name="connsiteY22" fmla="*/ 6667781 h 6858000"/>
              <a:gd name="connsiteX23" fmla="*/ 183018 w 12193199"/>
              <a:gd name="connsiteY23" fmla="*/ 6667781 h 6858000"/>
              <a:gd name="connsiteX24" fmla="*/ 183018 w 12193199"/>
              <a:gd name="connsiteY24" fmla="*/ 190219 h 6858000"/>
              <a:gd name="connsiteX25" fmla="*/ 0 w 12193199"/>
              <a:gd name="connsiteY25" fmla="*/ 190219 h 6858000"/>
              <a:gd name="connsiteX26" fmla="*/ 0 w 12193199"/>
              <a:gd name="connsiteY26" fmla="*/ 183019 h 6858000"/>
              <a:gd name="connsiteX27" fmla="*/ 183018 w 12193199"/>
              <a:gd name="connsiteY27" fmla="*/ 183019 h 6858000"/>
              <a:gd name="connsiteX28" fmla="*/ 183018 w 12193199"/>
              <a:gd name="connsiteY28" fmla="*/ 0 h 6858000"/>
              <a:gd name="connsiteX29" fmla="*/ 190218 w 12193199"/>
              <a:gd name="connsiteY29" fmla="*/ 0 h 6858000"/>
              <a:gd name="connsiteX30" fmla="*/ 190218 w 12193199"/>
              <a:gd name="connsiteY30" fmla="*/ 183019 h 6858000"/>
              <a:gd name="connsiteX31" fmla="*/ 12001837 w 12193199"/>
              <a:gd name="connsiteY31"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3199" h="6858000">
                <a:moveTo>
                  <a:pt x="190218" y="190219"/>
                </a:moveTo>
                <a:lnTo>
                  <a:pt x="190218" y="6667781"/>
                </a:lnTo>
                <a:lnTo>
                  <a:pt x="12001837" y="6667781"/>
                </a:lnTo>
                <a:lnTo>
                  <a:pt x="12001837" y="190219"/>
                </a:lnTo>
                <a:close/>
                <a:moveTo>
                  <a:pt x="12001837" y="0"/>
                </a:moveTo>
                <a:lnTo>
                  <a:pt x="12009037" y="0"/>
                </a:lnTo>
                <a:lnTo>
                  <a:pt x="12009037" y="183019"/>
                </a:lnTo>
                <a:lnTo>
                  <a:pt x="12193199" y="183019"/>
                </a:lnTo>
                <a:lnTo>
                  <a:pt x="12193199" y="190219"/>
                </a:lnTo>
                <a:lnTo>
                  <a:pt x="12009037" y="190219"/>
                </a:lnTo>
                <a:lnTo>
                  <a:pt x="12009037" y="6667781"/>
                </a:lnTo>
                <a:lnTo>
                  <a:pt x="12193199" y="6667781"/>
                </a:lnTo>
                <a:lnTo>
                  <a:pt x="12193199" y="6674981"/>
                </a:lnTo>
                <a:lnTo>
                  <a:pt x="12009037" y="6674981"/>
                </a:lnTo>
                <a:lnTo>
                  <a:pt x="12009037" y="6858000"/>
                </a:lnTo>
                <a:lnTo>
                  <a:pt x="12001837" y="6858000"/>
                </a:lnTo>
                <a:lnTo>
                  <a:pt x="12001837"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lnTo>
                  <a:pt x="183018" y="0"/>
                </a:lnTo>
                <a:lnTo>
                  <a:pt x="190218" y="0"/>
                </a:lnTo>
                <a:lnTo>
                  <a:pt x="190218" y="183019"/>
                </a:lnTo>
                <a:lnTo>
                  <a:pt x="12001837"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7" name="Grid - freeform">
            <a:extLst>
              <a:ext uri="{FF2B5EF4-FFF2-40B4-BE49-F238E27FC236}">
                <a16:creationId xmlns:a16="http://schemas.microsoft.com/office/drawing/2014/main" id="{37130A60-DB98-97A9-DAD5-9A5734FBD755}"/>
              </a:ext>
            </a:extLst>
          </p:cNvPr>
          <p:cNvSpPr>
            <a:spLocks noGrp="1"/>
          </p:cNvSpPr>
          <p:nvPr>
            <p:ph type="body" sz="quarter" idx="18"/>
          </p:nvPr>
        </p:nvSpPr>
        <p:spPr>
          <a:xfrm flipH="1">
            <a:off x="6189662" y="0"/>
            <a:ext cx="6002338" cy="6858000"/>
          </a:xfrm>
          <a:custGeom>
            <a:avLst/>
            <a:gdLst>
              <a:gd name="connsiteX0" fmla="*/ 183018 w 6002338"/>
              <a:gd name="connsiteY0" fmla="*/ 0 h 6858000"/>
              <a:gd name="connsiteX1" fmla="*/ 190218 w 6002338"/>
              <a:gd name="connsiteY1" fmla="*/ 0 h 6858000"/>
              <a:gd name="connsiteX2" fmla="*/ 190218 w 6002338"/>
              <a:gd name="connsiteY2" fmla="*/ 183019 h 6858000"/>
              <a:gd name="connsiteX3" fmla="*/ 6002338 w 6002338"/>
              <a:gd name="connsiteY3" fmla="*/ 183019 h 6858000"/>
              <a:gd name="connsiteX4" fmla="*/ 6002338 w 6002338"/>
              <a:gd name="connsiteY4" fmla="*/ 190219 h 6858000"/>
              <a:gd name="connsiteX5" fmla="*/ 190218 w 6002338"/>
              <a:gd name="connsiteY5" fmla="*/ 190219 h 6858000"/>
              <a:gd name="connsiteX6" fmla="*/ 190218 w 6002338"/>
              <a:gd name="connsiteY6" fmla="*/ 6667781 h 6858000"/>
              <a:gd name="connsiteX7" fmla="*/ 6002338 w 6002338"/>
              <a:gd name="connsiteY7" fmla="*/ 6667781 h 6858000"/>
              <a:gd name="connsiteX8" fmla="*/ 6002338 w 6002338"/>
              <a:gd name="connsiteY8" fmla="*/ 6674981 h 6858000"/>
              <a:gd name="connsiteX9" fmla="*/ 190218 w 6002338"/>
              <a:gd name="connsiteY9" fmla="*/ 6674981 h 6858000"/>
              <a:gd name="connsiteX10" fmla="*/ 190218 w 6002338"/>
              <a:gd name="connsiteY10" fmla="*/ 6858000 h 6858000"/>
              <a:gd name="connsiteX11" fmla="*/ 183018 w 6002338"/>
              <a:gd name="connsiteY11" fmla="*/ 6858000 h 6858000"/>
              <a:gd name="connsiteX12" fmla="*/ 183018 w 6002338"/>
              <a:gd name="connsiteY12" fmla="*/ 6674981 h 6858000"/>
              <a:gd name="connsiteX13" fmla="*/ 0 w 6002338"/>
              <a:gd name="connsiteY13" fmla="*/ 6674981 h 6858000"/>
              <a:gd name="connsiteX14" fmla="*/ 0 w 6002338"/>
              <a:gd name="connsiteY14" fmla="*/ 6667781 h 6858000"/>
              <a:gd name="connsiteX15" fmla="*/ 183018 w 6002338"/>
              <a:gd name="connsiteY15" fmla="*/ 6667781 h 6858000"/>
              <a:gd name="connsiteX16" fmla="*/ 183018 w 6002338"/>
              <a:gd name="connsiteY16" fmla="*/ 190219 h 6858000"/>
              <a:gd name="connsiteX17" fmla="*/ 0 w 6002338"/>
              <a:gd name="connsiteY17" fmla="*/ 190219 h 6858000"/>
              <a:gd name="connsiteX18" fmla="*/ 0 w 6002338"/>
              <a:gd name="connsiteY18" fmla="*/ 183019 h 6858000"/>
              <a:gd name="connsiteX19" fmla="*/ 183018 w 6002338"/>
              <a:gd name="connsiteY19"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02338" h="6858000">
                <a:moveTo>
                  <a:pt x="183018" y="0"/>
                </a:moveTo>
                <a:lnTo>
                  <a:pt x="190218" y="0"/>
                </a:lnTo>
                <a:lnTo>
                  <a:pt x="190218" y="183019"/>
                </a:lnTo>
                <a:lnTo>
                  <a:pt x="6002338" y="183019"/>
                </a:lnTo>
                <a:lnTo>
                  <a:pt x="6002338" y="190219"/>
                </a:lnTo>
                <a:lnTo>
                  <a:pt x="190218" y="190219"/>
                </a:lnTo>
                <a:lnTo>
                  <a:pt x="190218" y="6667781"/>
                </a:lnTo>
                <a:lnTo>
                  <a:pt x="6002338" y="6667781"/>
                </a:lnTo>
                <a:lnTo>
                  <a:pt x="6002338"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close/>
              </a:path>
            </a:pathLst>
          </a:custGeom>
          <a:solidFill>
            <a:srgbClr val="FFFFFF">
              <a:alpha val="40000"/>
            </a:srgbClr>
          </a:solidFill>
        </p:spPr>
        <p:txBody>
          <a:bodyPr wrap="square">
            <a:noAutofit/>
          </a:bodyPr>
          <a:lstStyle>
            <a:lvl1pPr marL="0" indent="0">
              <a:buNone/>
              <a:defRPr>
                <a:noFill/>
              </a:defRPr>
            </a:lvl1pPr>
          </a:lstStyle>
          <a:p>
            <a:pPr lvl="0"/>
            <a:r>
              <a:rPr lang="en-US"/>
              <a:t>Click to edit Master text styles</a:t>
            </a:r>
          </a:p>
        </p:txBody>
      </p:sp>
      <p:sp>
        <p:nvSpPr>
          <p:cNvPr id="5" name="Logo">
            <a:extLst>
              <a:ext uri="{FF2B5EF4-FFF2-40B4-BE49-F238E27FC236}">
                <a16:creationId xmlns:a16="http://schemas.microsoft.com/office/drawing/2014/main" id="{5F37B766-92F3-3EFE-31BF-5F12C286ADA6}"/>
              </a:ext>
            </a:extLst>
          </p:cNvPr>
          <p:cNvSpPr/>
          <p:nvPr userDrawn="1"/>
        </p:nvSpPr>
        <p:spPr bwMode="white">
          <a:xfrm>
            <a:off x="190800"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accent1"/>
          </a:solidFill>
          <a:ln w="9525" cap="flat">
            <a:noFill/>
            <a:prstDash val="solid"/>
            <a:miter/>
          </a:ln>
        </p:spPr>
        <p:txBody>
          <a:bodyPr rtlCol="0" anchor="ctr"/>
          <a:lstStyle/>
          <a:p>
            <a:endParaRPr lang="en-GB">
              <a:solidFill>
                <a:schemeClr val="accent1"/>
              </a:solidFill>
            </a:endParaRPr>
          </a:p>
        </p:txBody>
      </p:sp>
      <p:sp>
        <p:nvSpPr>
          <p:cNvPr id="10" name="Title 9">
            <a:extLst>
              <a:ext uri="{FF2B5EF4-FFF2-40B4-BE49-F238E27FC236}">
                <a16:creationId xmlns:a16="http://schemas.microsoft.com/office/drawing/2014/main" id="{35D0E069-EED7-E693-F207-863701AACE75}"/>
              </a:ext>
            </a:extLst>
          </p:cNvPr>
          <p:cNvSpPr>
            <a:spLocks noGrp="1"/>
          </p:cNvSpPr>
          <p:nvPr>
            <p:ph type="title" hasCustomPrompt="1"/>
          </p:nvPr>
        </p:nvSpPr>
        <p:spPr bwMode="white">
          <a:xfrm>
            <a:off x="185738" y="185737"/>
            <a:ext cx="5816600" cy="947737"/>
          </a:xfrm>
        </p:spPr>
        <p:txBody>
          <a:bodyPr/>
          <a:lstStyle>
            <a:lvl1pPr>
              <a:defRPr>
                <a:solidFill>
                  <a:schemeClr val="accent1"/>
                </a:solidFill>
              </a:defRPr>
            </a:lvl1pPr>
          </a:lstStyle>
          <a:p>
            <a:r>
              <a:rPr lang="en-US"/>
              <a:t>Click to add title</a:t>
            </a:r>
            <a:endParaRPr lang="en-GB"/>
          </a:p>
        </p:txBody>
      </p:sp>
      <p:sp>
        <p:nvSpPr>
          <p:cNvPr id="3" name="Content Placeholder 2"/>
          <p:cNvSpPr>
            <a:spLocks noGrp="1"/>
          </p:cNvSpPr>
          <p:nvPr>
            <p:ph idx="1" hasCustomPrompt="1"/>
          </p:nvPr>
        </p:nvSpPr>
        <p:spPr bwMode="white">
          <a:xfrm>
            <a:off x="185739" y="1368000"/>
            <a:ext cx="5818470" cy="4568400"/>
          </a:xfrm>
        </p:spPr>
        <p:txBody>
          <a:bodyPr>
            <a:normAutofit/>
          </a:bodyPr>
          <a:lstStyle>
            <a:lvl1pPr>
              <a:defRPr>
                <a:solidFill>
                  <a:schemeClr val="accent1"/>
                </a:solidFill>
              </a:defRPr>
            </a:lvl1pPr>
            <a:lvl2pPr>
              <a:buClr>
                <a:schemeClr val="accent1"/>
              </a:buClr>
              <a:defRPr>
                <a:solidFill>
                  <a:schemeClr val="accent1"/>
                </a:solidFill>
              </a:defRPr>
            </a:lvl2pPr>
            <a:lvl3pPr>
              <a:buClr>
                <a:schemeClr val="accent1"/>
              </a:buCl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noProof="0"/>
              <a:t>Click to add text</a:t>
            </a:r>
            <a:endParaRPr lang="en-GB" noProof="0"/>
          </a:p>
        </p:txBody>
      </p:sp>
      <p:sp>
        <p:nvSpPr>
          <p:cNvPr id="6" name="Slide Number Placeholder 5">
            <a:extLst>
              <a:ext uri="{FF2B5EF4-FFF2-40B4-BE49-F238E27FC236}">
                <a16:creationId xmlns:a16="http://schemas.microsoft.com/office/drawing/2014/main" id="{416025B7-EE4E-482B-A2F1-D4E098C9B715}"/>
              </a:ext>
            </a:extLst>
          </p:cNvPr>
          <p:cNvSpPr>
            <a:spLocks noGrp="1"/>
          </p:cNvSpPr>
          <p:nvPr>
            <p:ph type="sldNum" sz="quarter" idx="17"/>
          </p:nvPr>
        </p:nvSpPr>
        <p:spPr bwMode="white">
          <a:xfrm>
            <a:off x="3289301" y="6474619"/>
            <a:ext cx="2713037" cy="196056"/>
          </a:xfrm>
          <a:noFill/>
        </p:spPr>
        <p:txBody>
          <a:bodyPr/>
          <a:lstStyle>
            <a:lvl1pPr>
              <a:defRPr>
                <a:solidFill>
                  <a:schemeClr val="accent1"/>
                </a:solidFill>
              </a:defRPr>
            </a:lvl1pPr>
          </a:lstStyle>
          <a:p>
            <a:fld id="{23AA811B-2EBD-4900-905E-5BE206449611}" type="slidenum">
              <a:rPr lang="en-GB" smtClean="0"/>
              <a:pPr/>
              <a:t>‹#›</a:t>
            </a:fld>
            <a:endParaRPr lang="en-GB"/>
          </a:p>
        </p:txBody>
      </p:sp>
      <p:sp>
        <p:nvSpPr>
          <p:cNvPr id="11" name="Picture Placeholder 7">
            <a:extLst>
              <a:ext uri="{FF2B5EF4-FFF2-40B4-BE49-F238E27FC236}">
                <a16:creationId xmlns:a16="http://schemas.microsoft.com/office/drawing/2014/main" id="{A7EE698A-8A94-9F7E-F96D-82FCA1FD4D36}"/>
              </a:ext>
            </a:extLst>
          </p:cNvPr>
          <p:cNvSpPr>
            <a:spLocks noGrp="1"/>
          </p:cNvSpPr>
          <p:nvPr>
            <p:ph type="pic" sz="quarter" idx="13" hasCustomPrompt="1"/>
          </p:nvPr>
        </p:nvSpPr>
        <p:spPr>
          <a:xfrm>
            <a:off x="6188075" y="0"/>
            <a:ext cx="6003925" cy="6858000"/>
          </a:xfrm>
          <a:solidFill>
            <a:schemeClr val="accent1">
              <a:lumMod val="85000"/>
            </a:schemeClr>
          </a:solidFill>
        </p:spPr>
        <p:txBody>
          <a:bodyPr lIns="0" tIns="3708000" anchor="t"/>
          <a:lstStyle>
            <a:lvl1pPr marL="0" indent="0" algn="ctr">
              <a:buNone/>
              <a:defRPr sz="1600">
                <a:solidFill>
                  <a:sysClr val="windowText" lastClr="000000"/>
                </a:solidFill>
              </a:defRPr>
            </a:lvl1pPr>
          </a:lstStyle>
          <a:p>
            <a:r>
              <a:rPr lang="en-US" altLang="zh-HK"/>
              <a:t>Click icon to add picture, then right click and select option Send to Back</a:t>
            </a:r>
          </a:p>
        </p:txBody>
      </p:sp>
    </p:spTree>
    <p:extLst>
      <p:ext uri="{BB962C8B-B14F-4D97-AF65-F5344CB8AC3E}">
        <p14:creationId xmlns:p14="http://schemas.microsoft.com/office/powerpoint/2010/main" val="1366766121"/>
      </p:ext>
    </p:extLst>
  </p:cSld>
  <p:clrMapOvr>
    <a:overrideClrMapping bg1="dk1" tx1="lt1" bg2="dk2" tx2="lt2" accent1="l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image left green">
    <p:bg>
      <p:bgRef idx="1001">
        <a:schemeClr val="bg1"/>
      </p:bgRef>
    </p:bg>
    <p:spTree>
      <p:nvGrpSpPr>
        <p:cNvPr id="1" name=""/>
        <p:cNvGrpSpPr/>
        <p:nvPr/>
      </p:nvGrpSpPr>
      <p:grpSpPr>
        <a:xfrm>
          <a:off x="0" y="0"/>
          <a:ext cx="0" cy="0"/>
          <a:chOff x="0" y="0"/>
          <a:chExt cx="0" cy="0"/>
        </a:xfrm>
      </p:grpSpPr>
      <p:grpSp>
        <p:nvGrpSpPr>
          <p:cNvPr id="2" name="Guide">
            <a:extLst>
              <a:ext uri="{FF2B5EF4-FFF2-40B4-BE49-F238E27FC236}">
                <a16:creationId xmlns:a16="http://schemas.microsoft.com/office/drawing/2014/main" id="{4FEED968-A754-189A-8AE5-FC39FF6D8F7E}"/>
              </a:ext>
            </a:extLst>
          </p:cNvPr>
          <p:cNvGrpSpPr>
            <a:grpSpLocks noGrp="1" noUngrp="1" noRot="1" noMove="1" noResize="1"/>
          </p:cNvGrpSpPr>
          <p:nvPr userDrawn="1"/>
        </p:nvGrpSpPr>
        <p:grpSpPr>
          <a:xfrm>
            <a:off x="12587316" y="-1"/>
            <a:ext cx="2605059" cy="4512011"/>
            <a:chOff x="12587316" y="-1"/>
            <a:chExt cx="2605059" cy="4512011"/>
          </a:xfrm>
        </p:grpSpPr>
        <p:pic>
          <p:nvPicPr>
            <p:cNvPr id="10" name="Picture 9">
              <a:extLst>
                <a:ext uri="{FF2B5EF4-FFF2-40B4-BE49-F238E27FC236}">
                  <a16:creationId xmlns:a16="http://schemas.microsoft.com/office/drawing/2014/main" id="{C3CBB990-C009-1F5A-28E2-D34B2F56AE95}"/>
                </a:ext>
              </a:extLst>
            </p:cNvPr>
            <p:cNvPicPr>
              <a:picLocks noGrp="1" noRot="1" noMove="1" noResize="1" noEditPoints="1" noAdjustHandles="1" noChangeArrowheads="1" noChangeShapeType="1" noCrop="1"/>
            </p:cNvPicPr>
            <p:nvPr userDrawn="1"/>
          </p:nvPicPr>
          <p:blipFill>
            <a:blip r:embed="rId2"/>
            <a:stretch>
              <a:fillRect/>
            </a:stretch>
          </p:blipFill>
          <p:spPr>
            <a:xfrm>
              <a:off x="12597199" y="524477"/>
              <a:ext cx="725714" cy="664212"/>
            </a:xfrm>
            <a:prstGeom prst="rect">
              <a:avLst/>
            </a:prstGeom>
          </p:spPr>
        </p:pic>
        <p:sp>
          <p:nvSpPr>
            <p:cNvPr id="12" name="TextBox 11">
              <a:extLst>
                <a:ext uri="{FF2B5EF4-FFF2-40B4-BE49-F238E27FC236}">
                  <a16:creationId xmlns:a16="http://schemas.microsoft.com/office/drawing/2014/main" id="{043A82F0-429A-9615-8C49-6C6036F26282}"/>
                </a:ext>
              </a:extLst>
            </p:cNvPr>
            <p:cNvSpPr txBox="1">
              <a:spLocks noGrp="1" noRot="1" noMove="1" noResize="1" noEditPoints="1" noAdjustHandles="1" noChangeArrowheads="1" noChangeShapeType="1"/>
            </p:cNvSpPr>
            <p:nvPr userDrawn="1"/>
          </p:nvSpPr>
          <p:spPr>
            <a:xfrm>
              <a:off x="12598400" y="-1"/>
              <a:ext cx="1603003" cy="184666"/>
            </a:xfrm>
            <a:prstGeom prst="rect">
              <a:avLst/>
            </a:prstGeom>
            <a:noFill/>
          </p:spPr>
          <p:txBody>
            <a:bodyPr wrap="none" lIns="0" tIns="0" rIns="0" bIns="0" rtlCol="0">
              <a:spAutoFit/>
            </a:bodyPr>
            <a:lstStyle/>
            <a:p>
              <a:r>
                <a:rPr lang="en-GB" sz="1200" b="1">
                  <a:solidFill>
                    <a:sysClr val="windowText" lastClr="000000"/>
                  </a:solidFill>
                </a:rPr>
                <a:t>How to insert picture</a:t>
              </a:r>
            </a:p>
          </p:txBody>
        </p:sp>
        <p:sp>
          <p:nvSpPr>
            <p:cNvPr id="13" name="TextBox 12">
              <a:extLst>
                <a:ext uri="{FF2B5EF4-FFF2-40B4-BE49-F238E27FC236}">
                  <a16:creationId xmlns:a16="http://schemas.microsoft.com/office/drawing/2014/main" id="{E84F163D-69E3-DAD6-2131-396C310A4A33}"/>
                </a:ext>
              </a:extLst>
            </p:cNvPr>
            <p:cNvSpPr txBox="1">
              <a:spLocks noGrp="1" noRot="1" noMove="1" noResize="1" noEditPoints="1" noAdjustHandles="1" noChangeArrowheads="1" noChangeShapeType="1"/>
            </p:cNvSpPr>
            <p:nvPr userDrawn="1"/>
          </p:nvSpPr>
          <p:spPr>
            <a:xfrm>
              <a:off x="12587316" y="290859"/>
              <a:ext cx="2390078" cy="184666"/>
            </a:xfrm>
            <a:prstGeom prst="rect">
              <a:avLst/>
            </a:prstGeom>
            <a:noFill/>
          </p:spPr>
          <p:txBody>
            <a:bodyPr wrap="none" lIns="0" tIns="0" rIns="0" bIns="0" rtlCol="0">
              <a:spAutoFit/>
            </a:bodyPr>
            <a:lstStyle/>
            <a:p>
              <a:r>
                <a:rPr lang="en-GB" sz="1200" b="0">
                  <a:solidFill>
                    <a:sysClr val="windowText" lastClr="000000"/>
                  </a:solidFill>
                </a:rPr>
                <a:t>Click on icon and select image </a:t>
              </a:r>
            </a:p>
          </p:txBody>
        </p:sp>
        <p:pic>
          <p:nvPicPr>
            <p:cNvPr id="16" name="Picture 15">
              <a:extLst>
                <a:ext uri="{FF2B5EF4-FFF2-40B4-BE49-F238E27FC236}">
                  <a16:creationId xmlns:a16="http://schemas.microsoft.com/office/drawing/2014/main" id="{C0F8A488-7D56-7A7B-5AE6-6815B96D8478}"/>
                </a:ext>
              </a:extLst>
            </p:cNvPr>
            <p:cNvPicPr>
              <a:picLocks noGrp="1" noRot="1" noMove="1" noResize="1" noEditPoints="1" noAdjustHandles="1" noChangeArrowheads="1" noChangeShapeType="1" noCrop="1"/>
            </p:cNvPicPr>
            <p:nvPr userDrawn="1"/>
          </p:nvPicPr>
          <p:blipFill rotWithShape="1">
            <a:blip r:embed="rId3"/>
            <a:srcRect t="58157" r="3019" b="37657"/>
            <a:stretch/>
          </p:blipFill>
          <p:spPr>
            <a:xfrm>
              <a:off x="12597199" y="1988288"/>
              <a:ext cx="2559789" cy="279658"/>
            </a:xfrm>
            <a:prstGeom prst="rect">
              <a:avLst/>
            </a:prstGeom>
          </p:spPr>
        </p:pic>
        <p:sp>
          <p:nvSpPr>
            <p:cNvPr id="17" name="TextBox 16">
              <a:extLst>
                <a:ext uri="{FF2B5EF4-FFF2-40B4-BE49-F238E27FC236}">
                  <a16:creationId xmlns:a16="http://schemas.microsoft.com/office/drawing/2014/main" id="{3CFC36EB-6487-3E9E-031A-DD85AD53A0BB}"/>
                </a:ext>
              </a:extLst>
            </p:cNvPr>
            <p:cNvSpPr txBox="1">
              <a:spLocks noGrp="1" noRot="1" noMove="1" noResize="1" noEditPoints="1" noAdjustHandles="1" noChangeArrowheads="1" noChangeShapeType="1"/>
            </p:cNvSpPr>
            <p:nvPr userDrawn="1"/>
          </p:nvSpPr>
          <p:spPr>
            <a:xfrm>
              <a:off x="12597199" y="1381404"/>
              <a:ext cx="2559789" cy="553998"/>
            </a:xfrm>
            <a:prstGeom prst="rect">
              <a:avLst/>
            </a:prstGeom>
            <a:noFill/>
          </p:spPr>
          <p:txBody>
            <a:bodyPr wrap="square" lIns="0" tIns="0" rIns="0" bIns="0" rtlCol="0">
              <a:spAutoFit/>
            </a:bodyPr>
            <a:lstStyle/>
            <a:p>
              <a:r>
                <a:rPr lang="en-GB" sz="1200" b="0">
                  <a:solidFill>
                    <a:sysClr val="windowText" lastClr="000000"/>
                  </a:solidFill>
                </a:rPr>
                <a:t>Once you have inserted image, right click on it and select option </a:t>
              </a:r>
              <a:br>
                <a:rPr lang="en-GB" sz="1200" b="0">
                  <a:solidFill>
                    <a:sysClr val="windowText" lastClr="000000"/>
                  </a:solidFill>
                </a:rPr>
              </a:br>
              <a:r>
                <a:rPr lang="en-GB" sz="1200" b="1">
                  <a:solidFill>
                    <a:sysClr val="windowText" lastClr="000000"/>
                  </a:solidFill>
                </a:rPr>
                <a:t>Send to Back</a:t>
              </a:r>
              <a:endParaRPr lang="en-GB" sz="1200" b="0">
                <a:solidFill>
                  <a:sysClr val="windowText" lastClr="000000"/>
                </a:solidFill>
              </a:endParaRPr>
            </a:p>
          </p:txBody>
        </p:sp>
        <p:sp>
          <p:nvSpPr>
            <p:cNvPr id="18" name="TextBox 17">
              <a:extLst>
                <a:ext uri="{FF2B5EF4-FFF2-40B4-BE49-F238E27FC236}">
                  <a16:creationId xmlns:a16="http://schemas.microsoft.com/office/drawing/2014/main" id="{8615FEC9-36FD-73E4-991C-5AE50AE95EB2}"/>
                </a:ext>
              </a:extLst>
            </p:cNvPr>
            <p:cNvSpPr txBox="1">
              <a:spLocks noGrp="1" noRot="1" noMove="1" noResize="1" noEditPoints="1" noAdjustHandles="1" noChangeArrowheads="1" noChangeShapeType="1"/>
            </p:cNvSpPr>
            <p:nvPr userDrawn="1"/>
          </p:nvSpPr>
          <p:spPr>
            <a:xfrm>
              <a:off x="12587316" y="2656615"/>
              <a:ext cx="1734449" cy="184666"/>
            </a:xfrm>
            <a:prstGeom prst="rect">
              <a:avLst/>
            </a:prstGeom>
            <a:noFill/>
          </p:spPr>
          <p:txBody>
            <a:bodyPr wrap="none" lIns="0" tIns="0" rIns="0" bIns="0" rtlCol="0">
              <a:spAutoFit/>
            </a:bodyPr>
            <a:lstStyle/>
            <a:p>
              <a:r>
                <a:rPr lang="en-GB" sz="1200" b="1">
                  <a:solidFill>
                    <a:sysClr val="windowText" lastClr="000000"/>
                  </a:solidFill>
                </a:rPr>
                <a:t>How to change picture</a:t>
              </a:r>
            </a:p>
          </p:txBody>
        </p:sp>
        <p:sp>
          <p:nvSpPr>
            <p:cNvPr id="19" name="TextBox 18">
              <a:extLst>
                <a:ext uri="{FF2B5EF4-FFF2-40B4-BE49-F238E27FC236}">
                  <a16:creationId xmlns:a16="http://schemas.microsoft.com/office/drawing/2014/main" id="{A4AE6CCE-0CCD-AC0C-A48A-2A280345FE54}"/>
                </a:ext>
              </a:extLst>
            </p:cNvPr>
            <p:cNvSpPr txBox="1">
              <a:spLocks noGrp="1" noRot="1" noMove="1" noResize="1" noEditPoints="1" noAdjustHandles="1" noChangeArrowheads="1" noChangeShapeType="1"/>
            </p:cNvSpPr>
            <p:nvPr userDrawn="1"/>
          </p:nvSpPr>
          <p:spPr>
            <a:xfrm>
              <a:off x="12587316" y="2947475"/>
              <a:ext cx="2390078" cy="1107996"/>
            </a:xfrm>
            <a:prstGeom prst="rect">
              <a:avLst/>
            </a:prstGeom>
            <a:noFill/>
          </p:spPr>
          <p:txBody>
            <a:bodyPr wrap="square" lIns="0" tIns="0" rIns="0" bIns="0" rtlCol="0">
              <a:spAutoFit/>
            </a:bodyPr>
            <a:lstStyle/>
            <a:p>
              <a:r>
                <a:rPr lang="en-GB" sz="1200" b="0">
                  <a:solidFill>
                    <a:sysClr val="windowText" lastClr="000000"/>
                  </a:solidFill>
                </a:rPr>
                <a:t>Click on the frame of slide and select picture</a:t>
              </a:r>
              <a:br>
                <a:rPr lang="en-GB" sz="1200" b="0">
                  <a:solidFill>
                    <a:sysClr val="windowText" lastClr="000000"/>
                  </a:solidFill>
                </a:rPr>
              </a:br>
              <a:br>
                <a:rPr lang="en-GB" sz="1200" b="0">
                  <a:solidFill>
                    <a:sysClr val="windowText" lastClr="000000"/>
                  </a:solidFill>
                </a:rPr>
              </a:br>
              <a:r>
                <a:rPr lang="en-GB" sz="1200" b="0">
                  <a:solidFill>
                    <a:sysClr val="windowText" lastClr="000000"/>
                  </a:solidFill>
                </a:rPr>
                <a:t>Once you have selected image right click on it and select option</a:t>
              </a:r>
              <a:br>
                <a:rPr lang="en-GB" sz="1200" b="0">
                  <a:solidFill>
                    <a:sysClr val="windowText" lastClr="000000"/>
                  </a:solidFill>
                </a:rPr>
              </a:br>
              <a:r>
                <a:rPr lang="en-GB" sz="1200" b="1">
                  <a:solidFill>
                    <a:sysClr val="windowText" lastClr="000000"/>
                  </a:solidFill>
                </a:rPr>
                <a:t>Change picture</a:t>
              </a:r>
              <a:endParaRPr lang="en-GB" sz="1200" b="0">
                <a:solidFill>
                  <a:sysClr val="windowText" lastClr="000000"/>
                </a:solidFill>
              </a:endParaRPr>
            </a:p>
          </p:txBody>
        </p:sp>
        <p:pic>
          <p:nvPicPr>
            <p:cNvPr id="20" name="Picture 19">
              <a:extLst>
                <a:ext uri="{FF2B5EF4-FFF2-40B4-BE49-F238E27FC236}">
                  <a16:creationId xmlns:a16="http://schemas.microsoft.com/office/drawing/2014/main" id="{10A97689-4FA2-8763-FE1D-55BE6E07B66E}"/>
                </a:ext>
              </a:extLst>
            </p:cNvPr>
            <p:cNvPicPr>
              <a:picLocks noGrp="1" noRot="1" noMove="1" noResize="1" noEditPoints="1" noAdjustHandles="1" noChangeArrowheads="1" noChangeShapeType="1" noCrop="1"/>
            </p:cNvPicPr>
            <p:nvPr userDrawn="1"/>
          </p:nvPicPr>
          <p:blipFill>
            <a:blip r:embed="rId4"/>
            <a:stretch>
              <a:fillRect/>
            </a:stretch>
          </p:blipFill>
          <p:spPr>
            <a:xfrm>
              <a:off x="12595999" y="4158512"/>
              <a:ext cx="2596376" cy="353498"/>
            </a:xfrm>
            <a:prstGeom prst="rect">
              <a:avLst/>
            </a:prstGeom>
          </p:spPr>
        </p:pic>
      </p:grpSp>
      <p:sp>
        <p:nvSpPr>
          <p:cNvPr id="4" name="Backgrounds">
            <a:extLst>
              <a:ext uri="{FF2B5EF4-FFF2-40B4-BE49-F238E27FC236}">
                <a16:creationId xmlns:a16="http://schemas.microsoft.com/office/drawing/2014/main" id="{D86BC030-9960-8396-396A-19B6A5AF7B3F}"/>
              </a:ext>
            </a:extLst>
          </p:cNvPr>
          <p:cNvSpPr/>
          <p:nvPr userDrawn="1"/>
        </p:nvSpPr>
        <p:spPr>
          <a:xfrm>
            <a:off x="6002338" y="0"/>
            <a:ext cx="6190862" cy="6861600"/>
          </a:xfrm>
          <a:prstGeom prst="rect">
            <a:avLst/>
          </a:prstGeom>
          <a:solidFill>
            <a:srgbClr val="12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27" name="Grid - green">
            <a:extLst>
              <a:ext uri="{FF2B5EF4-FFF2-40B4-BE49-F238E27FC236}">
                <a16:creationId xmlns:a16="http://schemas.microsoft.com/office/drawing/2014/main" id="{BD3F9CF4-7EBF-26DA-F12D-4E39EAED76E6}"/>
              </a:ext>
            </a:extLst>
          </p:cNvPr>
          <p:cNvSpPr/>
          <p:nvPr userDrawn="1"/>
        </p:nvSpPr>
        <p:spPr>
          <a:xfrm>
            <a:off x="-598" y="0"/>
            <a:ext cx="12193199" cy="6858000"/>
          </a:xfrm>
          <a:custGeom>
            <a:avLst/>
            <a:gdLst>
              <a:gd name="connsiteX0" fmla="*/ 190218 w 12193199"/>
              <a:gd name="connsiteY0" fmla="*/ 190219 h 6858000"/>
              <a:gd name="connsiteX1" fmla="*/ 190218 w 12193199"/>
              <a:gd name="connsiteY1" fmla="*/ 6667781 h 6858000"/>
              <a:gd name="connsiteX2" fmla="*/ 12001837 w 12193199"/>
              <a:gd name="connsiteY2" fmla="*/ 6667781 h 6858000"/>
              <a:gd name="connsiteX3" fmla="*/ 12001837 w 12193199"/>
              <a:gd name="connsiteY3" fmla="*/ 190219 h 6858000"/>
              <a:gd name="connsiteX4" fmla="*/ 12001837 w 12193199"/>
              <a:gd name="connsiteY4" fmla="*/ 0 h 6858000"/>
              <a:gd name="connsiteX5" fmla="*/ 12009037 w 12193199"/>
              <a:gd name="connsiteY5" fmla="*/ 0 h 6858000"/>
              <a:gd name="connsiteX6" fmla="*/ 12009037 w 12193199"/>
              <a:gd name="connsiteY6" fmla="*/ 183019 h 6858000"/>
              <a:gd name="connsiteX7" fmla="*/ 12193199 w 12193199"/>
              <a:gd name="connsiteY7" fmla="*/ 183019 h 6858000"/>
              <a:gd name="connsiteX8" fmla="*/ 12193199 w 12193199"/>
              <a:gd name="connsiteY8" fmla="*/ 190219 h 6858000"/>
              <a:gd name="connsiteX9" fmla="*/ 12009037 w 12193199"/>
              <a:gd name="connsiteY9" fmla="*/ 190219 h 6858000"/>
              <a:gd name="connsiteX10" fmla="*/ 12009037 w 12193199"/>
              <a:gd name="connsiteY10" fmla="*/ 6667781 h 6858000"/>
              <a:gd name="connsiteX11" fmla="*/ 12193199 w 12193199"/>
              <a:gd name="connsiteY11" fmla="*/ 6667781 h 6858000"/>
              <a:gd name="connsiteX12" fmla="*/ 12193199 w 12193199"/>
              <a:gd name="connsiteY12" fmla="*/ 6674981 h 6858000"/>
              <a:gd name="connsiteX13" fmla="*/ 12009037 w 12193199"/>
              <a:gd name="connsiteY13" fmla="*/ 6674981 h 6858000"/>
              <a:gd name="connsiteX14" fmla="*/ 12009037 w 12193199"/>
              <a:gd name="connsiteY14" fmla="*/ 6858000 h 6858000"/>
              <a:gd name="connsiteX15" fmla="*/ 12001837 w 12193199"/>
              <a:gd name="connsiteY15" fmla="*/ 6858000 h 6858000"/>
              <a:gd name="connsiteX16" fmla="*/ 12001837 w 12193199"/>
              <a:gd name="connsiteY16" fmla="*/ 6674981 h 6858000"/>
              <a:gd name="connsiteX17" fmla="*/ 190218 w 12193199"/>
              <a:gd name="connsiteY17" fmla="*/ 6674981 h 6858000"/>
              <a:gd name="connsiteX18" fmla="*/ 190218 w 12193199"/>
              <a:gd name="connsiteY18" fmla="*/ 6858000 h 6858000"/>
              <a:gd name="connsiteX19" fmla="*/ 183018 w 12193199"/>
              <a:gd name="connsiteY19" fmla="*/ 6858000 h 6858000"/>
              <a:gd name="connsiteX20" fmla="*/ 183018 w 12193199"/>
              <a:gd name="connsiteY20" fmla="*/ 6674981 h 6858000"/>
              <a:gd name="connsiteX21" fmla="*/ 0 w 12193199"/>
              <a:gd name="connsiteY21" fmla="*/ 6674981 h 6858000"/>
              <a:gd name="connsiteX22" fmla="*/ 0 w 12193199"/>
              <a:gd name="connsiteY22" fmla="*/ 6667781 h 6858000"/>
              <a:gd name="connsiteX23" fmla="*/ 183018 w 12193199"/>
              <a:gd name="connsiteY23" fmla="*/ 6667781 h 6858000"/>
              <a:gd name="connsiteX24" fmla="*/ 183018 w 12193199"/>
              <a:gd name="connsiteY24" fmla="*/ 190219 h 6858000"/>
              <a:gd name="connsiteX25" fmla="*/ 0 w 12193199"/>
              <a:gd name="connsiteY25" fmla="*/ 190219 h 6858000"/>
              <a:gd name="connsiteX26" fmla="*/ 0 w 12193199"/>
              <a:gd name="connsiteY26" fmla="*/ 183019 h 6858000"/>
              <a:gd name="connsiteX27" fmla="*/ 183018 w 12193199"/>
              <a:gd name="connsiteY27" fmla="*/ 183019 h 6858000"/>
              <a:gd name="connsiteX28" fmla="*/ 183018 w 12193199"/>
              <a:gd name="connsiteY28" fmla="*/ 0 h 6858000"/>
              <a:gd name="connsiteX29" fmla="*/ 190218 w 12193199"/>
              <a:gd name="connsiteY29" fmla="*/ 0 h 6858000"/>
              <a:gd name="connsiteX30" fmla="*/ 190218 w 12193199"/>
              <a:gd name="connsiteY30" fmla="*/ 183019 h 6858000"/>
              <a:gd name="connsiteX31" fmla="*/ 12001837 w 12193199"/>
              <a:gd name="connsiteY31"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3199" h="6858000">
                <a:moveTo>
                  <a:pt x="190218" y="190219"/>
                </a:moveTo>
                <a:lnTo>
                  <a:pt x="190218" y="6667781"/>
                </a:lnTo>
                <a:lnTo>
                  <a:pt x="12001837" y="6667781"/>
                </a:lnTo>
                <a:lnTo>
                  <a:pt x="12001837" y="190219"/>
                </a:lnTo>
                <a:close/>
                <a:moveTo>
                  <a:pt x="12001837" y="0"/>
                </a:moveTo>
                <a:lnTo>
                  <a:pt x="12009037" y="0"/>
                </a:lnTo>
                <a:lnTo>
                  <a:pt x="12009037" y="183019"/>
                </a:lnTo>
                <a:lnTo>
                  <a:pt x="12193199" y="183019"/>
                </a:lnTo>
                <a:lnTo>
                  <a:pt x="12193199" y="190219"/>
                </a:lnTo>
                <a:lnTo>
                  <a:pt x="12009037" y="190219"/>
                </a:lnTo>
                <a:lnTo>
                  <a:pt x="12009037" y="6667781"/>
                </a:lnTo>
                <a:lnTo>
                  <a:pt x="12193199" y="6667781"/>
                </a:lnTo>
                <a:lnTo>
                  <a:pt x="12193199" y="6674981"/>
                </a:lnTo>
                <a:lnTo>
                  <a:pt x="12009037" y="6674981"/>
                </a:lnTo>
                <a:lnTo>
                  <a:pt x="12009037" y="6858000"/>
                </a:lnTo>
                <a:lnTo>
                  <a:pt x="12001837" y="6858000"/>
                </a:lnTo>
                <a:lnTo>
                  <a:pt x="12001837"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lnTo>
                  <a:pt x="183018" y="0"/>
                </a:lnTo>
                <a:lnTo>
                  <a:pt x="190218" y="0"/>
                </a:lnTo>
                <a:lnTo>
                  <a:pt x="190218" y="183019"/>
                </a:lnTo>
                <a:lnTo>
                  <a:pt x="12001837"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25" name="Grid - freeform">
            <a:extLst>
              <a:ext uri="{FF2B5EF4-FFF2-40B4-BE49-F238E27FC236}">
                <a16:creationId xmlns:a16="http://schemas.microsoft.com/office/drawing/2014/main" id="{1AFD01C1-5A19-E8BB-3DCC-D61E7F7125BF}"/>
              </a:ext>
            </a:extLst>
          </p:cNvPr>
          <p:cNvSpPr>
            <a:spLocks noGrp="1"/>
          </p:cNvSpPr>
          <p:nvPr>
            <p:ph type="body" sz="quarter" idx="18"/>
          </p:nvPr>
        </p:nvSpPr>
        <p:spPr>
          <a:xfrm>
            <a:off x="0" y="0"/>
            <a:ext cx="6002338" cy="6858000"/>
          </a:xfrm>
          <a:custGeom>
            <a:avLst/>
            <a:gdLst>
              <a:gd name="connsiteX0" fmla="*/ 183018 w 6002338"/>
              <a:gd name="connsiteY0" fmla="*/ 0 h 6858000"/>
              <a:gd name="connsiteX1" fmla="*/ 190218 w 6002338"/>
              <a:gd name="connsiteY1" fmla="*/ 0 h 6858000"/>
              <a:gd name="connsiteX2" fmla="*/ 190218 w 6002338"/>
              <a:gd name="connsiteY2" fmla="*/ 183019 h 6858000"/>
              <a:gd name="connsiteX3" fmla="*/ 6002338 w 6002338"/>
              <a:gd name="connsiteY3" fmla="*/ 183019 h 6858000"/>
              <a:gd name="connsiteX4" fmla="*/ 6002338 w 6002338"/>
              <a:gd name="connsiteY4" fmla="*/ 190219 h 6858000"/>
              <a:gd name="connsiteX5" fmla="*/ 190218 w 6002338"/>
              <a:gd name="connsiteY5" fmla="*/ 190219 h 6858000"/>
              <a:gd name="connsiteX6" fmla="*/ 190218 w 6002338"/>
              <a:gd name="connsiteY6" fmla="*/ 6667781 h 6858000"/>
              <a:gd name="connsiteX7" fmla="*/ 6002338 w 6002338"/>
              <a:gd name="connsiteY7" fmla="*/ 6667781 h 6858000"/>
              <a:gd name="connsiteX8" fmla="*/ 6002338 w 6002338"/>
              <a:gd name="connsiteY8" fmla="*/ 6674981 h 6858000"/>
              <a:gd name="connsiteX9" fmla="*/ 190218 w 6002338"/>
              <a:gd name="connsiteY9" fmla="*/ 6674981 h 6858000"/>
              <a:gd name="connsiteX10" fmla="*/ 190218 w 6002338"/>
              <a:gd name="connsiteY10" fmla="*/ 6858000 h 6858000"/>
              <a:gd name="connsiteX11" fmla="*/ 183018 w 6002338"/>
              <a:gd name="connsiteY11" fmla="*/ 6858000 h 6858000"/>
              <a:gd name="connsiteX12" fmla="*/ 183018 w 6002338"/>
              <a:gd name="connsiteY12" fmla="*/ 6674981 h 6858000"/>
              <a:gd name="connsiteX13" fmla="*/ 0 w 6002338"/>
              <a:gd name="connsiteY13" fmla="*/ 6674981 h 6858000"/>
              <a:gd name="connsiteX14" fmla="*/ 0 w 6002338"/>
              <a:gd name="connsiteY14" fmla="*/ 6667781 h 6858000"/>
              <a:gd name="connsiteX15" fmla="*/ 183018 w 6002338"/>
              <a:gd name="connsiteY15" fmla="*/ 6667781 h 6858000"/>
              <a:gd name="connsiteX16" fmla="*/ 183018 w 6002338"/>
              <a:gd name="connsiteY16" fmla="*/ 190219 h 6858000"/>
              <a:gd name="connsiteX17" fmla="*/ 0 w 6002338"/>
              <a:gd name="connsiteY17" fmla="*/ 190219 h 6858000"/>
              <a:gd name="connsiteX18" fmla="*/ 0 w 6002338"/>
              <a:gd name="connsiteY18" fmla="*/ 183019 h 6858000"/>
              <a:gd name="connsiteX19" fmla="*/ 183018 w 6002338"/>
              <a:gd name="connsiteY19"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02338" h="6858000">
                <a:moveTo>
                  <a:pt x="183018" y="0"/>
                </a:moveTo>
                <a:lnTo>
                  <a:pt x="190218" y="0"/>
                </a:lnTo>
                <a:lnTo>
                  <a:pt x="190218" y="183019"/>
                </a:lnTo>
                <a:lnTo>
                  <a:pt x="6002338" y="183019"/>
                </a:lnTo>
                <a:lnTo>
                  <a:pt x="6002338" y="190219"/>
                </a:lnTo>
                <a:lnTo>
                  <a:pt x="190218" y="190219"/>
                </a:lnTo>
                <a:lnTo>
                  <a:pt x="190218" y="6667781"/>
                </a:lnTo>
                <a:lnTo>
                  <a:pt x="6002338" y="6667781"/>
                </a:lnTo>
                <a:lnTo>
                  <a:pt x="6002338"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close/>
              </a:path>
            </a:pathLst>
          </a:custGeom>
          <a:solidFill>
            <a:srgbClr val="FFFFFF">
              <a:alpha val="40000"/>
            </a:srgbClr>
          </a:solidFill>
        </p:spPr>
        <p:txBody>
          <a:bodyPr wrap="square">
            <a:noAutofit/>
          </a:bodyPr>
          <a:lstStyle>
            <a:lvl1pPr marL="0" indent="0">
              <a:buNone/>
              <a:defRPr>
                <a:noFill/>
              </a:defRPr>
            </a:lvl1pPr>
          </a:lstStyle>
          <a:p>
            <a:pPr lvl="0"/>
            <a:r>
              <a:rPr lang="en-US"/>
              <a:t>Click to edit Master text styles</a:t>
            </a:r>
          </a:p>
        </p:txBody>
      </p:sp>
      <p:sp>
        <p:nvSpPr>
          <p:cNvPr id="15" name="Logo">
            <a:extLst>
              <a:ext uri="{FF2B5EF4-FFF2-40B4-BE49-F238E27FC236}">
                <a16:creationId xmlns:a16="http://schemas.microsoft.com/office/drawing/2014/main" id="{72FF8C4E-1A61-40B5-B63E-B994E0B8491A}"/>
              </a:ext>
            </a:extLst>
          </p:cNvPr>
          <p:cNvSpPr/>
          <p:nvPr userDrawn="1"/>
        </p:nvSpPr>
        <p:spPr bwMode="white">
          <a:xfrm>
            <a:off x="6190695"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accent1"/>
          </a:solidFill>
          <a:ln w="9525" cap="flat">
            <a:noFill/>
            <a:prstDash val="solid"/>
            <a:miter/>
          </a:ln>
        </p:spPr>
        <p:txBody>
          <a:bodyPr rtlCol="0" anchor="ctr"/>
          <a:lstStyle/>
          <a:p>
            <a:endParaRPr lang="en-GB"/>
          </a:p>
        </p:txBody>
      </p:sp>
      <p:sp>
        <p:nvSpPr>
          <p:cNvPr id="3" name="Content Placeholder 2"/>
          <p:cNvSpPr>
            <a:spLocks noGrp="1"/>
          </p:cNvSpPr>
          <p:nvPr>
            <p:ph idx="1" hasCustomPrompt="1"/>
          </p:nvPr>
        </p:nvSpPr>
        <p:spPr bwMode="white">
          <a:xfrm>
            <a:off x="6189665" y="1368000"/>
            <a:ext cx="5806838" cy="4568400"/>
          </a:xfrm>
          <a:noFill/>
        </p:spPr>
        <p:txBody>
          <a:bodyPr>
            <a:normAutofit/>
          </a:bodyPr>
          <a:lstStyle>
            <a:lvl1pPr>
              <a:defRPr>
                <a:solidFill>
                  <a:schemeClr val="accent1"/>
                </a:solidFill>
              </a:defRPr>
            </a:lvl1pPr>
            <a:lvl2pPr>
              <a:buClr>
                <a:schemeClr val="accent1"/>
              </a:buClr>
              <a:defRPr>
                <a:solidFill>
                  <a:schemeClr val="accent1"/>
                </a:solidFill>
              </a:defRPr>
            </a:lvl2pPr>
            <a:lvl3pPr>
              <a:buClr>
                <a:schemeClr val="accent1"/>
              </a:buCl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ltLang="zh-HK" noProof="0"/>
              <a:t>Click to add text</a:t>
            </a:r>
            <a:endParaRPr lang="en-GB" noProof="0"/>
          </a:p>
        </p:txBody>
      </p:sp>
      <p:sp>
        <p:nvSpPr>
          <p:cNvPr id="6" name="Slide Number Placeholder 5">
            <a:extLst>
              <a:ext uri="{FF2B5EF4-FFF2-40B4-BE49-F238E27FC236}">
                <a16:creationId xmlns:a16="http://schemas.microsoft.com/office/drawing/2014/main" id="{416025B7-EE4E-482B-A2F1-D4E098C9B715}"/>
              </a:ext>
            </a:extLst>
          </p:cNvPr>
          <p:cNvSpPr>
            <a:spLocks noGrp="1"/>
          </p:cNvSpPr>
          <p:nvPr>
            <p:ph type="sldNum" sz="quarter" idx="17"/>
          </p:nvPr>
        </p:nvSpPr>
        <p:spPr bwMode="white">
          <a:xfrm>
            <a:off x="9283465" y="6474619"/>
            <a:ext cx="2713037" cy="196056"/>
          </a:xfrm>
        </p:spPr>
        <p:txBody>
          <a:bodyPr/>
          <a:lstStyle>
            <a:lvl1pPr>
              <a:defRPr>
                <a:solidFill>
                  <a:schemeClr val="accent1"/>
                </a:solidFill>
              </a:defRPr>
            </a:lvl1pPr>
          </a:lstStyle>
          <a:p>
            <a:fld id="{23AA811B-2EBD-4900-905E-5BE206449611}" type="slidenum">
              <a:rPr lang="en-GB" smtClean="0"/>
              <a:pPr/>
              <a:t>‹#›</a:t>
            </a:fld>
            <a:endParaRPr lang="en-GB"/>
          </a:p>
        </p:txBody>
      </p:sp>
      <p:sp>
        <p:nvSpPr>
          <p:cNvPr id="8" name="Title 7">
            <a:extLst>
              <a:ext uri="{FF2B5EF4-FFF2-40B4-BE49-F238E27FC236}">
                <a16:creationId xmlns:a16="http://schemas.microsoft.com/office/drawing/2014/main" id="{31A66082-E3B9-D074-20E4-E15681F3CDAD}"/>
              </a:ext>
            </a:extLst>
          </p:cNvPr>
          <p:cNvSpPr>
            <a:spLocks noGrp="1"/>
          </p:cNvSpPr>
          <p:nvPr>
            <p:ph type="title" hasCustomPrompt="1"/>
          </p:nvPr>
        </p:nvSpPr>
        <p:spPr bwMode="white">
          <a:xfrm>
            <a:off x="6188075" y="185737"/>
            <a:ext cx="5816601" cy="947737"/>
          </a:xfrm>
        </p:spPr>
        <p:txBody>
          <a:bodyPr/>
          <a:lstStyle>
            <a:lvl1pPr>
              <a:defRPr>
                <a:solidFill>
                  <a:schemeClr val="accent1"/>
                </a:solidFill>
              </a:defRPr>
            </a:lvl1pPr>
          </a:lstStyle>
          <a:p>
            <a:r>
              <a:rPr lang="en-US"/>
              <a:t>Click to add title</a:t>
            </a:r>
            <a:endParaRPr lang="en-GB"/>
          </a:p>
        </p:txBody>
      </p:sp>
      <p:sp>
        <p:nvSpPr>
          <p:cNvPr id="21" name="Picture Placeholder 7">
            <a:extLst>
              <a:ext uri="{FF2B5EF4-FFF2-40B4-BE49-F238E27FC236}">
                <a16:creationId xmlns:a16="http://schemas.microsoft.com/office/drawing/2014/main" id="{61A4D560-E51A-F971-14BA-98A5E2748F71}"/>
              </a:ext>
            </a:extLst>
          </p:cNvPr>
          <p:cNvSpPr>
            <a:spLocks noGrp="1"/>
          </p:cNvSpPr>
          <p:nvPr>
            <p:ph type="pic" sz="quarter" idx="13" hasCustomPrompt="1"/>
          </p:nvPr>
        </p:nvSpPr>
        <p:spPr>
          <a:xfrm>
            <a:off x="0" y="-3600"/>
            <a:ext cx="6002338" cy="6858000"/>
          </a:xfrm>
          <a:solidFill>
            <a:schemeClr val="accent1">
              <a:lumMod val="85000"/>
            </a:schemeClr>
          </a:solidFill>
        </p:spPr>
        <p:txBody>
          <a:bodyPr lIns="0" tIns="3708000" anchor="t"/>
          <a:lstStyle>
            <a:lvl1pPr marL="0" indent="0" algn="ctr">
              <a:buNone/>
              <a:defRPr sz="1600">
                <a:solidFill>
                  <a:sysClr val="windowText" lastClr="000000"/>
                </a:solidFill>
              </a:defRPr>
            </a:lvl1pPr>
          </a:lstStyle>
          <a:p>
            <a:r>
              <a:rPr lang="en-US" altLang="zh-HK"/>
              <a:t>Click icon to add picture, then right click and select option Send to Back</a:t>
            </a:r>
          </a:p>
        </p:txBody>
      </p:sp>
    </p:spTree>
    <p:extLst>
      <p:ext uri="{BB962C8B-B14F-4D97-AF65-F5344CB8AC3E}">
        <p14:creationId xmlns:p14="http://schemas.microsoft.com/office/powerpoint/2010/main" val="1231330115"/>
      </p:ext>
    </p:extLst>
  </p:cSld>
  <p:clrMapOvr>
    <a:overrideClrMapping bg1="dk1" tx1="lt1" bg2="dk2" tx2="lt2" accent1="l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ontpage">
    <p:bg>
      <p:bgRef idx="1001">
        <a:schemeClr val="bg1"/>
      </p:bgRef>
    </p:bg>
    <p:spTree>
      <p:nvGrpSpPr>
        <p:cNvPr id="1" name=""/>
        <p:cNvGrpSpPr/>
        <p:nvPr/>
      </p:nvGrpSpPr>
      <p:grpSpPr>
        <a:xfrm>
          <a:off x="0" y="0"/>
          <a:ext cx="0" cy="0"/>
          <a:chOff x="0" y="0"/>
          <a:chExt cx="0" cy="0"/>
        </a:xfrm>
      </p:grpSpPr>
      <p:sp>
        <p:nvSpPr>
          <p:cNvPr id="14" name="Backgrounds">
            <a:extLst>
              <a:ext uri="{FF2B5EF4-FFF2-40B4-BE49-F238E27FC236}">
                <a16:creationId xmlns:a16="http://schemas.microsoft.com/office/drawing/2014/main" id="{0CA24D45-44EC-7074-5CDD-2AF3181146C9}"/>
              </a:ext>
            </a:extLst>
          </p:cNvPr>
          <p:cNvSpPr/>
          <p:nvPr userDrawn="1"/>
        </p:nvSpPr>
        <p:spPr bwMode="ltGray">
          <a:xfrm>
            <a:off x="0" y="-8312"/>
            <a:ext cx="12193200" cy="686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84" name="Grid">
            <a:extLst>
              <a:ext uri="{FF2B5EF4-FFF2-40B4-BE49-F238E27FC236}">
                <a16:creationId xmlns:a16="http://schemas.microsoft.com/office/drawing/2014/main" id="{6B14ED8E-E195-D0C0-D950-EEEE70133C27}"/>
              </a:ext>
            </a:extLst>
          </p:cNvPr>
          <p:cNvSpPr/>
          <p:nvPr userDrawn="1"/>
        </p:nvSpPr>
        <p:spPr bwMode="white">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9" name="Logo">
            <a:extLst>
              <a:ext uri="{FF2B5EF4-FFF2-40B4-BE49-F238E27FC236}">
                <a16:creationId xmlns:a16="http://schemas.microsoft.com/office/drawing/2014/main" id="{F065CCFB-AEB8-FC9C-7290-5BFE3F24F2EE}"/>
              </a:ext>
            </a:extLst>
          </p:cNvPr>
          <p:cNvSpPr/>
          <p:nvPr userDrawn="1"/>
        </p:nvSpPr>
        <p:spPr bwMode="white">
          <a:xfrm>
            <a:off x="187325" y="1864444"/>
            <a:ext cx="1679576" cy="255624"/>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a:solidFill>
                <a:schemeClr val="tx1"/>
              </a:solidFill>
            </a:endParaRPr>
          </a:p>
        </p:txBody>
      </p:sp>
      <p:sp>
        <p:nvSpPr>
          <p:cNvPr id="2" name="Title 1"/>
          <p:cNvSpPr>
            <a:spLocks noGrp="1"/>
          </p:cNvSpPr>
          <p:nvPr>
            <p:ph type="ctrTitle" hasCustomPrompt="1"/>
          </p:nvPr>
        </p:nvSpPr>
        <p:spPr bwMode="white">
          <a:xfrm>
            <a:off x="2998615" y="1666875"/>
            <a:ext cx="9191625" cy="3522662"/>
          </a:xfrm>
        </p:spPr>
        <p:txBody>
          <a:bodyPr lIns="198000" tIns="144000" rIns="180000" bIns="144000" anchor="t"/>
          <a:lstStyle>
            <a:lvl1pPr algn="l">
              <a:lnSpc>
                <a:spcPct val="86000"/>
              </a:lnSpc>
              <a:defRPr sz="6300">
                <a:solidFill>
                  <a:schemeClr val="tx1"/>
                </a:solidFill>
              </a:defRPr>
            </a:lvl1pPr>
          </a:lstStyle>
          <a:p>
            <a:r>
              <a:rPr lang="en-GB"/>
              <a:t>Click to add title</a:t>
            </a:r>
          </a:p>
        </p:txBody>
      </p:sp>
      <p:sp>
        <p:nvSpPr>
          <p:cNvPr id="6" name="Text Placeholder 16">
            <a:extLst>
              <a:ext uri="{FF2B5EF4-FFF2-40B4-BE49-F238E27FC236}">
                <a16:creationId xmlns:a16="http://schemas.microsoft.com/office/drawing/2014/main" id="{C2954703-2753-4E2F-FCA3-D6D9F68EB77C}"/>
              </a:ext>
            </a:extLst>
          </p:cNvPr>
          <p:cNvSpPr>
            <a:spLocks noGrp="1"/>
          </p:cNvSpPr>
          <p:nvPr>
            <p:ph type="body" sz="quarter" idx="23" hasCustomPrompt="1"/>
          </p:nvPr>
        </p:nvSpPr>
        <p:spPr bwMode="white">
          <a:xfrm>
            <a:off x="6189513" y="5135271"/>
            <a:ext cx="2808000" cy="198000"/>
          </a:xfrm>
        </p:spPr>
        <p:txBody>
          <a:bodyPr bIns="0"/>
          <a:lstStyle>
            <a:lvl1pPr marL="0" indent="0">
              <a:lnSpc>
                <a:spcPct val="118000"/>
              </a:lnSpc>
              <a:buFont typeface="Arial" panose="020B0604020202020204" pitchFamily="34" charset="0"/>
              <a:buChar char="​"/>
              <a:defRPr sz="1400" b="0">
                <a:solidFill>
                  <a:schemeClr val="tx1"/>
                </a:solidFill>
              </a:defRPr>
            </a:lvl1pPr>
            <a:lvl2pPr marL="0" indent="0">
              <a:lnSpc>
                <a:spcPct val="118000"/>
              </a:lnSpc>
              <a:buFont typeface="Arial" panose="020B0604020202020204" pitchFamily="34" charset="0"/>
              <a:buChar char="​"/>
              <a:defRPr sz="1100" b="0">
                <a:solidFill>
                  <a:schemeClr val="tx1"/>
                </a:solidFill>
              </a:defRPr>
            </a:lvl2pPr>
            <a:lvl3pPr marL="0" indent="0">
              <a:lnSpc>
                <a:spcPct val="118000"/>
              </a:lnSpc>
              <a:buFont typeface="Arial" panose="020B0604020202020204" pitchFamily="34" charset="0"/>
              <a:buChar char="​"/>
              <a:defRPr sz="1100" b="0">
                <a:solidFill>
                  <a:schemeClr val="tx1"/>
                </a:solidFill>
              </a:defRPr>
            </a:lvl3pPr>
            <a:lvl4pPr marL="0" indent="0">
              <a:lnSpc>
                <a:spcPct val="118000"/>
              </a:lnSpc>
              <a:buFont typeface="Arial" panose="020B0604020202020204" pitchFamily="34" charset="0"/>
              <a:buChar char="​"/>
              <a:defRPr sz="1100" b="0">
                <a:solidFill>
                  <a:schemeClr val="tx1"/>
                </a:solidFill>
              </a:defRPr>
            </a:lvl4pPr>
            <a:lvl5pPr marL="0" indent="0">
              <a:lnSpc>
                <a:spcPct val="118000"/>
              </a:lnSpc>
              <a:buFont typeface="Arial" panose="020B0604020202020204" pitchFamily="34" charset="0"/>
              <a:buChar char="​"/>
              <a:defRPr sz="1100" b="0">
                <a:solidFill>
                  <a:schemeClr val="tx1"/>
                </a:solidFill>
              </a:defRPr>
            </a:lvl5pPr>
            <a:lvl6pPr marL="0" indent="0">
              <a:lnSpc>
                <a:spcPct val="118000"/>
              </a:lnSpc>
              <a:buFont typeface="Arial" panose="020B0604020202020204" pitchFamily="34" charset="0"/>
              <a:buChar char="​"/>
              <a:defRPr sz="1100" b="0">
                <a:solidFill>
                  <a:schemeClr val="tx1"/>
                </a:solidFill>
              </a:defRPr>
            </a:lvl6pPr>
            <a:lvl7pPr marL="0" indent="0">
              <a:lnSpc>
                <a:spcPct val="118000"/>
              </a:lnSpc>
              <a:buFont typeface="Arial" panose="020B0604020202020204" pitchFamily="34" charset="0"/>
              <a:buChar char="​"/>
              <a:defRPr sz="1100" b="0">
                <a:solidFill>
                  <a:schemeClr val="tx1"/>
                </a:solidFill>
              </a:defRPr>
            </a:lvl7pPr>
            <a:lvl8pPr marL="0" indent="0">
              <a:lnSpc>
                <a:spcPct val="118000"/>
              </a:lnSpc>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a:t>Click to insert date / version</a:t>
            </a:r>
          </a:p>
        </p:txBody>
      </p:sp>
      <p:sp>
        <p:nvSpPr>
          <p:cNvPr id="12" name="Text Placeholder 16">
            <a:extLst>
              <a:ext uri="{FF2B5EF4-FFF2-40B4-BE49-F238E27FC236}">
                <a16:creationId xmlns:a16="http://schemas.microsoft.com/office/drawing/2014/main" id="{FAED2660-8C3E-1565-6D1F-B6BB26B00295}"/>
              </a:ext>
            </a:extLst>
          </p:cNvPr>
          <p:cNvSpPr>
            <a:spLocks noGrp="1"/>
          </p:cNvSpPr>
          <p:nvPr>
            <p:ph type="body" sz="quarter" idx="21" hasCustomPrompt="1"/>
          </p:nvPr>
        </p:nvSpPr>
        <p:spPr bwMode="white">
          <a:xfrm>
            <a:off x="3186635" y="5135271"/>
            <a:ext cx="2808000" cy="198000"/>
          </a:xfrm>
        </p:spPr>
        <p:txBody>
          <a:bodyPr bIns="0"/>
          <a:lstStyle>
            <a:lvl1pPr marL="0" indent="0">
              <a:lnSpc>
                <a:spcPct val="118000"/>
              </a:lnSpc>
              <a:buFont typeface="Arial" panose="020B0604020202020204" pitchFamily="34" charset="0"/>
              <a:buNone/>
              <a:defRPr sz="1400" b="0">
                <a:solidFill>
                  <a:schemeClr val="tx1"/>
                </a:solidFill>
              </a:defRPr>
            </a:lvl1pPr>
            <a:lvl2pPr marL="0" indent="0">
              <a:lnSpc>
                <a:spcPct val="118000"/>
              </a:lnSpc>
              <a:buFont typeface="Arial" panose="020B0604020202020204" pitchFamily="34" charset="0"/>
              <a:buChar char="​"/>
              <a:defRPr sz="1100" b="0">
                <a:solidFill>
                  <a:schemeClr val="tx1"/>
                </a:solidFill>
              </a:defRPr>
            </a:lvl2pPr>
            <a:lvl3pPr marL="0" indent="0">
              <a:lnSpc>
                <a:spcPct val="118000"/>
              </a:lnSpc>
              <a:buFont typeface="Arial" panose="020B0604020202020204" pitchFamily="34" charset="0"/>
              <a:buChar char="​"/>
              <a:defRPr sz="1100" b="0">
                <a:solidFill>
                  <a:schemeClr val="tx1"/>
                </a:solidFill>
              </a:defRPr>
            </a:lvl3pPr>
            <a:lvl4pPr marL="0" indent="0">
              <a:lnSpc>
                <a:spcPct val="118000"/>
              </a:lnSpc>
              <a:buFont typeface="Arial" panose="020B0604020202020204" pitchFamily="34" charset="0"/>
              <a:buChar char="​"/>
              <a:defRPr sz="1100" b="0">
                <a:solidFill>
                  <a:schemeClr val="tx1"/>
                </a:solidFill>
              </a:defRPr>
            </a:lvl4pPr>
            <a:lvl5pPr marL="0" indent="0">
              <a:lnSpc>
                <a:spcPct val="118000"/>
              </a:lnSpc>
              <a:buFont typeface="Arial" panose="020B0604020202020204" pitchFamily="34" charset="0"/>
              <a:buChar char="​"/>
              <a:defRPr sz="1100" b="0">
                <a:solidFill>
                  <a:schemeClr val="tx1"/>
                </a:solidFill>
              </a:defRPr>
            </a:lvl5pPr>
            <a:lvl6pPr marL="0" indent="0">
              <a:lnSpc>
                <a:spcPct val="118000"/>
              </a:lnSpc>
              <a:buFont typeface="Arial" panose="020B0604020202020204" pitchFamily="34" charset="0"/>
              <a:buChar char="​"/>
              <a:defRPr sz="1100" b="0">
                <a:solidFill>
                  <a:schemeClr val="tx1"/>
                </a:solidFill>
              </a:defRPr>
            </a:lvl6pPr>
            <a:lvl7pPr marL="0" indent="0">
              <a:lnSpc>
                <a:spcPct val="118000"/>
              </a:lnSpc>
              <a:buFont typeface="Arial" panose="020B0604020202020204" pitchFamily="34" charset="0"/>
              <a:buChar char="​"/>
              <a:defRPr sz="1100" b="0">
                <a:solidFill>
                  <a:schemeClr val="tx1"/>
                </a:solidFill>
              </a:defRPr>
            </a:lvl7pPr>
            <a:lvl8pPr marL="0" indent="0">
              <a:lnSpc>
                <a:spcPct val="118000"/>
              </a:lnSpc>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a:t>Click to insert client name</a:t>
            </a:r>
          </a:p>
        </p:txBody>
      </p:sp>
      <p:sp>
        <p:nvSpPr>
          <p:cNvPr id="13" name="Text Placeholder 16">
            <a:extLst>
              <a:ext uri="{FF2B5EF4-FFF2-40B4-BE49-F238E27FC236}">
                <a16:creationId xmlns:a16="http://schemas.microsoft.com/office/drawing/2014/main" id="{CEED010C-A0AB-29BD-DDE2-C564BD980972}"/>
              </a:ext>
            </a:extLst>
          </p:cNvPr>
          <p:cNvSpPr>
            <a:spLocks noGrp="1"/>
          </p:cNvSpPr>
          <p:nvPr>
            <p:ph type="body" sz="quarter" idx="22" hasCustomPrompt="1"/>
          </p:nvPr>
        </p:nvSpPr>
        <p:spPr bwMode="white">
          <a:xfrm>
            <a:off x="3186635" y="5375917"/>
            <a:ext cx="2808000" cy="198000"/>
          </a:xfrm>
        </p:spPr>
        <p:txBody>
          <a:bodyPr bIns="0"/>
          <a:lstStyle>
            <a:lvl1pPr marL="0" indent="0">
              <a:lnSpc>
                <a:spcPct val="118000"/>
              </a:lnSpc>
              <a:buFont typeface="Arial" panose="020B0604020202020204" pitchFamily="34" charset="0"/>
              <a:buNone/>
              <a:defRPr sz="1400" b="0">
                <a:solidFill>
                  <a:schemeClr val="tx1"/>
                </a:solidFill>
              </a:defRPr>
            </a:lvl1pPr>
            <a:lvl2pPr marL="0" indent="0">
              <a:lnSpc>
                <a:spcPct val="118000"/>
              </a:lnSpc>
              <a:buFont typeface="Arial" panose="020B0604020202020204" pitchFamily="34" charset="0"/>
              <a:buChar char="​"/>
              <a:defRPr sz="1100" b="0">
                <a:solidFill>
                  <a:schemeClr val="tx1"/>
                </a:solidFill>
              </a:defRPr>
            </a:lvl2pPr>
            <a:lvl3pPr marL="0" indent="0">
              <a:lnSpc>
                <a:spcPct val="118000"/>
              </a:lnSpc>
              <a:buFont typeface="Arial" panose="020B0604020202020204" pitchFamily="34" charset="0"/>
              <a:buChar char="​"/>
              <a:defRPr sz="1100" b="0">
                <a:solidFill>
                  <a:schemeClr val="tx1"/>
                </a:solidFill>
              </a:defRPr>
            </a:lvl3pPr>
            <a:lvl4pPr marL="0" indent="0">
              <a:lnSpc>
                <a:spcPct val="118000"/>
              </a:lnSpc>
              <a:buFont typeface="Arial" panose="020B0604020202020204" pitchFamily="34" charset="0"/>
              <a:buChar char="​"/>
              <a:defRPr sz="1100" b="0">
                <a:solidFill>
                  <a:schemeClr val="tx1"/>
                </a:solidFill>
              </a:defRPr>
            </a:lvl4pPr>
            <a:lvl5pPr marL="0" indent="0">
              <a:lnSpc>
                <a:spcPct val="118000"/>
              </a:lnSpc>
              <a:buFont typeface="Arial" panose="020B0604020202020204" pitchFamily="34" charset="0"/>
              <a:buChar char="​"/>
              <a:defRPr sz="1100" b="0">
                <a:solidFill>
                  <a:schemeClr val="tx1"/>
                </a:solidFill>
              </a:defRPr>
            </a:lvl5pPr>
            <a:lvl6pPr marL="0" indent="0">
              <a:lnSpc>
                <a:spcPct val="118000"/>
              </a:lnSpc>
              <a:buFont typeface="Arial" panose="020B0604020202020204" pitchFamily="34" charset="0"/>
              <a:buChar char="​"/>
              <a:defRPr sz="1100" b="0">
                <a:solidFill>
                  <a:schemeClr val="tx1"/>
                </a:solidFill>
              </a:defRPr>
            </a:lvl6pPr>
            <a:lvl7pPr marL="0" indent="0">
              <a:lnSpc>
                <a:spcPct val="118000"/>
              </a:lnSpc>
              <a:buFont typeface="Arial" panose="020B0604020202020204" pitchFamily="34" charset="0"/>
              <a:buChar char="​"/>
              <a:defRPr sz="1100" b="0">
                <a:solidFill>
                  <a:schemeClr val="tx1"/>
                </a:solidFill>
              </a:defRPr>
            </a:lvl7pPr>
            <a:lvl8pPr marL="0" indent="0">
              <a:lnSpc>
                <a:spcPct val="118000"/>
              </a:lnSpc>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a:t>Click to insert project name</a:t>
            </a:r>
          </a:p>
        </p:txBody>
      </p:sp>
      <p:sp>
        <p:nvSpPr>
          <p:cNvPr id="5" name="Box">
            <a:extLst>
              <a:ext uri="{FF2B5EF4-FFF2-40B4-BE49-F238E27FC236}">
                <a16:creationId xmlns:a16="http://schemas.microsoft.com/office/drawing/2014/main" id="{03A0F438-4088-5AAB-159E-9333B609A02F}"/>
              </a:ext>
            </a:extLst>
          </p:cNvPr>
          <p:cNvSpPr/>
          <p:nvPr userDrawn="1"/>
        </p:nvSpPr>
        <p:spPr bwMode="white">
          <a:xfrm>
            <a:off x="3000375" y="1666874"/>
            <a:ext cx="187501"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7" name="Box">
            <a:extLst>
              <a:ext uri="{FF2B5EF4-FFF2-40B4-BE49-F238E27FC236}">
                <a16:creationId xmlns:a16="http://schemas.microsoft.com/office/drawing/2014/main" id="{56974EA7-F7BD-1941-D933-C92C4666FD27}"/>
              </a:ext>
            </a:extLst>
          </p:cNvPr>
          <p:cNvSpPr/>
          <p:nvPr userDrawn="1"/>
        </p:nvSpPr>
        <p:spPr bwMode="white">
          <a:xfrm>
            <a:off x="3000375" y="5002212"/>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6" name="Box">
            <a:extLst>
              <a:ext uri="{FF2B5EF4-FFF2-40B4-BE49-F238E27FC236}">
                <a16:creationId xmlns:a16="http://schemas.microsoft.com/office/drawing/2014/main" id="{66A3D3DA-0B49-90D3-34F9-7D9680003524}"/>
              </a:ext>
            </a:extLst>
          </p:cNvPr>
          <p:cNvSpPr/>
          <p:nvPr userDrawn="1"/>
        </p:nvSpPr>
        <p:spPr bwMode="white">
          <a:xfrm>
            <a:off x="12004675" y="1666875"/>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8" name="Box">
            <a:extLst>
              <a:ext uri="{FF2B5EF4-FFF2-40B4-BE49-F238E27FC236}">
                <a16:creationId xmlns:a16="http://schemas.microsoft.com/office/drawing/2014/main" id="{9A49D4CB-D021-8272-A5EA-4155D0714E00}"/>
              </a:ext>
            </a:extLst>
          </p:cNvPr>
          <p:cNvSpPr/>
          <p:nvPr userDrawn="1"/>
        </p:nvSpPr>
        <p:spPr bwMode="white">
          <a:xfrm>
            <a:off x="12007056" y="5002213"/>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pic>
        <p:nvPicPr>
          <p:cNvPr id="3" name="Graphic 2">
            <a:extLst>
              <a:ext uri="{FF2B5EF4-FFF2-40B4-BE49-F238E27FC236}">
                <a16:creationId xmlns:a16="http://schemas.microsoft.com/office/drawing/2014/main" id="{8201F121-2588-6C55-1976-5CD7EC42603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00977" y="6556496"/>
            <a:ext cx="1413818" cy="108000"/>
          </a:xfrm>
          <a:prstGeom prst="rect">
            <a:avLst/>
          </a:prstGeom>
        </p:spPr>
      </p:pic>
    </p:spTree>
    <p:extLst>
      <p:ext uri="{BB962C8B-B14F-4D97-AF65-F5344CB8AC3E}">
        <p14:creationId xmlns:p14="http://schemas.microsoft.com/office/powerpoint/2010/main" val="26699409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50" userDrawn="1">
          <p15:clr>
            <a:srgbClr val="A4A3A4"/>
          </p15:clr>
        </p15:guide>
        <p15:guide id="2" orient="horz" pos="1168" userDrawn="1">
          <p15:clr>
            <a:srgbClr val="A4A3A4"/>
          </p15:clr>
        </p15:guide>
        <p15:guide id="3" orient="horz" pos="2101" userDrawn="1">
          <p15:clr>
            <a:srgbClr val="A4A3A4"/>
          </p15:clr>
        </p15:guide>
        <p15:guide id="4" orient="horz" pos="2218" userDrawn="1">
          <p15:clr>
            <a:srgbClr val="A4A3A4"/>
          </p15:clr>
        </p15:guide>
        <p15:guide id="5" orient="horz" pos="3151" userDrawn="1">
          <p15:clr>
            <a:srgbClr val="A4A3A4"/>
          </p15:clr>
        </p15:guide>
        <p15:guide id="6" orient="horz" pos="3269"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rontpage grey">
    <p:spTree>
      <p:nvGrpSpPr>
        <p:cNvPr id="1" name=""/>
        <p:cNvGrpSpPr/>
        <p:nvPr/>
      </p:nvGrpSpPr>
      <p:grpSpPr>
        <a:xfrm>
          <a:off x="0" y="0"/>
          <a:ext cx="0" cy="0"/>
          <a:chOff x="0" y="0"/>
          <a:chExt cx="0" cy="0"/>
        </a:xfrm>
      </p:grpSpPr>
      <p:sp>
        <p:nvSpPr>
          <p:cNvPr id="4" name="Backgrounds">
            <a:extLst>
              <a:ext uri="{FF2B5EF4-FFF2-40B4-BE49-F238E27FC236}">
                <a16:creationId xmlns:a16="http://schemas.microsoft.com/office/drawing/2014/main" id="{CA0DEA3C-AEE2-C307-5D8E-500705E9AB76}"/>
              </a:ext>
            </a:extLst>
          </p:cNvPr>
          <p:cNvSpPr/>
          <p:nvPr userDrawn="1"/>
        </p:nvSpPr>
        <p:spPr>
          <a:xfrm>
            <a:off x="0" y="0"/>
            <a:ext cx="12193200" cy="6861600"/>
          </a:xfrm>
          <a:prstGeom prst="rect">
            <a:avLst/>
          </a:prstGeom>
          <a:solidFill>
            <a:srgbClr val="E7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84" name="Grid">
            <a:extLst>
              <a:ext uri="{FF2B5EF4-FFF2-40B4-BE49-F238E27FC236}">
                <a16:creationId xmlns:a16="http://schemas.microsoft.com/office/drawing/2014/main" id="{6B14ED8E-E195-D0C0-D950-EEEE70133C27}"/>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9" name="Logo">
            <a:extLst>
              <a:ext uri="{FF2B5EF4-FFF2-40B4-BE49-F238E27FC236}">
                <a16:creationId xmlns:a16="http://schemas.microsoft.com/office/drawing/2014/main" id="{F065CCFB-AEB8-FC9C-7290-5BFE3F24F2EE}"/>
              </a:ext>
            </a:extLst>
          </p:cNvPr>
          <p:cNvSpPr/>
          <p:nvPr userDrawn="1"/>
        </p:nvSpPr>
        <p:spPr>
          <a:xfrm>
            <a:off x="187325" y="1864444"/>
            <a:ext cx="1679576" cy="255624"/>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a:p>
        </p:txBody>
      </p:sp>
      <p:sp>
        <p:nvSpPr>
          <p:cNvPr id="2" name="Title 1"/>
          <p:cNvSpPr>
            <a:spLocks noGrp="1"/>
          </p:cNvSpPr>
          <p:nvPr>
            <p:ph type="ctrTitle" hasCustomPrompt="1"/>
          </p:nvPr>
        </p:nvSpPr>
        <p:spPr>
          <a:xfrm>
            <a:off x="3000374" y="1666875"/>
            <a:ext cx="9191625" cy="3522662"/>
          </a:xfrm>
        </p:spPr>
        <p:txBody>
          <a:bodyPr lIns="198000" tIns="144000" rIns="180000" bIns="144000" anchor="t"/>
          <a:lstStyle>
            <a:lvl1pPr algn="l">
              <a:lnSpc>
                <a:spcPct val="86000"/>
              </a:lnSpc>
              <a:defRPr sz="6300" baseline="0">
                <a:solidFill>
                  <a:schemeClr val="tx1"/>
                </a:solidFill>
              </a:defRPr>
            </a:lvl1pPr>
          </a:lstStyle>
          <a:p>
            <a:r>
              <a:rPr lang="en-GB"/>
              <a:t>Click to add title</a:t>
            </a:r>
          </a:p>
        </p:txBody>
      </p:sp>
      <p:sp>
        <p:nvSpPr>
          <p:cNvPr id="5" name="Box">
            <a:extLst>
              <a:ext uri="{FF2B5EF4-FFF2-40B4-BE49-F238E27FC236}">
                <a16:creationId xmlns:a16="http://schemas.microsoft.com/office/drawing/2014/main" id="{03A0F438-4088-5AAB-159E-9333B609A02F}"/>
              </a:ext>
            </a:extLst>
          </p:cNvPr>
          <p:cNvSpPr/>
          <p:nvPr userDrawn="1"/>
        </p:nvSpPr>
        <p:spPr>
          <a:xfrm>
            <a:off x="3000375" y="1666874"/>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7" name="Box">
            <a:extLst>
              <a:ext uri="{FF2B5EF4-FFF2-40B4-BE49-F238E27FC236}">
                <a16:creationId xmlns:a16="http://schemas.microsoft.com/office/drawing/2014/main" id="{56974EA7-F7BD-1941-D933-C92C4666FD27}"/>
              </a:ext>
            </a:extLst>
          </p:cNvPr>
          <p:cNvSpPr/>
          <p:nvPr userDrawn="1"/>
        </p:nvSpPr>
        <p:spPr>
          <a:xfrm>
            <a:off x="3000375" y="5002212"/>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6" name="Box">
            <a:extLst>
              <a:ext uri="{FF2B5EF4-FFF2-40B4-BE49-F238E27FC236}">
                <a16:creationId xmlns:a16="http://schemas.microsoft.com/office/drawing/2014/main" id="{66A3D3DA-0B49-90D3-34F9-7D9680003524}"/>
              </a:ext>
            </a:extLst>
          </p:cNvPr>
          <p:cNvSpPr/>
          <p:nvPr userDrawn="1"/>
        </p:nvSpPr>
        <p:spPr>
          <a:xfrm>
            <a:off x="12004675" y="1666875"/>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8" name="Box">
            <a:extLst>
              <a:ext uri="{FF2B5EF4-FFF2-40B4-BE49-F238E27FC236}">
                <a16:creationId xmlns:a16="http://schemas.microsoft.com/office/drawing/2014/main" id="{9A49D4CB-D021-8272-A5EA-4155D0714E00}"/>
              </a:ext>
            </a:extLst>
          </p:cNvPr>
          <p:cNvSpPr/>
          <p:nvPr userDrawn="1"/>
        </p:nvSpPr>
        <p:spPr>
          <a:xfrm>
            <a:off x="12007056" y="5002213"/>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3" name="Text Placeholder 16">
            <a:extLst>
              <a:ext uri="{FF2B5EF4-FFF2-40B4-BE49-F238E27FC236}">
                <a16:creationId xmlns:a16="http://schemas.microsoft.com/office/drawing/2014/main" id="{8ADBE27C-8929-A2F1-90D1-7F447909EA7D}"/>
              </a:ext>
            </a:extLst>
          </p:cNvPr>
          <p:cNvSpPr>
            <a:spLocks noGrp="1"/>
          </p:cNvSpPr>
          <p:nvPr>
            <p:ph type="body" sz="quarter" idx="23" hasCustomPrompt="1"/>
          </p:nvPr>
        </p:nvSpPr>
        <p:spPr bwMode="white">
          <a:xfrm>
            <a:off x="6189513" y="5135271"/>
            <a:ext cx="2808000" cy="198000"/>
          </a:xfrm>
        </p:spPr>
        <p:txBody>
          <a:bodyPr bIns="0"/>
          <a:lstStyle>
            <a:lvl1pPr marL="0" indent="0">
              <a:lnSpc>
                <a:spcPct val="118000"/>
              </a:lnSpc>
              <a:buFont typeface="Arial" panose="020B0604020202020204" pitchFamily="34" charset="0"/>
              <a:buChar char="​"/>
              <a:defRPr sz="1400" b="0">
                <a:solidFill>
                  <a:schemeClr val="tx1"/>
                </a:solidFill>
              </a:defRPr>
            </a:lvl1pPr>
            <a:lvl2pPr marL="0" indent="0">
              <a:lnSpc>
                <a:spcPct val="118000"/>
              </a:lnSpc>
              <a:buFont typeface="Arial" panose="020B0604020202020204" pitchFamily="34" charset="0"/>
              <a:buChar char="​"/>
              <a:defRPr sz="1100" b="0">
                <a:solidFill>
                  <a:schemeClr val="tx1"/>
                </a:solidFill>
              </a:defRPr>
            </a:lvl2pPr>
            <a:lvl3pPr marL="0" indent="0">
              <a:lnSpc>
                <a:spcPct val="118000"/>
              </a:lnSpc>
              <a:buFont typeface="Arial" panose="020B0604020202020204" pitchFamily="34" charset="0"/>
              <a:buChar char="​"/>
              <a:defRPr sz="1100" b="0">
                <a:solidFill>
                  <a:schemeClr val="tx1"/>
                </a:solidFill>
              </a:defRPr>
            </a:lvl3pPr>
            <a:lvl4pPr marL="0" indent="0">
              <a:lnSpc>
                <a:spcPct val="118000"/>
              </a:lnSpc>
              <a:buFont typeface="Arial" panose="020B0604020202020204" pitchFamily="34" charset="0"/>
              <a:buChar char="​"/>
              <a:defRPr sz="1100" b="0">
                <a:solidFill>
                  <a:schemeClr val="tx1"/>
                </a:solidFill>
              </a:defRPr>
            </a:lvl4pPr>
            <a:lvl5pPr marL="0" indent="0">
              <a:lnSpc>
                <a:spcPct val="118000"/>
              </a:lnSpc>
              <a:buFont typeface="Arial" panose="020B0604020202020204" pitchFamily="34" charset="0"/>
              <a:buChar char="​"/>
              <a:defRPr sz="1100" b="0">
                <a:solidFill>
                  <a:schemeClr val="tx1"/>
                </a:solidFill>
              </a:defRPr>
            </a:lvl5pPr>
            <a:lvl6pPr marL="0" indent="0">
              <a:lnSpc>
                <a:spcPct val="118000"/>
              </a:lnSpc>
              <a:buFont typeface="Arial" panose="020B0604020202020204" pitchFamily="34" charset="0"/>
              <a:buChar char="​"/>
              <a:defRPr sz="1100" b="0">
                <a:solidFill>
                  <a:schemeClr val="tx1"/>
                </a:solidFill>
              </a:defRPr>
            </a:lvl6pPr>
            <a:lvl7pPr marL="0" indent="0">
              <a:lnSpc>
                <a:spcPct val="118000"/>
              </a:lnSpc>
              <a:buFont typeface="Arial" panose="020B0604020202020204" pitchFamily="34" charset="0"/>
              <a:buChar char="​"/>
              <a:defRPr sz="1100" b="0">
                <a:solidFill>
                  <a:schemeClr val="tx1"/>
                </a:solidFill>
              </a:defRPr>
            </a:lvl7pPr>
            <a:lvl8pPr marL="0" indent="0">
              <a:lnSpc>
                <a:spcPct val="118000"/>
              </a:lnSpc>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a:t>Click to insert date / version</a:t>
            </a:r>
          </a:p>
        </p:txBody>
      </p:sp>
      <p:sp>
        <p:nvSpPr>
          <p:cNvPr id="6" name="Text Placeholder 16">
            <a:extLst>
              <a:ext uri="{FF2B5EF4-FFF2-40B4-BE49-F238E27FC236}">
                <a16:creationId xmlns:a16="http://schemas.microsoft.com/office/drawing/2014/main" id="{E01A4073-508E-97D8-273C-C37EF94B8C1C}"/>
              </a:ext>
            </a:extLst>
          </p:cNvPr>
          <p:cNvSpPr>
            <a:spLocks noGrp="1"/>
          </p:cNvSpPr>
          <p:nvPr>
            <p:ph type="body" sz="quarter" idx="21" hasCustomPrompt="1"/>
          </p:nvPr>
        </p:nvSpPr>
        <p:spPr bwMode="white">
          <a:xfrm>
            <a:off x="3186635" y="5135271"/>
            <a:ext cx="2808000" cy="198000"/>
          </a:xfrm>
        </p:spPr>
        <p:txBody>
          <a:bodyPr bIns="0"/>
          <a:lstStyle>
            <a:lvl1pPr marL="0" indent="0">
              <a:lnSpc>
                <a:spcPct val="118000"/>
              </a:lnSpc>
              <a:buFont typeface="Arial" panose="020B0604020202020204" pitchFamily="34" charset="0"/>
              <a:buNone/>
              <a:defRPr sz="1400" b="0">
                <a:solidFill>
                  <a:schemeClr val="tx1"/>
                </a:solidFill>
              </a:defRPr>
            </a:lvl1pPr>
            <a:lvl2pPr marL="0" indent="0">
              <a:lnSpc>
                <a:spcPct val="118000"/>
              </a:lnSpc>
              <a:buFont typeface="Arial" panose="020B0604020202020204" pitchFamily="34" charset="0"/>
              <a:buChar char="​"/>
              <a:defRPr sz="1100" b="0">
                <a:solidFill>
                  <a:schemeClr val="tx1"/>
                </a:solidFill>
              </a:defRPr>
            </a:lvl2pPr>
            <a:lvl3pPr marL="0" indent="0">
              <a:lnSpc>
                <a:spcPct val="118000"/>
              </a:lnSpc>
              <a:buFont typeface="Arial" panose="020B0604020202020204" pitchFamily="34" charset="0"/>
              <a:buChar char="​"/>
              <a:defRPr sz="1100" b="0">
                <a:solidFill>
                  <a:schemeClr val="tx1"/>
                </a:solidFill>
              </a:defRPr>
            </a:lvl3pPr>
            <a:lvl4pPr marL="0" indent="0">
              <a:lnSpc>
                <a:spcPct val="118000"/>
              </a:lnSpc>
              <a:buFont typeface="Arial" panose="020B0604020202020204" pitchFamily="34" charset="0"/>
              <a:buChar char="​"/>
              <a:defRPr sz="1100" b="0">
                <a:solidFill>
                  <a:schemeClr val="tx1"/>
                </a:solidFill>
              </a:defRPr>
            </a:lvl4pPr>
            <a:lvl5pPr marL="0" indent="0">
              <a:lnSpc>
                <a:spcPct val="118000"/>
              </a:lnSpc>
              <a:buFont typeface="Arial" panose="020B0604020202020204" pitchFamily="34" charset="0"/>
              <a:buChar char="​"/>
              <a:defRPr sz="1100" b="0">
                <a:solidFill>
                  <a:schemeClr val="tx1"/>
                </a:solidFill>
              </a:defRPr>
            </a:lvl5pPr>
            <a:lvl6pPr marL="0" indent="0">
              <a:lnSpc>
                <a:spcPct val="118000"/>
              </a:lnSpc>
              <a:buFont typeface="Arial" panose="020B0604020202020204" pitchFamily="34" charset="0"/>
              <a:buChar char="​"/>
              <a:defRPr sz="1100" b="0">
                <a:solidFill>
                  <a:schemeClr val="tx1"/>
                </a:solidFill>
              </a:defRPr>
            </a:lvl6pPr>
            <a:lvl7pPr marL="0" indent="0">
              <a:lnSpc>
                <a:spcPct val="118000"/>
              </a:lnSpc>
              <a:buFont typeface="Arial" panose="020B0604020202020204" pitchFamily="34" charset="0"/>
              <a:buChar char="​"/>
              <a:defRPr sz="1100" b="0">
                <a:solidFill>
                  <a:schemeClr val="tx1"/>
                </a:solidFill>
              </a:defRPr>
            </a:lvl7pPr>
            <a:lvl8pPr marL="0" indent="0">
              <a:lnSpc>
                <a:spcPct val="118000"/>
              </a:lnSpc>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a:t>Click to insert client name</a:t>
            </a:r>
          </a:p>
        </p:txBody>
      </p:sp>
      <p:sp>
        <p:nvSpPr>
          <p:cNvPr id="7" name="Text Placeholder 16">
            <a:extLst>
              <a:ext uri="{FF2B5EF4-FFF2-40B4-BE49-F238E27FC236}">
                <a16:creationId xmlns:a16="http://schemas.microsoft.com/office/drawing/2014/main" id="{814194A3-85A1-C852-4B35-014896A69548}"/>
              </a:ext>
            </a:extLst>
          </p:cNvPr>
          <p:cNvSpPr>
            <a:spLocks noGrp="1"/>
          </p:cNvSpPr>
          <p:nvPr>
            <p:ph type="body" sz="quarter" idx="22" hasCustomPrompt="1"/>
          </p:nvPr>
        </p:nvSpPr>
        <p:spPr bwMode="white">
          <a:xfrm>
            <a:off x="3186635" y="5375917"/>
            <a:ext cx="2808000" cy="198000"/>
          </a:xfrm>
        </p:spPr>
        <p:txBody>
          <a:bodyPr bIns="0"/>
          <a:lstStyle>
            <a:lvl1pPr marL="0" indent="0">
              <a:lnSpc>
                <a:spcPct val="118000"/>
              </a:lnSpc>
              <a:buFont typeface="Arial" panose="020B0604020202020204" pitchFamily="34" charset="0"/>
              <a:buNone/>
              <a:defRPr sz="1400" b="0">
                <a:solidFill>
                  <a:schemeClr val="tx1"/>
                </a:solidFill>
              </a:defRPr>
            </a:lvl1pPr>
            <a:lvl2pPr marL="0" indent="0">
              <a:lnSpc>
                <a:spcPct val="118000"/>
              </a:lnSpc>
              <a:buFont typeface="Arial" panose="020B0604020202020204" pitchFamily="34" charset="0"/>
              <a:buChar char="​"/>
              <a:defRPr sz="1100" b="0">
                <a:solidFill>
                  <a:schemeClr val="tx1"/>
                </a:solidFill>
              </a:defRPr>
            </a:lvl2pPr>
            <a:lvl3pPr marL="0" indent="0">
              <a:lnSpc>
                <a:spcPct val="118000"/>
              </a:lnSpc>
              <a:buFont typeface="Arial" panose="020B0604020202020204" pitchFamily="34" charset="0"/>
              <a:buChar char="​"/>
              <a:defRPr sz="1100" b="0">
                <a:solidFill>
                  <a:schemeClr val="tx1"/>
                </a:solidFill>
              </a:defRPr>
            </a:lvl3pPr>
            <a:lvl4pPr marL="0" indent="0">
              <a:lnSpc>
                <a:spcPct val="118000"/>
              </a:lnSpc>
              <a:buFont typeface="Arial" panose="020B0604020202020204" pitchFamily="34" charset="0"/>
              <a:buChar char="​"/>
              <a:defRPr sz="1100" b="0">
                <a:solidFill>
                  <a:schemeClr val="tx1"/>
                </a:solidFill>
              </a:defRPr>
            </a:lvl4pPr>
            <a:lvl5pPr marL="0" indent="0">
              <a:lnSpc>
                <a:spcPct val="118000"/>
              </a:lnSpc>
              <a:buFont typeface="Arial" panose="020B0604020202020204" pitchFamily="34" charset="0"/>
              <a:buChar char="​"/>
              <a:defRPr sz="1100" b="0">
                <a:solidFill>
                  <a:schemeClr val="tx1"/>
                </a:solidFill>
              </a:defRPr>
            </a:lvl5pPr>
            <a:lvl6pPr marL="0" indent="0">
              <a:lnSpc>
                <a:spcPct val="118000"/>
              </a:lnSpc>
              <a:buFont typeface="Arial" panose="020B0604020202020204" pitchFamily="34" charset="0"/>
              <a:buChar char="​"/>
              <a:defRPr sz="1100" b="0">
                <a:solidFill>
                  <a:schemeClr val="tx1"/>
                </a:solidFill>
              </a:defRPr>
            </a:lvl6pPr>
            <a:lvl7pPr marL="0" indent="0">
              <a:lnSpc>
                <a:spcPct val="118000"/>
              </a:lnSpc>
              <a:buFont typeface="Arial" panose="020B0604020202020204" pitchFamily="34" charset="0"/>
              <a:buChar char="​"/>
              <a:defRPr sz="1100" b="0">
                <a:solidFill>
                  <a:schemeClr val="tx1"/>
                </a:solidFill>
              </a:defRPr>
            </a:lvl7pPr>
            <a:lvl8pPr marL="0" indent="0">
              <a:lnSpc>
                <a:spcPct val="118000"/>
              </a:lnSpc>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a:t>Click to insert project name</a:t>
            </a:r>
          </a:p>
        </p:txBody>
      </p:sp>
      <p:pic>
        <p:nvPicPr>
          <p:cNvPr id="10" name="Graphic 9">
            <a:extLst>
              <a:ext uri="{FF2B5EF4-FFF2-40B4-BE49-F238E27FC236}">
                <a16:creationId xmlns:a16="http://schemas.microsoft.com/office/drawing/2014/main" id="{4708027A-32AC-BB7B-076A-F55C04B124D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01150" y="6557961"/>
            <a:ext cx="1413818" cy="108000"/>
          </a:xfrm>
          <a:prstGeom prst="rect">
            <a:avLst/>
          </a:prstGeom>
        </p:spPr>
      </p:pic>
    </p:spTree>
    <p:extLst>
      <p:ext uri="{BB962C8B-B14F-4D97-AF65-F5344CB8AC3E}">
        <p14:creationId xmlns:p14="http://schemas.microsoft.com/office/powerpoint/2010/main" val="4226939821"/>
      </p:ext>
    </p:extLst>
  </p:cSld>
  <p:clrMapOvr>
    <a:masterClrMapping/>
  </p:clrMapOvr>
  <p:extLst>
    <p:ext uri="{DCECCB84-F9BA-43D5-87BE-67443E8EF086}">
      <p15:sldGuideLst xmlns:p15="http://schemas.microsoft.com/office/powerpoint/2012/main">
        <p15:guide id="1" orient="horz" pos="1050" userDrawn="1">
          <p15:clr>
            <a:srgbClr val="A4A3A4"/>
          </p15:clr>
        </p15:guide>
        <p15:guide id="2" orient="horz" pos="1168" userDrawn="1">
          <p15:clr>
            <a:srgbClr val="A4A3A4"/>
          </p15:clr>
        </p15:guide>
        <p15:guide id="3" orient="horz" pos="2101" userDrawn="1">
          <p15:clr>
            <a:srgbClr val="A4A3A4"/>
          </p15:clr>
        </p15:guide>
        <p15:guide id="4" orient="horz" pos="2218" userDrawn="1">
          <p15:clr>
            <a:srgbClr val="A4A3A4"/>
          </p15:clr>
        </p15:guide>
        <p15:guide id="5" orient="horz" pos="3151" userDrawn="1">
          <p15:clr>
            <a:srgbClr val="A4A3A4"/>
          </p15:clr>
        </p15:guide>
        <p15:guide id="6" orient="horz" pos="3269"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rontpage w. image">
    <p:bg>
      <p:bgPr>
        <a:solidFill>
          <a:schemeClr val="tx1"/>
        </a:solidFill>
        <a:effectLst/>
      </p:bgPr>
    </p:bg>
    <p:spTree>
      <p:nvGrpSpPr>
        <p:cNvPr id="1" name=""/>
        <p:cNvGrpSpPr/>
        <p:nvPr/>
      </p:nvGrpSpPr>
      <p:grpSpPr>
        <a:xfrm>
          <a:off x="0" y="0"/>
          <a:ext cx="0" cy="0"/>
          <a:chOff x="0" y="0"/>
          <a:chExt cx="0" cy="0"/>
        </a:xfrm>
      </p:grpSpPr>
      <p:sp>
        <p:nvSpPr>
          <p:cNvPr id="10" name="Grid - freeform">
            <a:extLst>
              <a:ext uri="{FF2B5EF4-FFF2-40B4-BE49-F238E27FC236}">
                <a16:creationId xmlns:a16="http://schemas.microsoft.com/office/drawing/2014/main" id="{62DADB1D-DAF1-595A-485B-5D89409A1F7A}"/>
              </a:ext>
            </a:extLst>
          </p:cNvPr>
          <p:cNvSpPr>
            <a:spLocks noGrp="1"/>
          </p:cNvSpPr>
          <p:nvPr>
            <p:ph type="body" sz="quarter" idx="26"/>
          </p:nvPr>
        </p:nvSpPr>
        <p:spPr>
          <a:xfrm>
            <a:off x="0" y="2"/>
            <a:ext cx="12192000" cy="6857998"/>
          </a:xfrm>
          <a:custGeom>
            <a:avLst/>
            <a:gdLst>
              <a:gd name="connsiteX0" fmla="*/ 9193444 w 12192000"/>
              <a:gd name="connsiteY0" fmla="*/ 5192943 h 6857998"/>
              <a:gd name="connsiteX1" fmla="*/ 9193444 w 12192000"/>
              <a:gd name="connsiteY1" fmla="*/ 6668993 h 6857998"/>
              <a:gd name="connsiteX2" fmla="*/ 12001406 w 12192000"/>
              <a:gd name="connsiteY2" fmla="*/ 6668993 h 6857998"/>
              <a:gd name="connsiteX3" fmla="*/ 12001406 w 12192000"/>
              <a:gd name="connsiteY3" fmla="*/ 5192943 h 6857998"/>
              <a:gd name="connsiteX4" fmla="*/ 9006666 w 12192000"/>
              <a:gd name="connsiteY4" fmla="*/ 5192943 h 6857998"/>
              <a:gd name="connsiteX5" fmla="*/ 9006666 w 12192000"/>
              <a:gd name="connsiteY5" fmla="*/ 6668993 h 6857998"/>
              <a:gd name="connsiteX6" fmla="*/ 9186244 w 12192000"/>
              <a:gd name="connsiteY6" fmla="*/ 6668993 h 6857998"/>
              <a:gd name="connsiteX7" fmla="*/ 9186244 w 12192000"/>
              <a:gd name="connsiteY7" fmla="*/ 5192943 h 6857998"/>
              <a:gd name="connsiteX8" fmla="*/ 6191504 w 12192000"/>
              <a:gd name="connsiteY8" fmla="*/ 5192943 h 6857998"/>
              <a:gd name="connsiteX9" fmla="*/ 6191504 w 12192000"/>
              <a:gd name="connsiteY9" fmla="*/ 6668993 h 6857998"/>
              <a:gd name="connsiteX10" fmla="*/ 8999466 w 12192000"/>
              <a:gd name="connsiteY10" fmla="*/ 6668993 h 6857998"/>
              <a:gd name="connsiteX11" fmla="*/ 8999466 w 12192000"/>
              <a:gd name="connsiteY11" fmla="*/ 5192943 h 6857998"/>
              <a:gd name="connsiteX12" fmla="*/ 6006316 w 12192000"/>
              <a:gd name="connsiteY12" fmla="*/ 5192943 h 6857998"/>
              <a:gd name="connsiteX13" fmla="*/ 6006316 w 12192000"/>
              <a:gd name="connsiteY13" fmla="*/ 6668993 h 6857998"/>
              <a:gd name="connsiteX14" fmla="*/ 6184304 w 12192000"/>
              <a:gd name="connsiteY14" fmla="*/ 6668993 h 6857998"/>
              <a:gd name="connsiteX15" fmla="*/ 6184304 w 12192000"/>
              <a:gd name="connsiteY15" fmla="*/ 5192943 h 6857998"/>
              <a:gd name="connsiteX16" fmla="*/ 3191152 w 12192000"/>
              <a:gd name="connsiteY16" fmla="*/ 5192943 h 6857998"/>
              <a:gd name="connsiteX17" fmla="*/ 3191152 w 12192000"/>
              <a:gd name="connsiteY17" fmla="*/ 6668993 h 6857998"/>
              <a:gd name="connsiteX18" fmla="*/ 5999116 w 12192000"/>
              <a:gd name="connsiteY18" fmla="*/ 6668993 h 6857998"/>
              <a:gd name="connsiteX19" fmla="*/ 5999116 w 12192000"/>
              <a:gd name="connsiteY19" fmla="*/ 5192943 h 6857998"/>
              <a:gd name="connsiteX20" fmla="*/ 3004803 w 12192000"/>
              <a:gd name="connsiteY20" fmla="*/ 5192943 h 6857998"/>
              <a:gd name="connsiteX21" fmla="*/ 3004803 w 12192000"/>
              <a:gd name="connsiteY21" fmla="*/ 6668993 h 6857998"/>
              <a:gd name="connsiteX22" fmla="*/ 3183952 w 12192000"/>
              <a:gd name="connsiteY22" fmla="*/ 6668993 h 6857998"/>
              <a:gd name="connsiteX23" fmla="*/ 3183952 w 12192000"/>
              <a:gd name="connsiteY23" fmla="*/ 5192943 h 6857998"/>
              <a:gd name="connsiteX24" fmla="*/ 190221 w 12192000"/>
              <a:gd name="connsiteY24" fmla="*/ 5192943 h 6857998"/>
              <a:gd name="connsiteX25" fmla="*/ 190221 w 12192000"/>
              <a:gd name="connsiteY25" fmla="*/ 6668993 h 6857998"/>
              <a:gd name="connsiteX26" fmla="*/ 2997602 w 12192000"/>
              <a:gd name="connsiteY26" fmla="*/ 6668993 h 6857998"/>
              <a:gd name="connsiteX27" fmla="*/ 2997602 w 12192000"/>
              <a:gd name="connsiteY27" fmla="*/ 5192943 h 6857998"/>
              <a:gd name="connsiteX28" fmla="*/ 9193444 w 12192000"/>
              <a:gd name="connsiteY28" fmla="*/ 5006166 h 6857998"/>
              <a:gd name="connsiteX29" fmla="*/ 9193444 w 12192000"/>
              <a:gd name="connsiteY29" fmla="*/ 5185743 h 6857998"/>
              <a:gd name="connsiteX30" fmla="*/ 12001406 w 12192000"/>
              <a:gd name="connsiteY30" fmla="*/ 5185743 h 6857998"/>
              <a:gd name="connsiteX31" fmla="*/ 12001406 w 12192000"/>
              <a:gd name="connsiteY31" fmla="*/ 5006166 h 6857998"/>
              <a:gd name="connsiteX32" fmla="*/ 9006666 w 12192000"/>
              <a:gd name="connsiteY32" fmla="*/ 5006166 h 6857998"/>
              <a:gd name="connsiteX33" fmla="*/ 9006666 w 12192000"/>
              <a:gd name="connsiteY33" fmla="*/ 5185743 h 6857998"/>
              <a:gd name="connsiteX34" fmla="*/ 9186244 w 12192000"/>
              <a:gd name="connsiteY34" fmla="*/ 5185743 h 6857998"/>
              <a:gd name="connsiteX35" fmla="*/ 9186244 w 12192000"/>
              <a:gd name="connsiteY35" fmla="*/ 5006166 h 6857998"/>
              <a:gd name="connsiteX36" fmla="*/ 6191504 w 12192000"/>
              <a:gd name="connsiteY36" fmla="*/ 5006166 h 6857998"/>
              <a:gd name="connsiteX37" fmla="*/ 6191504 w 12192000"/>
              <a:gd name="connsiteY37" fmla="*/ 5185743 h 6857998"/>
              <a:gd name="connsiteX38" fmla="*/ 8999466 w 12192000"/>
              <a:gd name="connsiteY38" fmla="*/ 5185743 h 6857998"/>
              <a:gd name="connsiteX39" fmla="*/ 8999466 w 12192000"/>
              <a:gd name="connsiteY39" fmla="*/ 5006166 h 6857998"/>
              <a:gd name="connsiteX40" fmla="*/ 6006316 w 12192000"/>
              <a:gd name="connsiteY40" fmla="*/ 5006166 h 6857998"/>
              <a:gd name="connsiteX41" fmla="*/ 6006316 w 12192000"/>
              <a:gd name="connsiteY41" fmla="*/ 5185743 h 6857998"/>
              <a:gd name="connsiteX42" fmla="*/ 6184304 w 12192000"/>
              <a:gd name="connsiteY42" fmla="*/ 5185743 h 6857998"/>
              <a:gd name="connsiteX43" fmla="*/ 6184304 w 12192000"/>
              <a:gd name="connsiteY43" fmla="*/ 5006166 h 6857998"/>
              <a:gd name="connsiteX44" fmla="*/ 3191152 w 12192000"/>
              <a:gd name="connsiteY44" fmla="*/ 5006166 h 6857998"/>
              <a:gd name="connsiteX45" fmla="*/ 3191152 w 12192000"/>
              <a:gd name="connsiteY45" fmla="*/ 5185743 h 6857998"/>
              <a:gd name="connsiteX46" fmla="*/ 5999116 w 12192000"/>
              <a:gd name="connsiteY46" fmla="*/ 5185743 h 6857998"/>
              <a:gd name="connsiteX47" fmla="*/ 5999116 w 12192000"/>
              <a:gd name="connsiteY47" fmla="*/ 5006166 h 6857998"/>
              <a:gd name="connsiteX48" fmla="*/ 3004803 w 12192000"/>
              <a:gd name="connsiteY48" fmla="*/ 5006166 h 6857998"/>
              <a:gd name="connsiteX49" fmla="*/ 3004803 w 12192000"/>
              <a:gd name="connsiteY49" fmla="*/ 5185743 h 6857998"/>
              <a:gd name="connsiteX50" fmla="*/ 3183952 w 12192000"/>
              <a:gd name="connsiteY50" fmla="*/ 5185743 h 6857998"/>
              <a:gd name="connsiteX51" fmla="*/ 3183952 w 12192000"/>
              <a:gd name="connsiteY51" fmla="*/ 5006166 h 6857998"/>
              <a:gd name="connsiteX52" fmla="*/ 190221 w 12192000"/>
              <a:gd name="connsiteY52" fmla="*/ 5006166 h 6857998"/>
              <a:gd name="connsiteX53" fmla="*/ 190221 w 12192000"/>
              <a:gd name="connsiteY53" fmla="*/ 5185743 h 6857998"/>
              <a:gd name="connsiteX54" fmla="*/ 2997602 w 12192000"/>
              <a:gd name="connsiteY54" fmla="*/ 5185743 h 6857998"/>
              <a:gd name="connsiteX55" fmla="*/ 2997602 w 12192000"/>
              <a:gd name="connsiteY55" fmla="*/ 5006166 h 6857998"/>
              <a:gd name="connsiteX56" fmla="*/ 9193444 w 12192000"/>
              <a:gd name="connsiteY56" fmla="*/ 3524503 h 6857998"/>
              <a:gd name="connsiteX57" fmla="*/ 9193444 w 12192000"/>
              <a:gd name="connsiteY57" fmla="*/ 4998966 h 6857998"/>
              <a:gd name="connsiteX58" fmla="*/ 12001406 w 12192000"/>
              <a:gd name="connsiteY58" fmla="*/ 4998966 h 6857998"/>
              <a:gd name="connsiteX59" fmla="*/ 12001406 w 12192000"/>
              <a:gd name="connsiteY59" fmla="*/ 3524503 h 6857998"/>
              <a:gd name="connsiteX60" fmla="*/ 9006666 w 12192000"/>
              <a:gd name="connsiteY60" fmla="*/ 3524503 h 6857998"/>
              <a:gd name="connsiteX61" fmla="*/ 9006666 w 12192000"/>
              <a:gd name="connsiteY61" fmla="*/ 4998966 h 6857998"/>
              <a:gd name="connsiteX62" fmla="*/ 9186244 w 12192000"/>
              <a:gd name="connsiteY62" fmla="*/ 4998966 h 6857998"/>
              <a:gd name="connsiteX63" fmla="*/ 9186244 w 12192000"/>
              <a:gd name="connsiteY63" fmla="*/ 3524503 h 6857998"/>
              <a:gd name="connsiteX64" fmla="*/ 6191504 w 12192000"/>
              <a:gd name="connsiteY64" fmla="*/ 3524503 h 6857998"/>
              <a:gd name="connsiteX65" fmla="*/ 6191504 w 12192000"/>
              <a:gd name="connsiteY65" fmla="*/ 4998966 h 6857998"/>
              <a:gd name="connsiteX66" fmla="*/ 8999466 w 12192000"/>
              <a:gd name="connsiteY66" fmla="*/ 4998966 h 6857998"/>
              <a:gd name="connsiteX67" fmla="*/ 8999466 w 12192000"/>
              <a:gd name="connsiteY67" fmla="*/ 3524503 h 6857998"/>
              <a:gd name="connsiteX68" fmla="*/ 6006316 w 12192000"/>
              <a:gd name="connsiteY68" fmla="*/ 3524503 h 6857998"/>
              <a:gd name="connsiteX69" fmla="*/ 6006316 w 12192000"/>
              <a:gd name="connsiteY69" fmla="*/ 4998966 h 6857998"/>
              <a:gd name="connsiteX70" fmla="*/ 6184304 w 12192000"/>
              <a:gd name="connsiteY70" fmla="*/ 4998966 h 6857998"/>
              <a:gd name="connsiteX71" fmla="*/ 6184304 w 12192000"/>
              <a:gd name="connsiteY71" fmla="*/ 3524503 h 6857998"/>
              <a:gd name="connsiteX72" fmla="*/ 3191152 w 12192000"/>
              <a:gd name="connsiteY72" fmla="*/ 3524503 h 6857998"/>
              <a:gd name="connsiteX73" fmla="*/ 3191152 w 12192000"/>
              <a:gd name="connsiteY73" fmla="*/ 4998966 h 6857998"/>
              <a:gd name="connsiteX74" fmla="*/ 5999116 w 12192000"/>
              <a:gd name="connsiteY74" fmla="*/ 4998966 h 6857998"/>
              <a:gd name="connsiteX75" fmla="*/ 5999116 w 12192000"/>
              <a:gd name="connsiteY75" fmla="*/ 3524503 h 6857998"/>
              <a:gd name="connsiteX76" fmla="*/ 3004803 w 12192000"/>
              <a:gd name="connsiteY76" fmla="*/ 3524503 h 6857998"/>
              <a:gd name="connsiteX77" fmla="*/ 3004803 w 12192000"/>
              <a:gd name="connsiteY77" fmla="*/ 4998966 h 6857998"/>
              <a:gd name="connsiteX78" fmla="*/ 3183952 w 12192000"/>
              <a:gd name="connsiteY78" fmla="*/ 4998966 h 6857998"/>
              <a:gd name="connsiteX79" fmla="*/ 3183952 w 12192000"/>
              <a:gd name="connsiteY79" fmla="*/ 3524503 h 6857998"/>
              <a:gd name="connsiteX80" fmla="*/ 190221 w 12192000"/>
              <a:gd name="connsiteY80" fmla="*/ 3524503 h 6857998"/>
              <a:gd name="connsiteX81" fmla="*/ 190221 w 12192000"/>
              <a:gd name="connsiteY81" fmla="*/ 4998966 h 6857998"/>
              <a:gd name="connsiteX82" fmla="*/ 2997602 w 12192000"/>
              <a:gd name="connsiteY82" fmla="*/ 4998966 h 6857998"/>
              <a:gd name="connsiteX83" fmla="*/ 2997602 w 12192000"/>
              <a:gd name="connsiteY83" fmla="*/ 3524503 h 6857998"/>
              <a:gd name="connsiteX84" fmla="*/ 9193444 w 12192000"/>
              <a:gd name="connsiteY84" fmla="*/ 3339315 h 6857998"/>
              <a:gd name="connsiteX85" fmla="*/ 9193444 w 12192000"/>
              <a:gd name="connsiteY85" fmla="*/ 3517303 h 6857998"/>
              <a:gd name="connsiteX86" fmla="*/ 12001406 w 12192000"/>
              <a:gd name="connsiteY86" fmla="*/ 3517303 h 6857998"/>
              <a:gd name="connsiteX87" fmla="*/ 12001406 w 12192000"/>
              <a:gd name="connsiteY87" fmla="*/ 3339315 h 6857998"/>
              <a:gd name="connsiteX88" fmla="*/ 9006666 w 12192000"/>
              <a:gd name="connsiteY88" fmla="*/ 3339315 h 6857998"/>
              <a:gd name="connsiteX89" fmla="*/ 9006666 w 12192000"/>
              <a:gd name="connsiteY89" fmla="*/ 3517303 h 6857998"/>
              <a:gd name="connsiteX90" fmla="*/ 9186244 w 12192000"/>
              <a:gd name="connsiteY90" fmla="*/ 3517303 h 6857998"/>
              <a:gd name="connsiteX91" fmla="*/ 9186244 w 12192000"/>
              <a:gd name="connsiteY91" fmla="*/ 3339315 h 6857998"/>
              <a:gd name="connsiteX92" fmla="*/ 6191504 w 12192000"/>
              <a:gd name="connsiteY92" fmla="*/ 3339315 h 6857998"/>
              <a:gd name="connsiteX93" fmla="*/ 6191504 w 12192000"/>
              <a:gd name="connsiteY93" fmla="*/ 3517303 h 6857998"/>
              <a:gd name="connsiteX94" fmla="*/ 8999466 w 12192000"/>
              <a:gd name="connsiteY94" fmla="*/ 3517303 h 6857998"/>
              <a:gd name="connsiteX95" fmla="*/ 8999466 w 12192000"/>
              <a:gd name="connsiteY95" fmla="*/ 3339315 h 6857998"/>
              <a:gd name="connsiteX96" fmla="*/ 6006316 w 12192000"/>
              <a:gd name="connsiteY96" fmla="*/ 3339315 h 6857998"/>
              <a:gd name="connsiteX97" fmla="*/ 6006316 w 12192000"/>
              <a:gd name="connsiteY97" fmla="*/ 3517303 h 6857998"/>
              <a:gd name="connsiteX98" fmla="*/ 6184304 w 12192000"/>
              <a:gd name="connsiteY98" fmla="*/ 3517303 h 6857998"/>
              <a:gd name="connsiteX99" fmla="*/ 6184304 w 12192000"/>
              <a:gd name="connsiteY99" fmla="*/ 3339315 h 6857998"/>
              <a:gd name="connsiteX100" fmla="*/ 3191152 w 12192000"/>
              <a:gd name="connsiteY100" fmla="*/ 3339315 h 6857998"/>
              <a:gd name="connsiteX101" fmla="*/ 3191152 w 12192000"/>
              <a:gd name="connsiteY101" fmla="*/ 3517303 h 6857998"/>
              <a:gd name="connsiteX102" fmla="*/ 5999116 w 12192000"/>
              <a:gd name="connsiteY102" fmla="*/ 3517303 h 6857998"/>
              <a:gd name="connsiteX103" fmla="*/ 5999116 w 12192000"/>
              <a:gd name="connsiteY103" fmla="*/ 3339315 h 6857998"/>
              <a:gd name="connsiteX104" fmla="*/ 3004803 w 12192000"/>
              <a:gd name="connsiteY104" fmla="*/ 3339315 h 6857998"/>
              <a:gd name="connsiteX105" fmla="*/ 3004803 w 12192000"/>
              <a:gd name="connsiteY105" fmla="*/ 3517303 h 6857998"/>
              <a:gd name="connsiteX106" fmla="*/ 3183952 w 12192000"/>
              <a:gd name="connsiteY106" fmla="*/ 3517303 h 6857998"/>
              <a:gd name="connsiteX107" fmla="*/ 3183952 w 12192000"/>
              <a:gd name="connsiteY107" fmla="*/ 3339315 h 6857998"/>
              <a:gd name="connsiteX108" fmla="*/ 190221 w 12192000"/>
              <a:gd name="connsiteY108" fmla="*/ 3339315 h 6857998"/>
              <a:gd name="connsiteX109" fmla="*/ 190221 w 12192000"/>
              <a:gd name="connsiteY109" fmla="*/ 3517303 h 6857998"/>
              <a:gd name="connsiteX110" fmla="*/ 2997602 w 12192000"/>
              <a:gd name="connsiteY110" fmla="*/ 3517303 h 6857998"/>
              <a:gd name="connsiteX111" fmla="*/ 2997602 w 12192000"/>
              <a:gd name="connsiteY111" fmla="*/ 3339315 h 6857998"/>
              <a:gd name="connsiteX112" fmla="*/ 9193444 w 12192000"/>
              <a:gd name="connsiteY112" fmla="*/ 1859240 h 6857998"/>
              <a:gd name="connsiteX113" fmla="*/ 9193444 w 12192000"/>
              <a:gd name="connsiteY113" fmla="*/ 3332115 h 6857998"/>
              <a:gd name="connsiteX114" fmla="*/ 12001406 w 12192000"/>
              <a:gd name="connsiteY114" fmla="*/ 3332115 h 6857998"/>
              <a:gd name="connsiteX115" fmla="*/ 12001406 w 12192000"/>
              <a:gd name="connsiteY115" fmla="*/ 1859240 h 6857998"/>
              <a:gd name="connsiteX116" fmla="*/ 9006666 w 12192000"/>
              <a:gd name="connsiteY116" fmla="*/ 1859240 h 6857998"/>
              <a:gd name="connsiteX117" fmla="*/ 9006666 w 12192000"/>
              <a:gd name="connsiteY117" fmla="*/ 3332115 h 6857998"/>
              <a:gd name="connsiteX118" fmla="*/ 9186244 w 12192000"/>
              <a:gd name="connsiteY118" fmla="*/ 3332115 h 6857998"/>
              <a:gd name="connsiteX119" fmla="*/ 9186244 w 12192000"/>
              <a:gd name="connsiteY119" fmla="*/ 1859240 h 6857998"/>
              <a:gd name="connsiteX120" fmla="*/ 6191504 w 12192000"/>
              <a:gd name="connsiteY120" fmla="*/ 1859240 h 6857998"/>
              <a:gd name="connsiteX121" fmla="*/ 6191504 w 12192000"/>
              <a:gd name="connsiteY121" fmla="*/ 3332115 h 6857998"/>
              <a:gd name="connsiteX122" fmla="*/ 8999466 w 12192000"/>
              <a:gd name="connsiteY122" fmla="*/ 3332115 h 6857998"/>
              <a:gd name="connsiteX123" fmla="*/ 8999466 w 12192000"/>
              <a:gd name="connsiteY123" fmla="*/ 1859240 h 6857998"/>
              <a:gd name="connsiteX124" fmla="*/ 6006316 w 12192000"/>
              <a:gd name="connsiteY124" fmla="*/ 1859240 h 6857998"/>
              <a:gd name="connsiteX125" fmla="*/ 6006316 w 12192000"/>
              <a:gd name="connsiteY125" fmla="*/ 3332115 h 6857998"/>
              <a:gd name="connsiteX126" fmla="*/ 6184304 w 12192000"/>
              <a:gd name="connsiteY126" fmla="*/ 3332115 h 6857998"/>
              <a:gd name="connsiteX127" fmla="*/ 6184304 w 12192000"/>
              <a:gd name="connsiteY127" fmla="*/ 1859240 h 6857998"/>
              <a:gd name="connsiteX128" fmla="*/ 3191152 w 12192000"/>
              <a:gd name="connsiteY128" fmla="*/ 1859240 h 6857998"/>
              <a:gd name="connsiteX129" fmla="*/ 3191152 w 12192000"/>
              <a:gd name="connsiteY129" fmla="*/ 3332115 h 6857998"/>
              <a:gd name="connsiteX130" fmla="*/ 5999116 w 12192000"/>
              <a:gd name="connsiteY130" fmla="*/ 3332115 h 6857998"/>
              <a:gd name="connsiteX131" fmla="*/ 5999116 w 12192000"/>
              <a:gd name="connsiteY131" fmla="*/ 1859240 h 6857998"/>
              <a:gd name="connsiteX132" fmla="*/ 3004803 w 12192000"/>
              <a:gd name="connsiteY132" fmla="*/ 1859240 h 6857998"/>
              <a:gd name="connsiteX133" fmla="*/ 3004803 w 12192000"/>
              <a:gd name="connsiteY133" fmla="*/ 3332115 h 6857998"/>
              <a:gd name="connsiteX134" fmla="*/ 3183952 w 12192000"/>
              <a:gd name="connsiteY134" fmla="*/ 3332115 h 6857998"/>
              <a:gd name="connsiteX135" fmla="*/ 3183952 w 12192000"/>
              <a:gd name="connsiteY135" fmla="*/ 1859240 h 6857998"/>
              <a:gd name="connsiteX136" fmla="*/ 190221 w 12192000"/>
              <a:gd name="connsiteY136" fmla="*/ 1859240 h 6857998"/>
              <a:gd name="connsiteX137" fmla="*/ 190221 w 12192000"/>
              <a:gd name="connsiteY137" fmla="*/ 3332115 h 6857998"/>
              <a:gd name="connsiteX138" fmla="*/ 2997602 w 12192000"/>
              <a:gd name="connsiteY138" fmla="*/ 3332115 h 6857998"/>
              <a:gd name="connsiteX139" fmla="*/ 2997602 w 12192000"/>
              <a:gd name="connsiteY139" fmla="*/ 1859240 h 6857998"/>
              <a:gd name="connsiteX140" fmla="*/ 9193444 w 12192000"/>
              <a:gd name="connsiteY140" fmla="*/ 1671302 h 6857998"/>
              <a:gd name="connsiteX141" fmla="*/ 9193444 w 12192000"/>
              <a:gd name="connsiteY141" fmla="*/ 1852040 h 6857998"/>
              <a:gd name="connsiteX142" fmla="*/ 12001406 w 12192000"/>
              <a:gd name="connsiteY142" fmla="*/ 1852040 h 6857998"/>
              <a:gd name="connsiteX143" fmla="*/ 12001406 w 12192000"/>
              <a:gd name="connsiteY143" fmla="*/ 1671302 h 6857998"/>
              <a:gd name="connsiteX144" fmla="*/ 9006666 w 12192000"/>
              <a:gd name="connsiteY144" fmla="*/ 1671302 h 6857998"/>
              <a:gd name="connsiteX145" fmla="*/ 9006666 w 12192000"/>
              <a:gd name="connsiteY145" fmla="*/ 1852040 h 6857998"/>
              <a:gd name="connsiteX146" fmla="*/ 9186244 w 12192000"/>
              <a:gd name="connsiteY146" fmla="*/ 1852040 h 6857998"/>
              <a:gd name="connsiteX147" fmla="*/ 9186244 w 12192000"/>
              <a:gd name="connsiteY147" fmla="*/ 1671302 h 6857998"/>
              <a:gd name="connsiteX148" fmla="*/ 6191504 w 12192000"/>
              <a:gd name="connsiteY148" fmla="*/ 1671302 h 6857998"/>
              <a:gd name="connsiteX149" fmla="*/ 6191504 w 12192000"/>
              <a:gd name="connsiteY149" fmla="*/ 1852040 h 6857998"/>
              <a:gd name="connsiteX150" fmla="*/ 8999466 w 12192000"/>
              <a:gd name="connsiteY150" fmla="*/ 1852040 h 6857998"/>
              <a:gd name="connsiteX151" fmla="*/ 8999466 w 12192000"/>
              <a:gd name="connsiteY151" fmla="*/ 1671302 h 6857998"/>
              <a:gd name="connsiteX152" fmla="*/ 6006316 w 12192000"/>
              <a:gd name="connsiteY152" fmla="*/ 1671302 h 6857998"/>
              <a:gd name="connsiteX153" fmla="*/ 6006316 w 12192000"/>
              <a:gd name="connsiteY153" fmla="*/ 1852040 h 6857998"/>
              <a:gd name="connsiteX154" fmla="*/ 6184304 w 12192000"/>
              <a:gd name="connsiteY154" fmla="*/ 1852040 h 6857998"/>
              <a:gd name="connsiteX155" fmla="*/ 6184304 w 12192000"/>
              <a:gd name="connsiteY155" fmla="*/ 1671302 h 6857998"/>
              <a:gd name="connsiteX156" fmla="*/ 3191152 w 12192000"/>
              <a:gd name="connsiteY156" fmla="*/ 1671302 h 6857998"/>
              <a:gd name="connsiteX157" fmla="*/ 3191152 w 12192000"/>
              <a:gd name="connsiteY157" fmla="*/ 1852040 h 6857998"/>
              <a:gd name="connsiteX158" fmla="*/ 5999116 w 12192000"/>
              <a:gd name="connsiteY158" fmla="*/ 1852040 h 6857998"/>
              <a:gd name="connsiteX159" fmla="*/ 5999116 w 12192000"/>
              <a:gd name="connsiteY159" fmla="*/ 1671302 h 6857998"/>
              <a:gd name="connsiteX160" fmla="*/ 3004803 w 12192000"/>
              <a:gd name="connsiteY160" fmla="*/ 1671302 h 6857998"/>
              <a:gd name="connsiteX161" fmla="*/ 3004803 w 12192000"/>
              <a:gd name="connsiteY161" fmla="*/ 1852040 h 6857998"/>
              <a:gd name="connsiteX162" fmla="*/ 3183952 w 12192000"/>
              <a:gd name="connsiteY162" fmla="*/ 1852040 h 6857998"/>
              <a:gd name="connsiteX163" fmla="*/ 3183952 w 12192000"/>
              <a:gd name="connsiteY163" fmla="*/ 1671302 h 6857998"/>
              <a:gd name="connsiteX164" fmla="*/ 190221 w 12192000"/>
              <a:gd name="connsiteY164" fmla="*/ 1671302 h 6857998"/>
              <a:gd name="connsiteX165" fmla="*/ 190221 w 12192000"/>
              <a:gd name="connsiteY165" fmla="*/ 1852040 h 6857998"/>
              <a:gd name="connsiteX166" fmla="*/ 2997602 w 12192000"/>
              <a:gd name="connsiteY166" fmla="*/ 1852040 h 6857998"/>
              <a:gd name="connsiteX167" fmla="*/ 2997602 w 12192000"/>
              <a:gd name="connsiteY167" fmla="*/ 1671302 h 6857998"/>
              <a:gd name="connsiteX168" fmla="*/ 9193444 w 12192000"/>
              <a:gd name="connsiteY168" fmla="*/ 190219 h 6857998"/>
              <a:gd name="connsiteX169" fmla="*/ 9193444 w 12192000"/>
              <a:gd name="connsiteY169" fmla="*/ 1664102 h 6857998"/>
              <a:gd name="connsiteX170" fmla="*/ 12001406 w 12192000"/>
              <a:gd name="connsiteY170" fmla="*/ 1664102 h 6857998"/>
              <a:gd name="connsiteX171" fmla="*/ 12001406 w 12192000"/>
              <a:gd name="connsiteY171" fmla="*/ 190219 h 6857998"/>
              <a:gd name="connsiteX172" fmla="*/ 9006666 w 12192000"/>
              <a:gd name="connsiteY172" fmla="*/ 190219 h 6857998"/>
              <a:gd name="connsiteX173" fmla="*/ 9006666 w 12192000"/>
              <a:gd name="connsiteY173" fmla="*/ 1664102 h 6857998"/>
              <a:gd name="connsiteX174" fmla="*/ 9186244 w 12192000"/>
              <a:gd name="connsiteY174" fmla="*/ 1664102 h 6857998"/>
              <a:gd name="connsiteX175" fmla="*/ 9186244 w 12192000"/>
              <a:gd name="connsiteY175" fmla="*/ 190219 h 6857998"/>
              <a:gd name="connsiteX176" fmla="*/ 6191504 w 12192000"/>
              <a:gd name="connsiteY176" fmla="*/ 190219 h 6857998"/>
              <a:gd name="connsiteX177" fmla="*/ 6191504 w 12192000"/>
              <a:gd name="connsiteY177" fmla="*/ 1664102 h 6857998"/>
              <a:gd name="connsiteX178" fmla="*/ 8999466 w 12192000"/>
              <a:gd name="connsiteY178" fmla="*/ 1664102 h 6857998"/>
              <a:gd name="connsiteX179" fmla="*/ 8999466 w 12192000"/>
              <a:gd name="connsiteY179" fmla="*/ 190219 h 6857998"/>
              <a:gd name="connsiteX180" fmla="*/ 6006316 w 12192000"/>
              <a:gd name="connsiteY180" fmla="*/ 190219 h 6857998"/>
              <a:gd name="connsiteX181" fmla="*/ 6006316 w 12192000"/>
              <a:gd name="connsiteY181" fmla="*/ 1664102 h 6857998"/>
              <a:gd name="connsiteX182" fmla="*/ 6184304 w 12192000"/>
              <a:gd name="connsiteY182" fmla="*/ 1664102 h 6857998"/>
              <a:gd name="connsiteX183" fmla="*/ 6184304 w 12192000"/>
              <a:gd name="connsiteY183" fmla="*/ 190219 h 6857998"/>
              <a:gd name="connsiteX184" fmla="*/ 3191152 w 12192000"/>
              <a:gd name="connsiteY184" fmla="*/ 190219 h 6857998"/>
              <a:gd name="connsiteX185" fmla="*/ 3191152 w 12192000"/>
              <a:gd name="connsiteY185" fmla="*/ 1664102 h 6857998"/>
              <a:gd name="connsiteX186" fmla="*/ 5999116 w 12192000"/>
              <a:gd name="connsiteY186" fmla="*/ 1664102 h 6857998"/>
              <a:gd name="connsiteX187" fmla="*/ 5999116 w 12192000"/>
              <a:gd name="connsiteY187" fmla="*/ 190219 h 6857998"/>
              <a:gd name="connsiteX188" fmla="*/ 3004803 w 12192000"/>
              <a:gd name="connsiteY188" fmla="*/ 190219 h 6857998"/>
              <a:gd name="connsiteX189" fmla="*/ 3004803 w 12192000"/>
              <a:gd name="connsiteY189" fmla="*/ 1664102 h 6857998"/>
              <a:gd name="connsiteX190" fmla="*/ 3183952 w 12192000"/>
              <a:gd name="connsiteY190" fmla="*/ 1664102 h 6857998"/>
              <a:gd name="connsiteX191" fmla="*/ 3183952 w 12192000"/>
              <a:gd name="connsiteY191" fmla="*/ 190219 h 6857998"/>
              <a:gd name="connsiteX192" fmla="*/ 190221 w 12192000"/>
              <a:gd name="connsiteY192" fmla="*/ 190219 h 6857998"/>
              <a:gd name="connsiteX193" fmla="*/ 190221 w 12192000"/>
              <a:gd name="connsiteY193" fmla="*/ 1664102 h 6857998"/>
              <a:gd name="connsiteX194" fmla="*/ 2997602 w 12192000"/>
              <a:gd name="connsiteY194" fmla="*/ 1664102 h 6857998"/>
              <a:gd name="connsiteX195" fmla="*/ 2997602 w 12192000"/>
              <a:gd name="connsiteY195" fmla="*/ 190219 h 6857998"/>
              <a:gd name="connsiteX196" fmla="*/ 183021 w 12192000"/>
              <a:gd name="connsiteY196" fmla="*/ 0 h 6857998"/>
              <a:gd name="connsiteX197" fmla="*/ 190221 w 12192000"/>
              <a:gd name="connsiteY197" fmla="*/ 0 h 6857998"/>
              <a:gd name="connsiteX198" fmla="*/ 190221 w 12192000"/>
              <a:gd name="connsiteY198" fmla="*/ 183019 h 6857998"/>
              <a:gd name="connsiteX199" fmla="*/ 2997602 w 12192000"/>
              <a:gd name="connsiteY199" fmla="*/ 183019 h 6857998"/>
              <a:gd name="connsiteX200" fmla="*/ 2997602 w 12192000"/>
              <a:gd name="connsiteY200" fmla="*/ 0 h 6857998"/>
              <a:gd name="connsiteX201" fmla="*/ 3004803 w 12192000"/>
              <a:gd name="connsiteY201" fmla="*/ 0 h 6857998"/>
              <a:gd name="connsiteX202" fmla="*/ 3004803 w 12192000"/>
              <a:gd name="connsiteY202" fmla="*/ 183019 h 6857998"/>
              <a:gd name="connsiteX203" fmla="*/ 3183952 w 12192000"/>
              <a:gd name="connsiteY203" fmla="*/ 183019 h 6857998"/>
              <a:gd name="connsiteX204" fmla="*/ 3183952 w 12192000"/>
              <a:gd name="connsiteY204" fmla="*/ 0 h 6857998"/>
              <a:gd name="connsiteX205" fmla="*/ 3191152 w 12192000"/>
              <a:gd name="connsiteY205" fmla="*/ 0 h 6857998"/>
              <a:gd name="connsiteX206" fmla="*/ 3191152 w 12192000"/>
              <a:gd name="connsiteY206" fmla="*/ 183019 h 6857998"/>
              <a:gd name="connsiteX207" fmla="*/ 5999116 w 12192000"/>
              <a:gd name="connsiteY207" fmla="*/ 183019 h 6857998"/>
              <a:gd name="connsiteX208" fmla="*/ 5999116 w 12192000"/>
              <a:gd name="connsiteY208" fmla="*/ 0 h 6857998"/>
              <a:gd name="connsiteX209" fmla="*/ 6006316 w 12192000"/>
              <a:gd name="connsiteY209" fmla="*/ 0 h 6857998"/>
              <a:gd name="connsiteX210" fmla="*/ 6006316 w 12192000"/>
              <a:gd name="connsiteY210" fmla="*/ 183019 h 6857998"/>
              <a:gd name="connsiteX211" fmla="*/ 6184304 w 12192000"/>
              <a:gd name="connsiteY211" fmla="*/ 183019 h 6857998"/>
              <a:gd name="connsiteX212" fmla="*/ 6184304 w 12192000"/>
              <a:gd name="connsiteY212" fmla="*/ 0 h 6857998"/>
              <a:gd name="connsiteX213" fmla="*/ 6191504 w 12192000"/>
              <a:gd name="connsiteY213" fmla="*/ 0 h 6857998"/>
              <a:gd name="connsiteX214" fmla="*/ 6191504 w 12192000"/>
              <a:gd name="connsiteY214" fmla="*/ 183019 h 6857998"/>
              <a:gd name="connsiteX215" fmla="*/ 8999466 w 12192000"/>
              <a:gd name="connsiteY215" fmla="*/ 183019 h 6857998"/>
              <a:gd name="connsiteX216" fmla="*/ 8999466 w 12192000"/>
              <a:gd name="connsiteY216" fmla="*/ 0 h 6857998"/>
              <a:gd name="connsiteX217" fmla="*/ 9006666 w 12192000"/>
              <a:gd name="connsiteY217" fmla="*/ 0 h 6857998"/>
              <a:gd name="connsiteX218" fmla="*/ 9006666 w 12192000"/>
              <a:gd name="connsiteY218" fmla="*/ 183019 h 6857998"/>
              <a:gd name="connsiteX219" fmla="*/ 9186244 w 12192000"/>
              <a:gd name="connsiteY219" fmla="*/ 183019 h 6857998"/>
              <a:gd name="connsiteX220" fmla="*/ 9186244 w 12192000"/>
              <a:gd name="connsiteY220" fmla="*/ 1 h 6857998"/>
              <a:gd name="connsiteX221" fmla="*/ 9193444 w 12192000"/>
              <a:gd name="connsiteY221" fmla="*/ 1 h 6857998"/>
              <a:gd name="connsiteX222" fmla="*/ 9193444 w 12192000"/>
              <a:gd name="connsiteY222" fmla="*/ 183019 h 6857998"/>
              <a:gd name="connsiteX223" fmla="*/ 12001406 w 12192000"/>
              <a:gd name="connsiteY223" fmla="*/ 183019 h 6857998"/>
              <a:gd name="connsiteX224" fmla="*/ 12001406 w 12192000"/>
              <a:gd name="connsiteY224" fmla="*/ 1 h 6857998"/>
              <a:gd name="connsiteX225" fmla="*/ 12008606 w 12192000"/>
              <a:gd name="connsiteY225" fmla="*/ 1 h 6857998"/>
              <a:gd name="connsiteX226" fmla="*/ 12008606 w 12192000"/>
              <a:gd name="connsiteY226" fmla="*/ 183019 h 6857998"/>
              <a:gd name="connsiteX227" fmla="*/ 12192000 w 12192000"/>
              <a:gd name="connsiteY227" fmla="*/ 183019 h 6857998"/>
              <a:gd name="connsiteX228" fmla="*/ 12192000 w 12192000"/>
              <a:gd name="connsiteY228" fmla="*/ 190219 h 6857998"/>
              <a:gd name="connsiteX229" fmla="*/ 12008606 w 12192000"/>
              <a:gd name="connsiteY229" fmla="*/ 190219 h 6857998"/>
              <a:gd name="connsiteX230" fmla="*/ 12008606 w 12192000"/>
              <a:gd name="connsiteY230" fmla="*/ 1664102 h 6857998"/>
              <a:gd name="connsiteX231" fmla="*/ 12192000 w 12192000"/>
              <a:gd name="connsiteY231" fmla="*/ 1664102 h 6857998"/>
              <a:gd name="connsiteX232" fmla="*/ 12192000 w 12192000"/>
              <a:gd name="connsiteY232" fmla="*/ 1671302 h 6857998"/>
              <a:gd name="connsiteX233" fmla="*/ 12008606 w 12192000"/>
              <a:gd name="connsiteY233" fmla="*/ 1671302 h 6857998"/>
              <a:gd name="connsiteX234" fmla="*/ 12008606 w 12192000"/>
              <a:gd name="connsiteY234" fmla="*/ 1852040 h 6857998"/>
              <a:gd name="connsiteX235" fmla="*/ 12192000 w 12192000"/>
              <a:gd name="connsiteY235" fmla="*/ 1852040 h 6857998"/>
              <a:gd name="connsiteX236" fmla="*/ 12192000 w 12192000"/>
              <a:gd name="connsiteY236" fmla="*/ 1859240 h 6857998"/>
              <a:gd name="connsiteX237" fmla="*/ 12008606 w 12192000"/>
              <a:gd name="connsiteY237" fmla="*/ 1859240 h 6857998"/>
              <a:gd name="connsiteX238" fmla="*/ 12008606 w 12192000"/>
              <a:gd name="connsiteY238" fmla="*/ 3332115 h 6857998"/>
              <a:gd name="connsiteX239" fmla="*/ 12192000 w 12192000"/>
              <a:gd name="connsiteY239" fmla="*/ 3332115 h 6857998"/>
              <a:gd name="connsiteX240" fmla="*/ 12192000 w 12192000"/>
              <a:gd name="connsiteY240" fmla="*/ 3339315 h 6857998"/>
              <a:gd name="connsiteX241" fmla="*/ 12008606 w 12192000"/>
              <a:gd name="connsiteY241" fmla="*/ 3339315 h 6857998"/>
              <a:gd name="connsiteX242" fmla="*/ 12008606 w 12192000"/>
              <a:gd name="connsiteY242" fmla="*/ 3517303 h 6857998"/>
              <a:gd name="connsiteX243" fmla="*/ 12192000 w 12192000"/>
              <a:gd name="connsiteY243" fmla="*/ 3517303 h 6857998"/>
              <a:gd name="connsiteX244" fmla="*/ 12192000 w 12192000"/>
              <a:gd name="connsiteY244" fmla="*/ 3524503 h 6857998"/>
              <a:gd name="connsiteX245" fmla="*/ 12008606 w 12192000"/>
              <a:gd name="connsiteY245" fmla="*/ 3524503 h 6857998"/>
              <a:gd name="connsiteX246" fmla="*/ 12008606 w 12192000"/>
              <a:gd name="connsiteY246" fmla="*/ 4998966 h 6857998"/>
              <a:gd name="connsiteX247" fmla="*/ 12192000 w 12192000"/>
              <a:gd name="connsiteY247" fmla="*/ 4998966 h 6857998"/>
              <a:gd name="connsiteX248" fmla="*/ 12192000 w 12192000"/>
              <a:gd name="connsiteY248" fmla="*/ 5006166 h 6857998"/>
              <a:gd name="connsiteX249" fmla="*/ 12008606 w 12192000"/>
              <a:gd name="connsiteY249" fmla="*/ 5006166 h 6857998"/>
              <a:gd name="connsiteX250" fmla="*/ 12008606 w 12192000"/>
              <a:gd name="connsiteY250" fmla="*/ 5185743 h 6857998"/>
              <a:gd name="connsiteX251" fmla="*/ 12192000 w 12192000"/>
              <a:gd name="connsiteY251" fmla="*/ 5185743 h 6857998"/>
              <a:gd name="connsiteX252" fmla="*/ 12192000 w 12192000"/>
              <a:gd name="connsiteY252" fmla="*/ 5192943 h 6857998"/>
              <a:gd name="connsiteX253" fmla="*/ 12008606 w 12192000"/>
              <a:gd name="connsiteY253" fmla="*/ 5192943 h 6857998"/>
              <a:gd name="connsiteX254" fmla="*/ 12008606 w 12192000"/>
              <a:gd name="connsiteY254" fmla="*/ 6668993 h 6857998"/>
              <a:gd name="connsiteX255" fmla="*/ 12192000 w 12192000"/>
              <a:gd name="connsiteY255" fmla="*/ 6668993 h 6857998"/>
              <a:gd name="connsiteX256" fmla="*/ 12192000 w 12192000"/>
              <a:gd name="connsiteY256" fmla="*/ 6676193 h 6857998"/>
              <a:gd name="connsiteX257" fmla="*/ 12008606 w 12192000"/>
              <a:gd name="connsiteY257" fmla="*/ 6676193 h 6857998"/>
              <a:gd name="connsiteX258" fmla="*/ 12008606 w 12192000"/>
              <a:gd name="connsiteY258" fmla="*/ 6857998 h 6857998"/>
              <a:gd name="connsiteX259" fmla="*/ 12001406 w 12192000"/>
              <a:gd name="connsiteY259" fmla="*/ 6857998 h 6857998"/>
              <a:gd name="connsiteX260" fmla="*/ 12001406 w 12192000"/>
              <a:gd name="connsiteY260" fmla="*/ 6676193 h 6857998"/>
              <a:gd name="connsiteX261" fmla="*/ 9193444 w 12192000"/>
              <a:gd name="connsiteY261" fmla="*/ 6676193 h 6857998"/>
              <a:gd name="connsiteX262" fmla="*/ 9193444 w 12192000"/>
              <a:gd name="connsiteY262" fmla="*/ 6857998 h 6857998"/>
              <a:gd name="connsiteX263" fmla="*/ 9186244 w 12192000"/>
              <a:gd name="connsiteY263" fmla="*/ 6857998 h 6857998"/>
              <a:gd name="connsiteX264" fmla="*/ 9186244 w 12192000"/>
              <a:gd name="connsiteY264" fmla="*/ 6676193 h 6857998"/>
              <a:gd name="connsiteX265" fmla="*/ 9006666 w 12192000"/>
              <a:gd name="connsiteY265" fmla="*/ 6676193 h 6857998"/>
              <a:gd name="connsiteX266" fmla="*/ 9006666 w 12192000"/>
              <a:gd name="connsiteY266" fmla="*/ 6857998 h 6857998"/>
              <a:gd name="connsiteX267" fmla="*/ 8999466 w 12192000"/>
              <a:gd name="connsiteY267" fmla="*/ 6857998 h 6857998"/>
              <a:gd name="connsiteX268" fmla="*/ 8999466 w 12192000"/>
              <a:gd name="connsiteY268" fmla="*/ 6676193 h 6857998"/>
              <a:gd name="connsiteX269" fmla="*/ 6191504 w 12192000"/>
              <a:gd name="connsiteY269" fmla="*/ 6676193 h 6857998"/>
              <a:gd name="connsiteX270" fmla="*/ 6191504 w 12192000"/>
              <a:gd name="connsiteY270" fmla="*/ 6857998 h 6857998"/>
              <a:gd name="connsiteX271" fmla="*/ 6184304 w 12192000"/>
              <a:gd name="connsiteY271" fmla="*/ 6857998 h 6857998"/>
              <a:gd name="connsiteX272" fmla="*/ 6184304 w 12192000"/>
              <a:gd name="connsiteY272" fmla="*/ 6676193 h 6857998"/>
              <a:gd name="connsiteX273" fmla="*/ 6006316 w 12192000"/>
              <a:gd name="connsiteY273" fmla="*/ 6676193 h 6857998"/>
              <a:gd name="connsiteX274" fmla="*/ 6006316 w 12192000"/>
              <a:gd name="connsiteY274" fmla="*/ 6857998 h 6857998"/>
              <a:gd name="connsiteX275" fmla="*/ 5999116 w 12192000"/>
              <a:gd name="connsiteY275" fmla="*/ 6857998 h 6857998"/>
              <a:gd name="connsiteX276" fmla="*/ 5999116 w 12192000"/>
              <a:gd name="connsiteY276" fmla="*/ 6676193 h 6857998"/>
              <a:gd name="connsiteX277" fmla="*/ 3191152 w 12192000"/>
              <a:gd name="connsiteY277" fmla="*/ 6676193 h 6857998"/>
              <a:gd name="connsiteX278" fmla="*/ 3191152 w 12192000"/>
              <a:gd name="connsiteY278" fmla="*/ 6857998 h 6857998"/>
              <a:gd name="connsiteX279" fmla="*/ 3183952 w 12192000"/>
              <a:gd name="connsiteY279" fmla="*/ 6857998 h 6857998"/>
              <a:gd name="connsiteX280" fmla="*/ 3183952 w 12192000"/>
              <a:gd name="connsiteY280" fmla="*/ 6676193 h 6857998"/>
              <a:gd name="connsiteX281" fmla="*/ 3004803 w 12192000"/>
              <a:gd name="connsiteY281" fmla="*/ 6676193 h 6857998"/>
              <a:gd name="connsiteX282" fmla="*/ 3004803 w 12192000"/>
              <a:gd name="connsiteY282" fmla="*/ 6857998 h 6857998"/>
              <a:gd name="connsiteX283" fmla="*/ 2997602 w 12192000"/>
              <a:gd name="connsiteY283" fmla="*/ 6857998 h 6857998"/>
              <a:gd name="connsiteX284" fmla="*/ 2997602 w 12192000"/>
              <a:gd name="connsiteY284" fmla="*/ 6676193 h 6857998"/>
              <a:gd name="connsiteX285" fmla="*/ 190221 w 12192000"/>
              <a:gd name="connsiteY285" fmla="*/ 6676193 h 6857998"/>
              <a:gd name="connsiteX286" fmla="*/ 190221 w 12192000"/>
              <a:gd name="connsiteY286" fmla="*/ 6857998 h 6857998"/>
              <a:gd name="connsiteX287" fmla="*/ 183021 w 12192000"/>
              <a:gd name="connsiteY287" fmla="*/ 6857998 h 6857998"/>
              <a:gd name="connsiteX288" fmla="*/ 183021 w 12192000"/>
              <a:gd name="connsiteY288" fmla="*/ 6676193 h 6857998"/>
              <a:gd name="connsiteX289" fmla="*/ 0 w 12192000"/>
              <a:gd name="connsiteY289" fmla="*/ 6676193 h 6857998"/>
              <a:gd name="connsiteX290" fmla="*/ 0 w 12192000"/>
              <a:gd name="connsiteY290" fmla="*/ 6668993 h 6857998"/>
              <a:gd name="connsiteX291" fmla="*/ 183021 w 12192000"/>
              <a:gd name="connsiteY291" fmla="*/ 6668993 h 6857998"/>
              <a:gd name="connsiteX292" fmla="*/ 183021 w 12192000"/>
              <a:gd name="connsiteY292" fmla="*/ 5192943 h 6857998"/>
              <a:gd name="connsiteX293" fmla="*/ 0 w 12192000"/>
              <a:gd name="connsiteY293" fmla="*/ 5192943 h 6857998"/>
              <a:gd name="connsiteX294" fmla="*/ 0 w 12192000"/>
              <a:gd name="connsiteY294" fmla="*/ 5185743 h 6857998"/>
              <a:gd name="connsiteX295" fmla="*/ 183021 w 12192000"/>
              <a:gd name="connsiteY295" fmla="*/ 5185743 h 6857998"/>
              <a:gd name="connsiteX296" fmla="*/ 183021 w 12192000"/>
              <a:gd name="connsiteY296" fmla="*/ 5006166 h 6857998"/>
              <a:gd name="connsiteX297" fmla="*/ 1 w 12192000"/>
              <a:gd name="connsiteY297" fmla="*/ 5006166 h 6857998"/>
              <a:gd name="connsiteX298" fmla="*/ 1 w 12192000"/>
              <a:gd name="connsiteY298" fmla="*/ 4998966 h 6857998"/>
              <a:gd name="connsiteX299" fmla="*/ 183021 w 12192000"/>
              <a:gd name="connsiteY299" fmla="*/ 4998966 h 6857998"/>
              <a:gd name="connsiteX300" fmla="*/ 183021 w 12192000"/>
              <a:gd name="connsiteY300" fmla="*/ 3524503 h 6857998"/>
              <a:gd name="connsiteX301" fmla="*/ 1 w 12192000"/>
              <a:gd name="connsiteY301" fmla="*/ 3524503 h 6857998"/>
              <a:gd name="connsiteX302" fmla="*/ 1 w 12192000"/>
              <a:gd name="connsiteY302" fmla="*/ 3517303 h 6857998"/>
              <a:gd name="connsiteX303" fmla="*/ 183021 w 12192000"/>
              <a:gd name="connsiteY303" fmla="*/ 3517303 h 6857998"/>
              <a:gd name="connsiteX304" fmla="*/ 183021 w 12192000"/>
              <a:gd name="connsiteY304" fmla="*/ 3339315 h 6857998"/>
              <a:gd name="connsiteX305" fmla="*/ 1 w 12192000"/>
              <a:gd name="connsiteY305" fmla="*/ 3339315 h 6857998"/>
              <a:gd name="connsiteX306" fmla="*/ 1 w 12192000"/>
              <a:gd name="connsiteY306" fmla="*/ 3332115 h 6857998"/>
              <a:gd name="connsiteX307" fmla="*/ 183021 w 12192000"/>
              <a:gd name="connsiteY307" fmla="*/ 3332115 h 6857998"/>
              <a:gd name="connsiteX308" fmla="*/ 183021 w 12192000"/>
              <a:gd name="connsiteY308" fmla="*/ 1859240 h 6857998"/>
              <a:gd name="connsiteX309" fmla="*/ 1 w 12192000"/>
              <a:gd name="connsiteY309" fmla="*/ 1859240 h 6857998"/>
              <a:gd name="connsiteX310" fmla="*/ 1 w 12192000"/>
              <a:gd name="connsiteY310" fmla="*/ 1852040 h 6857998"/>
              <a:gd name="connsiteX311" fmla="*/ 183021 w 12192000"/>
              <a:gd name="connsiteY311" fmla="*/ 1852040 h 6857998"/>
              <a:gd name="connsiteX312" fmla="*/ 183021 w 12192000"/>
              <a:gd name="connsiteY312" fmla="*/ 1671302 h 6857998"/>
              <a:gd name="connsiteX313" fmla="*/ 1 w 12192000"/>
              <a:gd name="connsiteY313" fmla="*/ 1671302 h 6857998"/>
              <a:gd name="connsiteX314" fmla="*/ 1 w 12192000"/>
              <a:gd name="connsiteY314" fmla="*/ 1664102 h 6857998"/>
              <a:gd name="connsiteX315" fmla="*/ 183021 w 12192000"/>
              <a:gd name="connsiteY315" fmla="*/ 1664102 h 6857998"/>
              <a:gd name="connsiteX316" fmla="*/ 183021 w 12192000"/>
              <a:gd name="connsiteY316" fmla="*/ 190219 h 6857998"/>
              <a:gd name="connsiteX317" fmla="*/ 1 w 12192000"/>
              <a:gd name="connsiteY317" fmla="*/ 190219 h 6857998"/>
              <a:gd name="connsiteX318" fmla="*/ 1 w 12192000"/>
              <a:gd name="connsiteY318" fmla="*/ 183019 h 6857998"/>
              <a:gd name="connsiteX319" fmla="*/ 183021 w 12192000"/>
              <a:gd name="connsiteY319" fmla="*/ 183019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2000" h="6857998">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2000" y="183019"/>
                </a:lnTo>
                <a:lnTo>
                  <a:pt x="12192000" y="190219"/>
                </a:lnTo>
                <a:lnTo>
                  <a:pt x="12008606" y="190219"/>
                </a:lnTo>
                <a:lnTo>
                  <a:pt x="12008606" y="1664102"/>
                </a:lnTo>
                <a:lnTo>
                  <a:pt x="12192000" y="1664102"/>
                </a:lnTo>
                <a:lnTo>
                  <a:pt x="12192000" y="1671302"/>
                </a:lnTo>
                <a:lnTo>
                  <a:pt x="12008606" y="1671302"/>
                </a:lnTo>
                <a:lnTo>
                  <a:pt x="12008606" y="1852040"/>
                </a:lnTo>
                <a:lnTo>
                  <a:pt x="12192000" y="1852040"/>
                </a:lnTo>
                <a:lnTo>
                  <a:pt x="12192000" y="1859240"/>
                </a:lnTo>
                <a:lnTo>
                  <a:pt x="12008606" y="1859240"/>
                </a:lnTo>
                <a:lnTo>
                  <a:pt x="12008606" y="3332115"/>
                </a:lnTo>
                <a:lnTo>
                  <a:pt x="12192000" y="3332115"/>
                </a:lnTo>
                <a:lnTo>
                  <a:pt x="12192000" y="3339315"/>
                </a:lnTo>
                <a:lnTo>
                  <a:pt x="12008606" y="3339315"/>
                </a:lnTo>
                <a:lnTo>
                  <a:pt x="12008606" y="3517303"/>
                </a:lnTo>
                <a:lnTo>
                  <a:pt x="12192000" y="3517303"/>
                </a:lnTo>
                <a:lnTo>
                  <a:pt x="12192000" y="3524503"/>
                </a:lnTo>
                <a:lnTo>
                  <a:pt x="12008606" y="3524503"/>
                </a:lnTo>
                <a:lnTo>
                  <a:pt x="12008606" y="4998966"/>
                </a:lnTo>
                <a:lnTo>
                  <a:pt x="12192000" y="4998966"/>
                </a:lnTo>
                <a:lnTo>
                  <a:pt x="12192000" y="5006166"/>
                </a:lnTo>
                <a:lnTo>
                  <a:pt x="12008606" y="5006166"/>
                </a:lnTo>
                <a:lnTo>
                  <a:pt x="12008606" y="5185743"/>
                </a:lnTo>
                <a:lnTo>
                  <a:pt x="12192000" y="5185743"/>
                </a:lnTo>
                <a:lnTo>
                  <a:pt x="12192000" y="5192943"/>
                </a:lnTo>
                <a:lnTo>
                  <a:pt x="12008606" y="5192943"/>
                </a:lnTo>
                <a:lnTo>
                  <a:pt x="12008606" y="6668993"/>
                </a:lnTo>
                <a:lnTo>
                  <a:pt x="12192000" y="6668993"/>
                </a:lnTo>
                <a:lnTo>
                  <a:pt x="12192000" y="6676193"/>
                </a:lnTo>
                <a:lnTo>
                  <a:pt x="12008606" y="6676193"/>
                </a:lnTo>
                <a:lnTo>
                  <a:pt x="12008606" y="6857998"/>
                </a:lnTo>
                <a:lnTo>
                  <a:pt x="12001406" y="6857998"/>
                </a:lnTo>
                <a:lnTo>
                  <a:pt x="12001406" y="6676193"/>
                </a:lnTo>
                <a:lnTo>
                  <a:pt x="9193444" y="6676193"/>
                </a:lnTo>
                <a:lnTo>
                  <a:pt x="9193444" y="6857998"/>
                </a:lnTo>
                <a:lnTo>
                  <a:pt x="9186244" y="6857998"/>
                </a:lnTo>
                <a:lnTo>
                  <a:pt x="9186244" y="6676193"/>
                </a:lnTo>
                <a:lnTo>
                  <a:pt x="9006666" y="6676193"/>
                </a:lnTo>
                <a:lnTo>
                  <a:pt x="9006666" y="6857998"/>
                </a:lnTo>
                <a:lnTo>
                  <a:pt x="8999466" y="6857998"/>
                </a:lnTo>
                <a:lnTo>
                  <a:pt x="8999466" y="6676193"/>
                </a:lnTo>
                <a:lnTo>
                  <a:pt x="6191504" y="6676193"/>
                </a:lnTo>
                <a:lnTo>
                  <a:pt x="6191504" y="6857998"/>
                </a:lnTo>
                <a:lnTo>
                  <a:pt x="6184304" y="6857998"/>
                </a:lnTo>
                <a:lnTo>
                  <a:pt x="6184304" y="6676193"/>
                </a:lnTo>
                <a:lnTo>
                  <a:pt x="6006316" y="6676193"/>
                </a:lnTo>
                <a:lnTo>
                  <a:pt x="6006316" y="6857998"/>
                </a:lnTo>
                <a:lnTo>
                  <a:pt x="5999116" y="6857998"/>
                </a:lnTo>
                <a:lnTo>
                  <a:pt x="5999116" y="6676193"/>
                </a:lnTo>
                <a:lnTo>
                  <a:pt x="3191152" y="6676193"/>
                </a:lnTo>
                <a:lnTo>
                  <a:pt x="3191152" y="6857998"/>
                </a:lnTo>
                <a:lnTo>
                  <a:pt x="3183952" y="6857998"/>
                </a:lnTo>
                <a:lnTo>
                  <a:pt x="3183952" y="6676193"/>
                </a:lnTo>
                <a:lnTo>
                  <a:pt x="3004803" y="6676193"/>
                </a:lnTo>
                <a:lnTo>
                  <a:pt x="3004803" y="6857998"/>
                </a:lnTo>
                <a:lnTo>
                  <a:pt x="2997602" y="6857998"/>
                </a:lnTo>
                <a:lnTo>
                  <a:pt x="2997602" y="6676193"/>
                </a:lnTo>
                <a:lnTo>
                  <a:pt x="190221" y="6676193"/>
                </a:lnTo>
                <a:lnTo>
                  <a:pt x="190221" y="6857998"/>
                </a:lnTo>
                <a:lnTo>
                  <a:pt x="183021" y="6857998"/>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rgbClr val="FFFFFF">
              <a:alpha val="40000"/>
            </a:srgbClr>
          </a:solidFill>
        </p:spPr>
        <p:txBody>
          <a:bodyPr wrap="square" tIns="0">
            <a:noAutofit/>
          </a:bodyPr>
          <a:lstStyle>
            <a:lvl1pPr marL="0" indent="0">
              <a:buNone/>
              <a:defRPr sz="800">
                <a:noFill/>
              </a:defRPr>
            </a:lvl1pPr>
          </a:lstStyle>
          <a:p>
            <a:pPr lvl="0"/>
            <a:r>
              <a:rPr lang="en-US"/>
              <a:t>Click to edit Master text styles</a:t>
            </a:r>
          </a:p>
        </p:txBody>
      </p:sp>
      <p:sp>
        <p:nvSpPr>
          <p:cNvPr id="2" name="Title 1"/>
          <p:cNvSpPr>
            <a:spLocks noGrp="1"/>
          </p:cNvSpPr>
          <p:nvPr>
            <p:ph type="ctrTitle" hasCustomPrompt="1"/>
          </p:nvPr>
        </p:nvSpPr>
        <p:spPr>
          <a:xfrm>
            <a:off x="3000374" y="1666875"/>
            <a:ext cx="9191625" cy="3522662"/>
          </a:xfrm>
        </p:spPr>
        <p:txBody>
          <a:bodyPr lIns="198000" tIns="144000" rIns="180000" bIns="144000" anchor="t"/>
          <a:lstStyle>
            <a:lvl1pPr algn="l">
              <a:lnSpc>
                <a:spcPct val="86000"/>
              </a:lnSpc>
              <a:defRPr sz="6300" baseline="0">
                <a:solidFill>
                  <a:schemeClr val="bg1"/>
                </a:solidFill>
              </a:defRPr>
            </a:lvl1pPr>
          </a:lstStyle>
          <a:p>
            <a:r>
              <a:rPr lang="en-GB"/>
              <a:t>Click to add title</a:t>
            </a:r>
          </a:p>
        </p:txBody>
      </p:sp>
      <p:sp>
        <p:nvSpPr>
          <p:cNvPr id="3" name="Text Placeholder 16">
            <a:extLst>
              <a:ext uri="{FF2B5EF4-FFF2-40B4-BE49-F238E27FC236}">
                <a16:creationId xmlns:a16="http://schemas.microsoft.com/office/drawing/2014/main" id="{8ADBE27C-8929-A2F1-90D1-7F447909EA7D}"/>
              </a:ext>
            </a:extLst>
          </p:cNvPr>
          <p:cNvSpPr>
            <a:spLocks noGrp="1"/>
          </p:cNvSpPr>
          <p:nvPr>
            <p:ph type="body" sz="quarter" idx="23" hasCustomPrompt="1"/>
          </p:nvPr>
        </p:nvSpPr>
        <p:spPr bwMode="white">
          <a:xfrm>
            <a:off x="6189513" y="5137109"/>
            <a:ext cx="2808000" cy="198000"/>
          </a:xfrm>
        </p:spPr>
        <p:txBody>
          <a:bodyPr bIns="0"/>
          <a:lstStyle>
            <a:lvl1pPr marL="0" indent="0">
              <a:lnSpc>
                <a:spcPct val="118000"/>
              </a:lnSpc>
              <a:buFont typeface="Arial" panose="020B0604020202020204" pitchFamily="34" charset="0"/>
              <a:buChar char="​"/>
              <a:defRPr sz="1400" b="0">
                <a:solidFill>
                  <a:schemeClr val="bg1"/>
                </a:solidFill>
              </a:defRPr>
            </a:lvl1pPr>
            <a:lvl2pPr marL="0" indent="0">
              <a:lnSpc>
                <a:spcPct val="118000"/>
              </a:lnSpc>
              <a:buFont typeface="Arial" panose="020B0604020202020204" pitchFamily="34" charset="0"/>
              <a:buChar char="​"/>
              <a:defRPr sz="1100" b="0">
                <a:solidFill>
                  <a:schemeClr val="tx1"/>
                </a:solidFill>
              </a:defRPr>
            </a:lvl2pPr>
            <a:lvl3pPr marL="0" indent="0">
              <a:lnSpc>
                <a:spcPct val="118000"/>
              </a:lnSpc>
              <a:buFont typeface="Arial" panose="020B0604020202020204" pitchFamily="34" charset="0"/>
              <a:buChar char="​"/>
              <a:defRPr sz="1100" b="0">
                <a:solidFill>
                  <a:schemeClr val="tx1"/>
                </a:solidFill>
              </a:defRPr>
            </a:lvl3pPr>
            <a:lvl4pPr marL="0" indent="0">
              <a:lnSpc>
                <a:spcPct val="118000"/>
              </a:lnSpc>
              <a:buFont typeface="Arial" panose="020B0604020202020204" pitchFamily="34" charset="0"/>
              <a:buChar char="​"/>
              <a:defRPr sz="1100" b="0">
                <a:solidFill>
                  <a:schemeClr val="tx1"/>
                </a:solidFill>
              </a:defRPr>
            </a:lvl4pPr>
            <a:lvl5pPr marL="0" indent="0">
              <a:lnSpc>
                <a:spcPct val="118000"/>
              </a:lnSpc>
              <a:buFont typeface="Arial" panose="020B0604020202020204" pitchFamily="34" charset="0"/>
              <a:buChar char="​"/>
              <a:defRPr sz="1100" b="0">
                <a:solidFill>
                  <a:schemeClr val="tx1"/>
                </a:solidFill>
              </a:defRPr>
            </a:lvl5pPr>
            <a:lvl6pPr marL="0" indent="0">
              <a:lnSpc>
                <a:spcPct val="118000"/>
              </a:lnSpc>
              <a:buFont typeface="Arial" panose="020B0604020202020204" pitchFamily="34" charset="0"/>
              <a:buChar char="​"/>
              <a:defRPr sz="1100" b="0">
                <a:solidFill>
                  <a:schemeClr val="tx1"/>
                </a:solidFill>
              </a:defRPr>
            </a:lvl6pPr>
            <a:lvl7pPr marL="0" indent="0">
              <a:lnSpc>
                <a:spcPct val="118000"/>
              </a:lnSpc>
              <a:buFont typeface="Arial" panose="020B0604020202020204" pitchFamily="34" charset="0"/>
              <a:buChar char="​"/>
              <a:defRPr sz="1100" b="0">
                <a:solidFill>
                  <a:schemeClr val="tx1"/>
                </a:solidFill>
              </a:defRPr>
            </a:lvl7pPr>
            <a:lvl8pPr marL="0" indent="0">
              <a:lnSpc>
                <a:spcPct val="118000"/>
              </a:lnSpc>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a:t>Click to insert date / version</a:t>
            </a:r>
          </a:p>
        </p:txBody>
      </p:sp>
      <p:sp>
        <p:nvSpPr>
          <p:cNvPr id="6" name="Text Placeholder 16">
            <a:extLst>
              <a:ext uri="{FF2B5EF4-FFF2-40B4-BE49-F238E27FC236}">
                <a16:creationId xmlns:a16="http://schemas.microsoft.com/office/drawing/2014/main" id="{E01A4073-508E-97D8-273C-C37EF94B8C1C}"/>
              </a:ext>
            </a:extLst>
          </p:cNvPr>
          <p:cNvSpPr>
            <a:spLocks noGrp="1"/>
          </p:cNvSpPr>
          <p:nvPr>
            <p:ph type="body" sz="quarter" idx="21" hasCustomPrompt="1"/>
          </p:nvPr>
        </p:nvSpPr>
        <p:spPr bwMode="white">
          <a:xfrm>
            <a:off x="3186635" y="5135271"/>
            <a:ext cx="2808000" cy="198000"/>
          </a:xfrm>
        </p:spPr>
        <p:txBody>
          <a:bodyPr bIns="0"/>
          <a:lstStyle>
            <a:lvl1pPr marL="0" indent="0">
              <a:lnSpc>
                <a:spcPct val="118000"/>
              </a:lnSpc>
              <a:buFont typeface="Arial" panose="020B0604020202020204" pitchFamily="34" charset="0"/>
              <a:buNone/>
              <a:defRPr sz="1400" b="0">
                <a:solidFill>
                  <a:schemeClr val="bg1"/>
                </a:solidFill>
              </a:defRPr>
            </a:lvl1pPr>
            <a:lvl2pPr marL="0" indent="0">
              <a:lnSpc>
                <a:spcPct val="118000"/>
              </a:lnSpc>
              <a:buFont typeface="Arial" panose="020B0604020202020204" pitchFamily="34" charset="0"/>
              <a:buChar char="​"/>
              <a:defRPr sz="1100" b="0">
                <a:solidFill>
                  <a:schemeClr val="tx1"/>
                </a:solidFill>
              </a:defRPr>
            </a:lvl2pPr>
            <a:lvl3pPr marL="0" indent="0">
              <a:lnSpc>
                <a:spcPct val="118000"/>
              </a:lnSpc>
              <a:buFont typeface="Arial" panose="020B0604020202020204" pitchFamily="34" charset="0"/>
              <a:buChar char="​"/>
              <a:defRPr sz="1100" b="0">
                <a:solidFill>
                  <a:schemeClr val="tx1"/>
                </a:solidFill>
              </a:defRPr>
            </a:lvl3pPr>
            <a:lvl4pPr marL="0" indent="0">
              <a:lnSpc>
                <a:spcPct val="118000"/>
              </a:lnSpc>
              <a:buFont typeface="Arial" panose="020B0604020202020204" pitchFamily="34" charset="0"/>
              <a:buChar char="​"/>
              <a:defRPr sz="1100" b="0">
                <a:solidFill>
                  <a:schemeClr val="tx1"/>
                </a:solidFill>
              </a:defRPr>
            </a:lvl4pPr>
            <a:lvl5pPr marL="0" indent="0">
              <a:lnSpc>
                <a:spcPct val="118000"/>
              </a:lnSpc>
              <a:buFont typeface="Arial" panose="020B0604020202020204" pitchFamily="34" charset="0"/>
              <a:buChar char="​"/>
              <a:defRPr sz="1100" b="0">
                <a:solidFill>
                  <a:schemeClr val="tx1"/>
                </a:solidFill>
              </a:defRPr>
            </a:lvl5pPr>
            <a:lvl6pPr marL="0" indent="0">
              <a:lnSpc>
                <a:spcPct val="118000"/>
              </a:lnSpc>
              <a:buFont typeface="Arial" panose="020B0604020202020204" pitchFamily="34" charset="0"/>
              <a:buChar char="​"/>
              <a:defRPr sz="1100" b="0">
                <a:solidFill>
                  <a:schemeClr val="tx1"/>
                </a:solidFill>
              </a:defRPr>
            </a:lvl6pPr>
            <a:lvl7pPr marL="0" indent="0">
              <a:lnSpc>
                <a:spcPct val="118000"/>
              </a:lnSpc>
              <a:buFont typeface="Arial" panose="020B0604020202020204" pitchFamily="34" charset="0"/>
              <a:buChar char="​"/>
              <a:defRPr sz="1100" b="0">
                <a:solidFill>
                  <a:schemeClr val="tx1"/>
                </a:solidFill>
              </a:defRPr>
            </a:lvl7pPr>
            <a:lvl8pPr marL="0" indent="0">
              <a:lnSpc>
                <a:spcPct val="118000"/>
              </a:lnSpc>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a:t>Click to insert client name</a:t>
            </a:r>
          </a:p>
        </p:txBody>
      </p:sp>
      <p:sp>
        <p:nvSpPr>
          <p:cNvPr id="7" name="Text Placeholder 16">
            <a:extLst>
              <a:ext uri="{FF2B5EF4-FFF2-40B4-BE49-F238E27FC236}">
                <a16:creationId xmlns:a16="http://schemas.microsoft.com/office/drawing/2014/main" id="{814194A3-85A1-C852-4B35-014896A69548}"/>
              </a:ext>
            </a:extLst>
          </p:cNvPr>
          <p:cNvSpPr>
            <a:spLocks noGrp="1"/>
          </p:cNvSpPr>
          <p:nvPr>
            <p:ph type="body" sz="quarter" idx="22" hasCustomPrompt="1"/>
          </p:nvPr>
        </p:nvSpPr>
        <p:spPr bwMode="white">
          <a:xfrm>
            <a:off x="3186635" y="5375917"/>
            <a:ext cx="2808000" cy="198000"/>
          </a:xfrm>
        </p:spPr>
        <p:txBody>
          <a:bodyPr bIns="0"/>
          <a:lstStyle>
            <a:lvl1pPr marL="0" indent="0">
              <a:lnSpc>
                <a:spcPct val="118000"/>
              </a:lnSpc>
              <a:buFont typeface="Arial" panose="020B0604020202020204" pitchFamily="34" charset="0"/>
              <a:buNone/>
              <a:defRPr sz="1400" b="0">
                <a:solidFill>
                  <a:schemeClr val="bg1"/>
                </a:solidFill>
              </a:defRPr>
            </a:lvl1pPr>
            <a:lvl2pPr marL="0" indent="0">
              <a:lnSpc>
                <a:spcPct val="118000"/>
              </a:lnSpc>
              <a:buFont typeface="Arial" panose="020B0604020202020204" pitchFamily="34" charset="0"/>
              <a:buChar char="​"/>
              <a:defRPr sz="1100" b="0">
                <a:solidFill>
                  <a:schemeClr val="tx1"/>
                </a:solidFill>
              </a:defRPr>
            </a:lvl2pPr>
            <a:lvl3pPr marL="0" indent="0">
              <a:lnSpc>
                <a:spcPct val="118000"/>
              </a:lnSpc>
              <a:buFont typeface="Arial" panose="020B0604020202020204" pitchFamily="34" charset="0"/>
              <a:buChar char="​"/>
              <a:defRPr sz="1100" b="0">
                <a:solidFill>
                  <a:schemeClr val="tx1"/>
                </a:solidFill>
              </a:defRPr>
            </a:lvl3pPr>
            <a:lvl4pPr marL="0" indent="0">
              <a:lnSpc>
                <a:spcPct val="118000"/>
              </a:lnSpc>
              <a:buFont typeface="Arial" panose="020B0604020202020204" pitchFamily="34" charset="0"/>
              <a:buChar char="​"/>
              <a:defRPr sz="1100" b="0">
                <a:solidFill>
                  <a:schemeClr val="tx1"/>
                </a:solidFill>
              </a:defRPr>
            </a:lvl4pPr>
            <a:lvl5pPr marL="0" indent="0">
              <a:lnSpc>
                <a:spcPct val="118000"/>
              </a:lnSpc>
              <a:buFont typeface="Arial" panose="020B0604020202020204" pitchFamily="34" charset="0"/>
              <a:buChar char="​"/>
              <a:defRPr sz="1100" b="0">
                <a:solidFill>
                  <a:schemeClr val="tx1"/>
                </a:solidFill>
              </a:defRPr>
            </a:lvl5pPr>
            <a:lvl6pPr marL="0" indent="0">
              <a:lnSpc>
                <a:spcPct val="118000"/>
              </a:lnSpc>
              <a:buFont typeface="Arial" panose="020B0604020202020204" pitchFamily="34" charset="0"/>
              <a:buChar char="​"/>
              <a:defRPr sz="1100" b="0">
                <a:solidFill>
                  <a:schemeClr val="tx1"/>
                </a:solidFill>
              </a:defRPr>
            </a:lvl6pPr>
            <a:lvl7pPr marL="0" indent="0">
              <a:lnSpc>
                <a:spcPct val="118000"/>
              </a:lnSpc>
              <a:buFont typeface="Arial" panose="020B0604020202020204" pitchFamily="34" charset="0"/>
              <a:buChar char="​"/>
              <a:defRPr sz="1100" b="0">
                <a:solidFill>
                  <a:schemeClr val="tx1"/>
                </a:solidFill>
              </a:defRPr>
            </a:lvl7pPr>
            <a:lvl8pPr marL="0" indent="0">
              <a:lnSpc>
                <a:spcPct val="118000"/>
              </a:lnSpc>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a:t>Click to insert project name</a:t>
            </a:r>
          </a:p>
        </p:txBody>
      </p:sp>
      <p:sp>
        <p:nvSpPr>
          <p:cNvPr id="12" name="Logo - freeform">
            <a:extLst>
              <a:ext uri="{FF2B5EF4-FFF2-40B4-BE49-F238E27FC236}">
                <a16:creationId xmlns:a16="http://schemas.microsoft.com/office/drawing/2014/main" id="{A365E6E5-85B4-B753-3B4A-DBA3D1964B23}"/>
              </a:ext>
            </a:extLst>
          </p:cNvPr>
          <p:cNvSpPr>
            <a:spLocks noGrp="1"/>
          </p:cNvSpPr>
          <p:nvPr>
            <p:ph type="body" sz="quarter" idx="25"/>
          </p:nvPr>
        </p:nvSpPr>
        <p:spPr bwMode="white">
          <a:xfrm>
            <a:off x="187324" y="1864444"/>
            <a:ext cx="1679576" cy="255624"/>
          </a:xfrm>
          <a:custGeom>
            <a:avLst/>
            <a:gdLst>
              <a:gd name="connsiteX0" fmla="*/ 11589172 w 14787902"/>
              <a:gd name="connsiteY0" fmla="*/ 1086010 h 2250653"/>
              <a:gd name="connsiteX1" fmla="*/ 11293040 w 14787902"/>
              <a:gd name="connsiteY1" fmla="*/ 1204426 h 2250653"/>
              <a:gd name="connsiteX2" fmla="*/ 10917900 w 14787902"/>
              <a:gd name="connsiteY2" fmla="*/ 1421553 h 2250653"/>
              <a:gd name="connsiteX3" fmla="*/ 11174624 w 14787902"/>
              <a:gd name="connsiteY3" fmla="*/ 1618975 h 2250653"/>
              <a:gd name="connsiteX4" fmla="*/ 11589172 w 14787902"/>
              <a:gd name="connsiteY4" fmla="*/ 1145124 h 2250653"/>
              <a:gd name="connsiteX5" fmla="*/ 2369254 w 14787902"/>
              <a:gd name="connsiteY5" fmla="*/ 552857 h 2250653"/>
              <a:gd name="connsiteX6" fmla="*/ 1954706 w 14787902"/>
              <a:gd name="connsiteY6" fmla="*/ 967408 h 2250653"/>
              <a:gd name="connsiteX7" fmla="*/ 2764099 w 14787902"/>
              <a:gd name="connsiteY7" fmla="*/ 967408 h 2250653"/>
              <a:gd name="connsiteX8" fmla="*/ 2369254 w 14787902"/>
              <a:gd name="connsiteY8" fmla="*/ 552857 h 2250653"/>
              <a:gd name="connsiteX9" fmla="*/ 6120654 w 14787902"/>
              <a:gd name="connsiteY9" fmla="*/ 552670 h 2250653"/>
              <a:gd name="connsiteX10" fmla="*/ 5686211 w 14787902"/>
              <a:gd name="connsiteY10" fmla="*/ 1085823 h 2250653"/>
              <a:gd name="connsiteX11" fmla="*/ 6120654 w 14787902"/>
              <a:gd name="connsiteY11" fmla="*/ 1618975 h 2250653"/>
              <a:gd name="connsiteX12" fmla="*/ 6535203 w 14787902"/>
              <a:gd name="connsiteY12" fmla="*/ 1085823 h 2250653"/>
              <a:gd name="connsiteX13" fmla="*/ 6120654 w 14787902"/>
              <a:gd name="connsiteY13" fmla="*/ 552670 h 2250653"/>
              <a:gd name="connsiteX14" fmla="*/ 9891567 w 14787902"/>
              <a:gd name="connsiteY14" fmla="*/ 532964 h 2250653"/>
              <a:gd name="connsiteX15" fmla="*/ 9457125 w 14787902"/>
              <a:gd name="connsiteY15" fmla="*/ 1085823 h 2250653"/>
              <a:gd name="connsiteX16" fmla="*/ 9891567 w 14787902"/>
              <a:gd name="connsiteY16" fmla="*/ 1618975 h 2250653"/>
              <a:gd name="connsiteX17" fmla="*/ 10286412 w 14787902"/>
              <a:gd name="connsiteY17" fmla="*/ 1066118 h 2250653"/>
              <a:gd name="connsiteX18" fmla="*/ 9891567 w 14787902"/>
              <a:gd name="connsiteY18" fmla="*/ 532964 h 2250653"/>
              <a:gd name="connsiteX19" fmla="*/ 13445542 w 14787902"/>
              <a:gd name="connsiteY19" fmla="*/ 375139 h 2250653"/>
              <a:gd name="connsiteX20" fmla="*/ 13721972 w 14787902"/>
              <a:gd name="connsiteY20" fmla="*/ 375139 h 2250653"/>
              <a:gd name="connsiteX21" fmla="*/ 14057702 w 14787902"/>
              <a:gd name="connsiteY21" fmla="*/ 1303137 h 2250653"/>
              <a:gd name="connsiteX22" fmla="*/ 14117004 w 14787902"/>
              <a:gd name="connsiteY22" fmla="*/ 1559861 h 2250653"/>
              <a:gd name="connsiteX23" fmla="*/ 14136708 w 14787902"/>
              <a:gd name="connsiteY23" fmla="*/ 1559861 h 2250653"/>
              <a:gd name="connsiteX24" fmla="*/ 14196010 w 14787902"/>
              <a:gd name="connsiteY24" fmla="*/ 1303137 h 2250653"/>
              <a:gd name="connsiteX25" fmla="*/ 14531740 w 14787902"/>
              <a:gd name="connsiteY25" fmla="*/ 375139 h 2250653"/>
              <a:gd name="connsiteX26" fmla="*/ 14787902 w 14787902"/>
              <a:gd name="connsiteY26" fmla="*/ 375139 h 2250653"/>
              <a:gd name="connsiteX27" fmla="*/ 14274641 w 14787902"/>
              <a:gd name="connsiteY27" fmla="*/ 1737392 h 2250653"/>
              <a:gd name="connsiteX28" fmla="*/ 13702079 w 14787902"/>
              <a:gd name="connsiteY28" fmla="*/ 2250653 h 2250653"/>
              <a:gd name="connsiteX29" fmla="*/ 13524361 w 14787902"/>
              <a:gd name="connsiteY29" fmla="*/ 2211243 h 2250653"/>
              <a:gd name="connsiteX30" fmla="*/ 13524361 w 14787902"/>
              <a:gd name="connsiteY30" fmla="*/ 2013820 h 2250653"/>
              <a:gd name="connsiteX31" fmla="*/ 13682374 w 14787902"/>
              <a:gd name="connsiteY31" fmla="*/ 2053231 h 2250653"/>
              <a:gd name="connsiteX32" fmla="*/ 14018104 w 14787902"/>
              <a:gd name="connsiteY32" fmla="*/ 1816398 h 2250653"/>
              <a:gd name="connsiteX33" fmla="*/ 12872981 w 14787902"/>
              <a:gd name="connsiteY33" fmla="*/ 355435 h 2250653"/>
              <a:gd name="connsiteX34" fmla="*/ 13346832 w 14787902"/>
              <a:gd name="connsiteY34" fmla="*/ 829286 h 2250653"/>
              <a:gd name="connsiteX35" fmla="*/ 13346645 w 14787902"/>
              <a:gd name="connsiteY35" fmla="*/ 829286 h 2250653"/>
              <a:gd name="connsiteX36" fmla="*/ 13346645 w 14787902"/>
              <a:gd name="connsiteY36" fmla="*/ 1776989 h 2250653"/>
              <a:gd name="connsiteX37" fmla="*/ 13109812 w 14787902"/>
              <a:gd name="connsiteY37" fmla="*/ 1776989 h 2250653"/>
              <a:gd name="connsiteX38" fmla="*/ 13109812 w 14787902"/>
              <a:gd name="connsiteY38" fmla="*/ 888587 h 2250653"/>
              <a:gd name="connsiteX39" fmla="*/ 12813678 w 14787902"/>
              <a:gd name="connsiteY39" fmla="*/ 552857 h 2250653"/>
              <a:gd name="connsiteX40" fmla="*/ 12418833 w 14787902"/>
              <a:gd name="connsiteY40" fmla="*/ 1066118 h 2250653"/>
              <a:gd name="connsiteX41" fmla="*/ 12418833 w 14787902"/>
              <a:gd name="connsiteY41" fmla="*/ 1776802 h 2250653"/>
              <a:gd name="connsiteX42" fmla="*/ 12182002 w 14787902"/>
              <a:gd name="connsiteY42" fmla="*/ 1776802 h 2250653"/>
              <a:gd name="connsiteX43" fmla="*/ 12182002 w 14787902"/>
              <a:gd name="connsiteY43" fmla="*/ 375139 h 2250653"/>
              <a:gd name="connsiteX44" fmla="*/ 12418833 w 14787902"/>
              <a:gd name="connsiteY44" fmla="*/ 375139 h 2250653"/>
              <a:gd name="connsiteX45" fmla="*/ 12418833 w 14787902"/>
              <a:gd name="connsiteY45" fmla="*/ 710871 h 2250653"/>
              <a:gd name="connsiteX46" fmla="*/ 12872981 w 14787902"/>
              <a:gd name="connsiteY46" fmla="*/ 355435 h 2250653"/>
              <a:gd name="connsiteX47" fmla="*/ 11293040 w 14787902"/>
              <a:gd name="connsiteY47" fmla="*/ 355435 h 2250653"/>
              <a:gd name="connsiteX48" fmla="*/ 11845896 w 14787902"/>
              <a:gd name="connsiteY48" fmla="*/ 829286 h 2250653"/>
              <a:gd name="connsiteX49" fmla="*/ 11845896 w 14787902"/>
              <a:gd name="connsiteY49" fmla="*/ 1461151 h 2250653"/>
              <a:gd name="connsiteX50" fmla="*/ 11944606 w 14787902"/>
              <a:gd name="connsiteY50" fmla="*/ 1619165 h 2250653"/>
              <a:gd name="connsiteX51" fmla="*/ 12063023 w 14787902"/>
              <a:gd name="connsiteY51" fmla="*/ 1599458 h 2250653"/>
              <a:gd name="connsiteX52" fmla="*/ 12063212 w 14787902"/>
              <a:gd name="connsiteY52" fmla="*/ 1599271 h 2250653"/>
              <a:gd name="connsiteX53" fmla="*/ 12063212 w 14787902"/>
              <a:gd name="connsiteY53" fmla="*/ 1776989 h 2250653"/>
              <a:gd name="connsiteX54" fmla="*/ 11885494 w 14787902"/>
              <a:gd name="connsiteY54" fmla="*/ 1796694 h 2250653"/>
              <a:gd name="connsiteX55" fmla="*/ 11609064 w 14787902"/>
              <a:gd name="connsiteY55" fmla="*/ 1520265 h 2250653"/>
              <a:gd name="connsiteX56" fmla="*/ 11609064 w 14787902"/>
              <a:gd name="connsiteY56" fmla="*/ 1460963 h 2250653"/>
              <a:gd name="connsiteX57" fmla="*/ 11589359 w 14787902"/>
              <a:gd name="connsiteY57" fmla="*/ 1460963 h 2250653"/>
              <a:gd name="connsiteX58" fmla="*/ 11115509 w 14787902"/>
              <a:gd name="connsiteY58" fmla="*/ 1816398 h 2250653"/>
              <a:gd name="connsiteX59" fmla="*/ 10681067 w 14787902"/>
              <a:gd name="connsiteY59" fmla="*/ 1441259 h 2250653"/>
              <a:gd name="connsiteX60" fmla="*/ 11253629 w 14787902"/>
              <a:gd name="connsiteY60" fmla="*/ 1026708 h 2250653"/>
              <a:gd name="connsiteX61" fmla="*/ 11589359 w 14787902"/>
              <a:gd name="connsiteY61" fmla="*/ 769984 h 2250653"/>
              <a:gd name="connsiteX62" fmla="*/ 11293227 w 14787902"/>
              <a:gd name="connsiteY62" fmla="*/ 533153 h 2250653"/>
              <a:gd name="connsiteX63" fmla="*/ 10957497 w 14787902"/>
              <a:gd name="connsiteY63" fmla="*/ 848992 h 2250653"/>
              <a:gd name="connsiteX64" fmla="*/ 10700773 w 14787902"/>
              <a:gd name="connsiteY64" fmla="*/ 848992 h 2250653"/>
              <a:gd name="connsiteX65" fmla="*/ 11293040 w 14787902"/>
              <a:gd name="connsiteY65" fmla="*/ 355435 h 2250653"/>
              <a:gd name="connsiteX66" fmla="*/ 9950869 w 14787902"/>
              <a:gd name="connsiteY66" fmla="*/ 355435 h 2250653"/>
              <a:gd name="connsiteX67" fmla="*/ 10543136 w 14787902"/>
              <a:gd name="connsiteY67" fmla="*/ 1066118 h 2250653"/>
              <a:gd name="connsiteX68" fmla="*/ 9950869 w 14787902"/>
              <a:gd name="connsiteY68" fmla="*/ 1816398 h 2250653"/>
              <a:gd name="connsiteX69" fmla="*/ 9477018 w 14787902"/>
              <a:gd name="connsiteY69" fmla="*/ 1460963 h 2250653"/>
              <a:gd name="connsiteX70" fmla="*/ 9457314 w 14787902"/>
              <a:gd name="connsiteY70" fmla="*/ 1460963 h 2250653"/>
              <a:gd name="connsiteX71" fmla="*/ 9457314 w 14787902"/>
              <a:gd name="connsiteY71" fmla="*/ 2250653 h 2250653"/>
              <a:gd name="connsiteX72" fmla="*/ 9220482 w 14787902"/>
              <a:gd name="connsiteY72" fmla="*/ 2250653 h 2250653"/>
              <a:gd name="connsiteX73" fmla="*/ 9220482 w 14787902"/>
              <a:gd name="connsiteY73" fmla="*/ 375139 h 2250653"/>
              <a:gd name="connsiteX74" fmla="*/ 9457314 w 14787902"/>
              <a:gd name="connsiteY74" fmla="*/ 375139 h 2250653"/>
              <a:gd name="connsiteX75" fmla="*/ 9457314 w 14787902"/>
              <a:gd name="connsiteY75" fmla="*/ 710871 h 2250653"/>
              <a:gd name="connsiteX76" fmla="*/ 9477018 w 14787902"/>
              <a:gd name="connsiteY76" fmla="*/ 710871 h 2250653"/>
              <a:gd name="connsiteX77" fmla="*/ 9950869 w 14787902"/>
              <a:gd name="connsiteY77" fmla="*/ 355435 h 2250653"/>
              <a:gd name="connsiteX78" fmla="*/ 7660247 w 14787902"/>
              <a:gd name="connsiteY78" fmla="*/ 355435 h 2250653"/>
              <a:gd name="connsiteX79" fmla="*/ 8094687 w 14787902"/>
              <a:gd name="connsiteY79" fmla="*/ 710871 h 2250653"/>
              <a:gd name="connsiteX80" fmla="*/ 8529128 w 14787902"/>
              <a:gd name="connsiteY80" fmla="*/ 355435 h 2250653"/>
              <a:gd name="connsiteX81" fmla="*/ 9002979 w 14787902"/>
              <a:gd name="connsiteY81" fmla="*/ 829286 h 2250653"/>
              <a:gd name="connsiteX82" fmla="*/ 9002979 w 14787902"/>
              <a:gd name="connsiteY82" fmla="*/ 1776989 h 2250653"/>
              <a:gd name="connsiteX83" fmla="*/ 8746255 w 14787902"/>
              <a:gd name="connsiteY83" fmla="*/ 1776989 h 2250653"/>
              <a:gd name="connsiteX84" fmla="*/ 8746255 w 14787902"/>
              <a:gd name="connsiteY84" fmla="*/ 848992 h 2250653"/>
              <a:gd name="connsiteX85" fmla="*/ 8469828 w 14787902"/>
              <a:gd name="connsiteY85" fmla="*/ 552857 h 2250653"/>
              <a:gd name="connsiteX86" fmla="*/ 8114393 w 14787902"/>
              <a:gd name="connsiteY86" fmla="*/ 1066118 h 2250653"/>
              <a:gd name="connsiteX87" fmla="*/ 8114393 w 14787902"/>
              <a:gd name="connsiteY87" fmla="*/ 1776802 h 2250653"/>
              <a:gd name="connsiteX88" fmla="*/ 7857667 w 14787902"/>
              <a:gd name="connsiteY88" fmla="*/ 1776802 h 2250653"/>
              <a:gd name="connsiteX89" fmla="*/ 7857667 w 14787902"/>
              <a:gd name="connsiteY89" fmla="*/ 848803 h 2250653"/>
              <a:gd name="connsiteX90" fmla="*/ 7581239 w 14787902"/>
              <a:gd name="connsiteY90" fmla="*/ 552670 h 2250653"/>
              <a:gd name="connsiteX91" fmla="*/ 7206099 w 14787902"/>
              <a:gd name="connsiteY91" fmla="*/ 1065931 h 2250653"/>
              <a:gd name="connsiteX92" fmla="*/ 7206099 w 14787902"/>
              <a:gd name="connsiteY92" fmla="*/ 1776613 h 2250653"/>
              <a:gd name="connsiteX93" fmla="*/ 6969268 w 14787902"/>
              <a:gd name="connsiteY93" fmla="*/ 1776613 h 2250653"/>
              <a:gd name="connsiteX94" fmla="*/ 6969268 w 14787902"/>
              <a:gd name="connsiteY94" fmla="*/ 375139 h 2250653"/>
              <a:gd name="connsiteX95" fmla="*/ 7206099 w 14787902"/>
              <a:gd name="connsiteY95" fmla="*/ 375139 h 2250653"/>
              <a:gd name="connsiteX96" fmla="*/ 7206099 w 14787902"/>
              <a:gd name="connsiteY96" fmla="*/ 710871 h 2250653"/>
              <a:gd name="connsiteX97" fmla="*/ 7660247 w 14787902"/>
              <a:gd name="connsiteY97" fmla="*/ 355435 h 2250653"/>
              <a:gd name="connsiteX98" fmla="*/ 6120466 w 14787902"/>
              <a:gd name="connsiteY98" fmla="*/ 355248 h 2250653"/>
              <a:gd name="connsiteX99" fmla="*/ 6791739 w 14787902"/>
              <a:gd name="connsiteY99" fmla="*/ 1085823 h 2250653"/>
              <a:gd name="connsiteX100" fmla="*/ 6120466 w 14787902"/>
              <a:gd name="connsiteY100" fmla="*/ 1816400 h 2250653"/>
              <a:gd name="connsiteX101" fmla="*/ 5429487 w 14787902"/>
              <a:gd name="connsiteY101" fmla="*/ 1085823 h 2250653"/>
              <a:gd name="connsiteX102" fmla="*/ 6120466 w 14787902"/>
              <a:gd name="connsiteY102" fmla="*/ 355248 h 2250653"/>
              <a:gd name="connsiteX103" fmla="*/ 4639609 w 14787902"/>
              <a:gd name="connsiteY103" fmla="*/ 355248 h 2250653"/>
              <a:gd name="connsiteX104" fmla="*/ 5271473 w 14787902"/>
              <a:gd name="connsiteY104" fmla="*/ 908106 h 2250653"/>
              <a:gd name="connsiteX105" fmla="*/ 5014749 w 14787902"/>
              <a:gd name="connsiteY105" fmla="*/ 908106 h 2250653"/>
              <a:gd name="connsiteX106" fmla="*/ 4639609 w 14787902"/>
              <a:gd name="connsiteY106" fmla="*/ 552670 h 2250653"/>
              <a:gd name="connsiteX107" fmla="*/ 4205167 w 14787902"/>
              <a:gd name="connsiteY107" fmla="*/ 1085823 h 2250653"/>
              <a:gd name="connsiteX108" fmla="*/ 4639609 w 14787902"/>
              <a:gd name="connsiteY108" fmla="*/ 1618975 h 2250653"/>
              <a:gd name="connsiteX109" fmla="*/ 5034454 w 14787902"/>
              <a:gd name="connsiteY109" fmla="*/ 1243837 h 2250653"/>
              <a:gd name="connsiteX110" fmla="*/ 5271284 w 14787902"/>
              <a:gd name="connsiteY110" fmla="*/ 1243837 h 2250653"/>
              <a:gd name="connsiteX111" fmla="*/ 4639422 w 14787902"/>
              <a:gd name="connsiteY111" fmla="*/ 1816400 h 2250653"/>
              <a:gd name="connsiteX112" fmla="*/ 3948443 w 14787902"/>
              <a:gd name="connsiteY112" fmla="*/ 1085823 h 2250653"/>
              <a:gd name="connsiteX113" fmla="*/ 3948630 w 14787902"/>
              <a:gd name="connsiteY113" fmla="*/ 1085823 h 2250653"/>
              <a:gd name="connsiteX114" fmla="*/ 4639609 w 14787902"/>
              <a:gd name="connsiteY114" fmla="*/ 355248 h 2250653"/>
              <a:gd name="connsiteX115" fmla="*/ 2369629 w 14787902"/>
              <a:gd name="connsiteY115" fmla="*/ 355248 h 2250653"/>
              <a:gd name="connsiteX116" fmla="*/ 3021197 w 14787902"/>
              <a:gd name="connsiteY116" fmla="*/ 1105529 h 2250653"/>
              <a:gd name="connsiteX117" fmla="*/ 3021197 w 14787902"/>
              <a:gd name="connsiteY117" fmla="*/ 1144937 h 2250653"/>
              <a:gd name="connsiteX118" fmla="*/ 3020823 w 14787902"/>
              <a:gd name="connsiteY118" fmla="*/ 1145124 h 2250653"/>
              <a:gd name="connsiteX119" fmla="*/ 1954706 w 14787902"/>
              <a:gd name="connsiteY119" fmla="*/ 1145124 h 2250653"/>
              <a:gd name="connsiteX120" fmla="*/ 2389146 w 14787902"/>
              <a:gd name="connsiteY120" fmla="*/ 1618975 h 2250653"/>
              <a:gd name="connsiteX121" fmla="*/ 2744582 w 14787902"/>
              <a:gd name="connsiteY121" fmla="*/ 1362251 h 2250653"/>
              <a:gd name="connsiteX122" fmla="*/ 3001306 w 14787902"/>
              <a:gd name="connsiteY122" fmla="*/ 1362251 h 2250653"/>
              <a:gd name="connsiteX123" fmla="*/ 2389335 w 14787902"/>
              <a:gd name="connsiteY123" fmla="*/ 1816400 h 2250653"/>
              <a:gd name="connsiteX124" fmla="*/ 1698356 w 14787902"/>
              <a:gd name="connsiteY124" fmla="*/ 1085823 h 2250653"/>
              <a:gd name="connsiteX125" fmla="*/ 2369629 w 14787902"/>
              <a:gd name="connsiteY125" fmla="*/ 355248 h 2250653"/>
              <a:gd name="connsiteX126" fmla="*/ 3297064 w 14787902"/>
              <a:gd name="connsiteY126" fmla="*/ 0 h 2250653"/>
              <a:gd name="connsiteX127" fmla="*/ 3553788 w 14787902"/>
              <a:gd name="connsiteY127" fmla="*/ 0 h 2250653"/>
              <a:gd name="connsiteX128" fmla="*/ 3553788 w 14787902"/>
              <a:gd name="connsiteY128" fmla="*/ 375141 h 2250653"/>
              <a:gd name="connsiteX129" fmla="*/ 3849920 w 14787902"/>
              <a:gd name="connsiteY129" fmla="*/ 375141 h 2250653"/>
              <a:gd name="connsiteX130" fmla="*/ 3849920 w 14787902"/>
              <a:gd name="connsiteY130" fmla="*/ 572563 h 2250653"/>
              <a:gd name="connsiteX131" fmla="*/ 3553788 w 14787902"/>
              <a:gd name="connsiteY131" fmla="*/ 572563 h 2250653"/>
              <a:gd name="connsiteX132" fmla="*/ 3553788 w 14787902"/>
              <a:gd name="connsiteY132" fmla="*/ 1401851 h 2250653"/>
              <a:gd name="connsiteX133" fmla="*/ 3711800 w 14787902"/>
              <a:gd name="connsiteY133" fmla="*/ 1618977 h 2250653"/>
              <a:gd name="connsiteX134" fmla="*/ 3849920 w 14787902"/>
              <a:gd name="connsiteY134" fmla="*/ 1579567 h 2250653"/>
              <a:gd name="connsiteX135" fmla="*/ 3849920 w 14787902"/>
              <a:gd name="connsiteY135" fmla="*/ 1776989 h 2250653"/>
              <a:gd name="connsiteX136" fmla="*/ 3691908 w 14787902"/>
              <a:gd name="connsiteY136" fmla="*/ 1816400 h 2250653"/>
              <a:gd name="connsiteX137" fmla="*/ 3297064 w 14787902"/>
              <a:gd name="connsiteY137" fmla="*/ 1421555 h 2250653"/>
              <a:gd name="connsiteX138" fmla="*/ 3297064 w 14787902"/>
              <a:gd name="connsiteY138" fmla="*/ 572563 h 2250653"/>
              <a:gd name="connsiteX139" fmla="*/ 3099642 w 14787902"/>
              <a:gd name="connsiteY139" fmla="*/ 572563 h 2250653"/>
              <a:gd name="connsiteX140" fmla="*/ 3099642 w 14787902"/>
              <a:gd name="connsiteY140" fmla="*/ 375141 h 2250653"/>
              <a:gd name="connsiteX141" fmla="*/ 3297064 w 14787902"/>
              <a:gd name="connsiteY141" fmla="*/ 375141 h 2250653"/>
              <a:gd name="connsiteX142" fmla="*/ 0 w 14787902"/>
              <a:gd name="connsiteY142" fmla="*/ 0 h 2250653"/>
              <a:gd name="connsiteX143" fmla="*/ 315839 w 14787902"/>
              <a:gd name="connsiteY143" fmla="*/ 0 h 2250653"/>
              <a:gd name="connsiteX144" fmla="*/ 1105528 w 14787902"/>
              <a:gd name="connsiteY144" fmla="*/ 1224132 h 2250653"/>
              <a:gd name="connsiteX145" fmla="*/ 1263540 w 14787902"/>
              <a:gd name="connsiteY145" fmla="*/ 1500561 h 2250653"/>
              <a:gd name="connsiteX146" fmla="*/ 1263540 w 14787902"/>
              <a:gd name="connsiteY146" fmla="*/ 0 h 2250653"/>
              <a:gd name="connsiteX147" fmla="*/ 1500372 w 14787902"/>
              <a:gd name="connsiteY147" fmla="*/ 0 h 2250653"/>
              <a:gd name="connsiteX148" fmla="*/ 1500372 w 14787902"/>
              <a:gd name="connsiteY148" fmla="*/ 1776989 h 2250653"/>
              <a:gd name="connsiteX149" fmla="*/ 1184534 w 14787902"/>
              <a:gd name="connsiteY149" fmla="*/ 1776989 h 2250653"/>
              <a:gd name="connsiteX150" fmla="*/ 394845 w 14787902"/>
              <a:gd name="connsiteY150" fmla="*/ 572563 h 2250653"/>
              <a:gd name="connsiteX151" fmla="*/ 256724 w 14787902"/>
              <a:gd name="connsiteY151" fmla="*/ 296135 h 2250653"/>
              <a:gd name="connsiteX152" fmla="*/ 237022 w 14787902"/>
              <a:gd name="connsiteY152" fmla="*/ 296135 h 2250653"/>
              <a:gd name="connsiteX153" fmla="*/ 256724 w 14787902"/>
              <a:gd name="connsiteY153" fmla="*/ 611972 h 2250653"/>
              <a:gd name="connsiteX154" fmla="*/ 256724 w 14787902"/>
              <a:gd name="connsiteY154" fmla="*/ 1776802 h 2250653"/>
              <a:gd name="connsiteX155" fmla="*/ 0 w 14787902"/>
              <a:gd name="connsiteY155" fmla="*/ 1776802 h 225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4787902" h="2250653">
                <a:moveTo>
                  <a:pt x="11589172" y="1086010"/>
                </a:moveTo>
                <a:cubicBezTo>
                  <a:pt x="11510166" y="1145312"/>
                  <a:pt x="11391750" y="1184722"/>
                  <a:pt x="11293040" y="1204426"/>
                </a:cubicBezTo>
                <a:cubicBezTo>
                  <a:pt x="11115322" y="1243835"/>
                  <a:pt x="10917900" y="1263728"/>
                  <a:pt x="10917900" y="1421553"/>
                </a:cubicBezTo>
                <a:cubicBezTo>
                  <a:pt x="10917900" y="1559674"/>
                  <a:pt x="11036316" y="1618975"/>
                  <a:pt x="11174624" y="1618975"/>
                </a:cubicBezTo>
                <a:cubicBezTo>
                  <a:pt x="11451052" y="1618975"/>
                  <a:pt x="11589172" y="1421553"/>
                  <a:pt x="11589172" y="1145124"/>
                </a:cubicBezTo>
                <a:close/>
                <a:moveTo>
                  <a:pt x="2369254" y="552857"/>
                </a:moveTo>
                <a:cubicBezTo>
                  <a:pt x="2152128" y="552857"/>
                  <a:pt x="1994114" y="690978"/>
                  <a:pt x="1954706" y="967408"/>
                </a:cubicBezTo>
                <a:lnTo>
                  <a:pt x="2764099" y="967408"/>
                </a:lnTo>
                <a:cubicBezTo>
                  <a:pt x="2744397" y="690978"/>
                  <a:pt x="2586381" y="552857"/>
                  <a:pt x="2369254" y="552857"/>
                </a:cubicBezTo>
                <a:close/>
                <a:moveTo>
                  <a:pt x="6120654" y="552670"/>
                </a:moveTo>
                <a:cubicBezTo>
                  <a:pt x="5844225" y="552670"/>
                  <a:pt x="5686211" y="750092"/>
                  <a:pt x="5686211" y="1085823"/>
                </a:cubicBezTo>
                <a:cubicBezTo>
                  <a:pt x="5686211" y="1401662"/>
                  <a:pt x="5844225" y="1618975"/>
                  <a:pt x="6120654" y="1618975"/>
                </a:cubicBezTo>
                <a:cubicBezTo>
                  <a:pt x="6377377" y="1618975"/>
                  <a:pt x="6535203" y="1401849"/>
                  <a:pt x="6535203" y="1085823"/>
                </a:cubicBezTo>
                <a:cubicBezTo>
                  <a:pt x="6535203" y="750092"/>
                  <a:pt x="6377191" y="552670"/>
                  <a:pt x="6120654" y="552670"/>
                </a:cubicBezTo>
                <a:close/>
                <a:moveTo>
                  <a:pt x="9891567" y="532964"/>
                </a:moveTo>
                <a:cubicBezTo>
                  <a:pt x="9634843" y="532964"/>
                  <a:pt x="9457125" y="789690"/>
                  <a:pt x="9457125" y="1085823"/>
                </a:cubicBezTo>
                <a:cubicBezTo>
                  <a:pt x="9457125" y="1381957"/>
                  <a:pt x="9634843" y="1618975"/>
                  <a:pt x="9891567" y="1618975"/>
                </a:cubicBezTo>
                <a:cubicBezTo>
                  <a:pt x="10128400" y="1618975"/>
                  <a:pt x="10286412" y="1401849"/>
                  <a:pt x="10286412" y="1066118"/>
                </a:cubicBezTo>
                <a:cubicBezTo>
                  <a:pt x="10286412" y="750280"/>
                  <a:pt x="10128400" y="532964"/>
                  <a:pt x="9891567" y="532964"/>
                </a:cubicBezTo>
                <a:close/>
                <a:moveTo>
                  <a:pt x="13445542" y="375139"/>
                </a:moveTo>
                <a:lnTo>
                  <a:pt x="13721972" y="375139"/>
                </a:lnTo>
                <a:lnTo>
                  <a:pt x="14057702" y="1303137"/>
                </a:lnTo>
                <a:cubicBezTo>
                  <a:pt x="14077406" y="1382145"/>
                  <a:pt x="14097110" y="1461151"/>
                  <a:pt x="14117004" y="1559861"/>
                </a:cubicBezTo>
                <a:lnTo>
                  <a:pt x="14136708" y="1559861"/>
                </a:lnTo>
                <a:cubicBezTo>
                  <a:pt x="14156412" y="1461151"/>
                  <a:pt x="14176118" y="1382145"/>
                  <a:pt x="14196010" y="1303137"/>
                </a:cubicBezTo>
                <a:lnTo>
                  <a:pt x="14531740" y="375139"/>
                </a:lnTo>
                <a:lnTo>
                  <a:pt x="14787902" y="375139"/>
                </a:lnTo>
                <a:lnTo>
                  <a:pt x="14274641" y="1737392"/>
                </a:lnTo>
                <a:cubicBezTo>
                  <a:pt x="14195635" y="1934814"/>
                  <a:pt x="14017917" y="2250653"/>
                  <a:pt x="13702079" y="2250653"/>
                </a:cubicBezTo>
                <a:cubicBezTo>
                  <a:pt x="13603369" y="2250653"/>
                  <a:pt x="13544065" y="2230947"/>
                  <a:pt x="13524361" y="2211243"/>
                </a:cubicBezTo>
                <a:lnTo>
                  <a:pt x="13524361" y="2013820"/>
                </a:lnTo>
                <a:cubicBezTo>
                  <a:pt x="13563771" y="2033525"/>
                  <a:pt x="13623073" y="2053231"/>
                  <a:pt x="13682374" y="2053231"/>
                </a:cubicBezTo>
                <a:cubicBezTo>
                  <a:pt x="13860093" y="2053231"/>
                  <a:pt x="13958803" y="1934814"/>
                  <a:pt x="14018104" y="1816398"/>
                </a:cubicBezTo>
                <a:close/>
                <a:moveTo>
                  <a:pt x="12872981" y="355435"/>
                </a:moveTo>
                <a:cubicBezTo>
                  <a:pt x="13149409" y="355435"/>
                  <a:pt x="13346832" y="552857"/>
                  <a:pt x="13346832" y="829286"/>
                </a:cubicBezTo>
                <a:lnTo>
                  <a:pt x="13346645" y="829286"/>
                </a:lnTo>
                <a:lnTo>
                  <a:pt x="13346645" y="1776989"/>
                </a:lnTo>
                <a:lnTo>
                  <a:pt x="13109812" y="1776989"/>
                </a:lnTo>
                <a:lnTo>
                  <a:pt x="13109812" y="888587"/>
                </a:lnTo>
                <a:cubicBezTo>
                  <a:pt x="13109812" y="671461"/>
                  <a:pt x="12991396" y="552857"/>
                  <a:pt x="12813678" y="552857"/>
                </a:cubicBezTo>
                <a:cubicBezTo>
                  <a:pt x="12576847" y="552857"/>
                  <a:pt x="12418833" y="730575"/>
                  <a:pt x="12418833" y="1066118"/>
                </a:cubicBezTo>
                <a:lnTo>
                  <a:pt x="12418833" y="1776802"/>
                </a:lnTo>
                <a:lnTo>
                  <a:pt x="12182002" y="1776802"/>
                </a:lnTo>
                <a:lnTo>
                  <a:pt x="12182002" y="375139"/>
                </a:lnTo>
                <a:lnTo>
                  <a:pt x="12418833" y="375139"/>
                </a:lnTo>
                <a:lnTo>
                  <a:pt x="12418833" y="710871"/>
                </a:lnTo>
                <a:cubicBezTo>
                  <a:pt x="12458243" y="474038"/>
                  <a:pt x="12655666" y="355435"/>
                  <a:pt x="12872981" y="355435"/>
                </a:cubicBezTo>
                <a:close/>
                <a:moveTo>
                  <a:pt x="11293040" y="355435"/>
                </a:moveTo>
                <a:cubicBezTo>
                  <a:pt x="11648474" y="355435"/>
                  <a:pt x="11845896" y="513449"/>
                  <a:pt x="11845896" y="829286"/>
                </a:cubicBezTo>
                <a:lnTo>
                  <a:pt x="11845896" y="1461151"/>
                </a:lnTo>
                <a:cubicBezTo>
                  <a:pt x="11845896" y="1599271"/>
                  <a:pt x="11905198" y="1619165"/>
                  <a:pt x="11944606" y="1619165"/>
                </a:cubicBezTo>
                <a:cubicBezTo>
                  <a:pt x="11984017" y="1619165"/>
                  <a:pt x="12023614" y="1599458"/>
                  <a:pt x="12063023" y="1599458"/>
                </a:cubicBezTo>
                <a:lnTo>
                  <a:pt x="12063212" y="1599271"/>
                </a:lnTo>
                <a:lnTo>
                  <a:pt x="12063212" y="1776989"/>
                </a:lnTo>
                <a:cubicBezTo>
                  <a:pt x="12003910" y="1796694"/>
                  <a:pt x="11944795" y="1796694"/>
                  <a:pt x="11885494" y="1796694"/>
                </a:cubicBezTo>
                <a:cubicBezTo>
                  <a:pt x="11688072" y="1796694"/>
                  <a:pt x="11609064" y="1678277"/>
                  <a:pt x="11609064" y="1520265"/>
                </a:cubicBezTo>
                <a:lnTo>
                  <a:pt x="11609064" y="1460963"/>
                </a:lnTo>
                <a:lnTo>
                  <a:pt x="11589359" y="1460963"/>
                </a:lnTo>
                <a:cubicBezTo>
                  <a:pt x="11530060" y="1678090"/>
                  <a:pt x="11352529" y="1816398"/>
                  <a:pt x="11115509" y="1816398"/>
                </a:cubicBezTo>
                <a:cubicBezTo>
                  <a:pt x="10878489" y="1816398"/>
                  <a:pt x="10681067" y="1697983"/>
                  <a:pt x="10681067" y="1441259"/>
                </a:cubicBezTo>
                <a:cubicBezTo>
                  <a:pt x="10681067" y="1105527"/>
                  <a:pt x="10977201" y="1066118"/>
                  <a:pt x="11253629" y="1026708"/>
                </a:cubicBezTo>
                <a:cubicBezTo>
                  <a:pt x="11470756" y="987300"/>
                  <a:pt x="11589359" y="947702"/>
                  <a:pt x="11589359" y="769984"/>
                </a:cubicBezTo>
                <a:cubicBezTo>
                  <a:pt x="11589359" y="651569"/>
                  <a:pt x="11510353" y="533153"/>
                  <a:pt x="11293227" y="533153"/>
                </a:cubicBezTo>
                <a:cubicBezTo>
                  <a:pt x="11076101" y="533153"/>
                  <a:pt x="10957497" y="631863"/>
                  <a:pt x="10957497" y="848992"/>
                </a:cubicBezTo>
                <a:lnTo>
                  <a:pt x="10700773" y="848992"/>
                </a:lnTo>
                <a:cubicBezTo>
                  <a:pt x="10720477" y="533153"/>
                  <a:pt x="10917900" y="355435"/>
                  <a:pt x="11293040" y="355435"/>
                </a:cubicBezTo>
                <a:close/>
                <a:moveTo>
                  <a:pt x="9950869" y="355435"/>
                </a:moveTo>
                <a:cubicBezTo>
                  <a:pt x="10306305" y="355435"/>
                  <a:pt x="10543136" y="651569"/>
                  <a:pt x="10543136" y="1066118"/>
                </a:cubicBezTo>
                <a:cubicBezTo>
                  <a:pt x="10543136" y="1500561"/>
                  <a:pt x="10286412" y="1816398"/>
                  <a:pt x="9950869" y="1816398"/>
                </a:cubicBezTo>
                <a:cubicBezTo>
                  <a:pt x="9733742" y="1816398"/>
                  <a:pt x="9536320" y="1697983"/>
                  <a:pt x="9477018" y="1460963"/>
                </a:cubicBezTo>
                <a:lnTo>
                  <a:pt x="9457314" y="1460963"/>
                </a:lnTo>
                <a:lnTo>
                  <a:pt x="9457314" y="2250653"/>
                </a:lnTo>
                <a:lnTo>
                  <a:pt x="9220482" y="2250653"/>
                </a:lnTo>
                <a:lnTo>
                  <a:pt x="9220482" y="375139"/>
                </a:lnTo>
                <a:lnTo>
                  <a:pt x="9457314" y="375139"/>
                </a:lnTo>
                <a:lnTo>
                  <a:pt x="9457314" y="710871"/>
                </a:lnTo>
                <a:lnTo>
                  <a:pt x="9477018" y="710871"/>
                </a:lnTo>
                <a:cubicBezTo>
                  <a:pt x="9536320" y="474038"/>
                  <a:pt x="9733742" y="355435"/>
                  <a:pt x="9950869" y="355435"/>
                </a:cubicBezTo>
                <a:close/>
                <a:moveTo>
                  <a:pt x="7660247" y="355435"/>
                </a:moveTo>
                <a:cubicBezTo>
                  <a:pt x="7857667" y="355435"/>
                  <a:pt x="8035385" y="473851"/>
                  <a:pt x="8094687" y="710871"/>
                </a:cubicBezTo>
                <a:cubicBezTo>
                  <a:pt x="8153988" y="454147"/>
                  <a:pt x="8351411" y="355435"/>
                  <a:pt x="8529128" y="355435"/>
                </a:cubicBezTo>
                <a:cubicBezTo>
                  <a:pt x="8785852" y="355435"/>
                  <a:pt x="9002979" y="533153"/>
                  <a:pt x="9002979" y="829286"/>
                </a:cubicBezTo>
                <a:lnTo>
                  <a:pt x="9002979" y="1776989"/>
                </a:lnTo>
                <a:lnTo>
                  <a:pt x="8746255" y="1776989"/>
                </a:lnTo>
                <a:lnTo>
                  <a:pt x="8746255" y="848992"/>
                </a:lnTo>
                <a:cubicBezTo>
                  <a:pt x="8746255" y="671274"/>
                  <a:pt x="8627841" y="552857"/>
                  <a:pt x="8469828" y="552857"/>
                </a:cubicBezTo>
                <a:cubicBezTo>
                  <a:pt x="8252701" y="552857"/>
                  <a:pt x="8114393" y="730575"/>
                  <a:pt x="8114393" y="1066118"/>
                </a:cubicBezTo>
                <a:lnTo>
                  <a:pt x="8114393" y="1776802"/>
                </a:lnTo>
                <a:lnTo>
                  <a:pt x="7857667" y="1776802"/>
                </a:lnTo>
                <a:lnTo>
                  <a:pt x="7857667" y="848803"/>
                </a:lnTo>
                <a:cubicBezTo>
                  <a:pt x="7857667" y="671084"/>
                  <a:pt x="7739253" y="552670"/>
                  <a:pt x="7581239" y="552670"/>
                </a:cubicBezTo>
                <a:cubicBezTo>
                  <a:pt x="7364113" y="552670"/>
                  <a:pt x="7206099" y="769797"/>
                  <a:pt x="7206099" y="1065931"/>
                </a:cubicBezTo>
                <a:lnTo>
                  <a:pt x="7206099" y="1776613"/>
                </a:lnTo>
                <a:lnTo>
                  <a:pt x="6969268" y="1776613"/>
                </a:lnTo>
                <a:lnTo>
                  <a:pt x="6969268" y="375139"/>
                </a:lnTo>
                <a:lnTo>
                  <a:pt x="7206099" y="375139"/>
                </a:lnTo>
                <a:lnTo>
                  <a:pt x="7206099" y="710871"/>
                </a:lnTo>
                <a:cubicBezTo>
                  <a:pt x="7265401" y="474038"/>
                  <a:pt x="7442931" y="355435"/>
                  <a:pt x="7660247" y="355435"/>
                </a:cubicBezTo>
                <a:close/>
                <a:moveTo>
                  <a:pt x="6120466" y="355248"/>
                </a:moveTo>
                <a:cubicBezTo>
                  <a:pt x="6554719" y="355248"/>
                  <a:pt x="6791739" y="651380"/>
                  <a:pt x="6791739" y="1085823"/>
                </a:cubicBezTo>
                <a:cubicBezTo>
                  <a:pt x="6791739" y="1520265"/>
                  <a:pt x="6535015" y="1816400"/>
                  <a:pt x="6120466" y="1816400"/>
                </a:cubicBezTo>
                <a:cubicBezTo>
                  <a:pt x="5705915" y="1816400"/>
                  <a:pt x="5429487" y="1520265"/>
                  <a:pt x="5429487" y="1085823"/>
                </a:cubicBezTo>
                <a:cubicBezTo>
                  <a:pt x="5429487" y="651380"/>
                  <a:pt x="5686211" y="355248"/>
                  <a:pt x="6120466" y="355248"/>
                </a:cubicBezTo>
                <a:close/>
                <a:moveTo>
                  <a:pt x="4639609" y="355248"/>
                </a:moveTo>
                <a:cubicBezTo>
                  <a:pt x="4995043" y="355248"/>
                  <a:pt x="5251580" y="572374"/>
                  <a:pt x="5271473" y="908106"/>
                </a:cubicBezTo>
                <a:lnTo>
                  <a:pt x="5014749" y="908106"/>
                </a:lnTo>
                <a:cubicBezTo>
                  <a:pt x="4995043" y="710682"/>
                  <a:pt x="4896333" y="552670"/>
                  <a:pt x="4639609" y="552670"/>
                </a:cubicBezTo>
                <a:cubicBezTo>
                  <a:pt x="4382885" y="552670"/>
                  <a:pt x="4205167" y="769797"/>
                  <a:pt x="4205167" y="1085823"/>
                </a:cubicBezTo>
                <a:cubicBezTo>
                  <a:pt x="4205167" y="1401849"/>
                  <a:pt x="4382885" y="1618975"/>
                  <a:pt x="4639609" y="1618975"/>
                </a:cubicBezTo>
                <a:cubicBezTo>
                  <a:pt x="4856736" y="1618975"/>
                  <a:pt x="4995043" y="1480857"/>
                  <a:pt x="5034454" y="1243837"/>
                </a:cubicBezTo>
                <a:lnTo>
                  <a:pt x="5271284" y="1243837"/>
                </a:lnTo>
                <a:cubicBezTo>
                  <a:pt x="5251580" y="1599271"/>
                  <a:pt x="4994856" y="1816400"/>
                  <a:pt x="4639422" y="1816400"/>
                </a:cubicBezTo>
                <a:cubicBezTo>
                  <a:pt x="4244576" y="1816400"/>
                  <a:pt x="3948443" y="1520265"/>
                  <a:pt x="3948443" y="1085823"/>
                </a:cubicBezTo>
                <a:lnTo>
                  <a:pt x="3948630" y="1085823"/>
                </a:lnTo>
                <a:cubicBezTo>
                  <a:pt x="3948630" y="651380"/>
                  <a:pt x="4225061" y="355248"/>
                  <a:pt x="4639609" y="355248"/>
                </a:cubicBezTo>
                <a:close/>
                <a:moveTo>
                  <a:pt x="2369629" y="355248"/>
                </a:moveTo>
                <a:cubicBezTo>
                  <a:pt x="2784179" y="355248"/>
                  <a:pt x="3021197" y="671086"/>
                  <a:pt x="3021197" y="1105529"/>
                </a:cubicBezTo>
                <a:lnTo>
                  <a:pt x="3021197" y="1144937"/>
                </a:lnTo>
                <a:lnTo>
                  <a:pt x="3020823" y="1145124"/>
                </a:lnTo>
                <a:lnTo>
                  <a:pt x="1954706" y="1145124"/>
                </a:lnTo>
                <a:cubicBezTo>
                  <a:pt x="1974412" y="1441259"/>
                  <a:pt x="2152128" y="1618975"/>
                  <a:pt x="2389146" y="1618975"/>
                </a:cubicBezTo>
                <a:cubicBezTo>
                  <a:pt x="2566864" y="1618975"/>
                  <a:pt x="2724876" y="1520265"/>
                  <a:pt x="2744582" y="1362251"/>
                </a:cubicBezTo>
                <a:lnTo>
                  <a:pt x="3001306" y="1362251"/>
                </a:lnTo>
                <a:cubicBezTo>
                  <a:pt x="2961896" y="1638682"/>
                  <a:pt x="2705172" y="1816400"/>
                  <a:pt x="2389335" y="1816400"/>
                </a:cubicBezTo>
                <a:cubicBezTo>
                  <a:pt x="1974784" y="1816400"/>
                  <a:pt x="1698356" y="1539969"/>
                  <a:pt x="1698356" y="1085823"/>
                </a:cubicBezTo>
                <a:cubicBezTo>
                  <a:pt x="1698356" y="671274"/>
                  <a:pt x="1955080" y="355248"/>
                  <a:pt x="2369629" y="355248"/>
                </a:cubicBezTo>
                <a:close/>
                <a:moveTo>
                  <a:pt x="3297064" y="0"/>
                </a:moveTo>
                <a:lnTo>
                  <a:pt x="3553788" y="0"/>
                </a:lnTo>
                <a:lnTo>
                  <a:pt x="3553788" y="375141"/>
                </a:lnTo>
                <a:lnTo>
                  <a:pt x="3849920" y="375141"/>
                </a:lnTo>
                <a:lnTo>
                  <a:pt x="3849920" y="572563"/>
                </a:lnTo>
                <a:lnTo>
                  <a:pt x="3553788" y="572563"/>
                </a:lnTo>
                <a:lnTo>
                  <a:pt x="3553788" y="1401851"/>
                </a:lnTo>
                <a:cubicBezTo>
                  <a:pt x="3553788" y="1559863"/>
                  <a:pt x="3613089" y="1618977"/>
                  <a:pt x="3711800" y="1618977"/>
                </a:cubicBezTo>
                <a:cubicBezTo>
                  <a:pt x="3771104" y="1618977"/>
                  <a:pt x="3810512" y="1599273"/>
                  <a:pt x="3849920" y="1579567"/>
                </a:cubicBezTo>
                <a:lnTo>
                  <a:pt x="3849920" y="1776989"/>
                </a:lnTo>
                <a:cubicBezTo>
                  <a:pt x="3810512" y="1796696"/>
                  <a:pt x="3751210" y="1816400"/>
                  <a:pt x="3691908" y="1816400"/>
                </a:cubicBezTo>
                <a:cubicBezTo>
                  <a:pt x="3455078" y="1816400"/>
                  <a:pt x="3297064" y="1697983"/>
                  <a:pt x="3297064" y="1421555"/>
                </a:cubicBezTo>
                <a:lnTo>
                  <a:pt x="3297064" y="572563"/>
                </a:lnTo>
                <a:lnTo>
                  <a:pt x="3099642" y="572563"/>
                </a:lnTo>
                <a:lnTo>
                  <a:pt x="3099642" y="375141"/>
                </a:lnTo>
                <a:lnTo>
                  <a:pt x="3297064" y="375141"/>
                </a:lnTo>
                <a:close/>
                <a:moveTo>
                  <a:pt x="0" y="0"/>
                </a:moveTo>
                <a:lnTo>
                  <a:pt x="315839" y="0"/>
                </a:lnTo>
                <a:lnTo>
                  <a:pt x="1105528" y="1224132"/>
                </a:lnTo>
                <a:cubicBezTo>
                  <a:pt x="1164830" y="1322843"/>
                  <a:pt x="1223944" y="1421555"/>
                  <a:pt x="1263540" y="1500561"/>
                </a:cubicBezTo>
                <a:lnTo>
                  <a:pt x="1263540" y="0"/>
                </a:lnTo>
                <a:lnTo>
                  <a:pt x="1500372" y="0"/>
                </a:lnTo>
                <a:lnTo>
                  <a:pt x="1500372" y="1776989"/>
                </a:lnTo>
                <a:lnTo>
                  <a:pt x="1184534" y="1776989"/>
                </a:lnTo>
                <a:lnTo>
                  <a:pt x="394845" y="572563"/>
                </a:lnTo>
                <a:cubicBezTo>
                  <a:pt x="335543" y="473851"/>
                  <a:pt x="276430" y="375141"/>
                  <a:pt x="256724" y="296135"/>
                </a:cubicBezTo>
                <a:lnTo>
                  <a:pt x="237022" y="296135"/>
                </a:lnTo>
                <a:cubicBezTo>
                  <a:pt x="256724" y="375141"/>
                  <a:pt x="256724" y="493557"/>
                  <a:pt x="256724" y="611972"/>
                </a:cubicBezTo>
                <a:lnTo>
                  <a:pt x="256724" y="1776802"/>
                </a:lnTo>
                <a:lnTo>
                  <a:pt x="0" y="1776802"/>
                </a:lnTo>
                <a:close/>
              </a:path>
            </a:pathLst>
          </a:custGeom>
          <a:solidFill>
            <a:srgbClr val="FFFFFF"/>
          </a:solidFill>
        </p:spPr>
        <p:txBody>
          <a:bodyPr wrap="square">
            <a:noAutofit/>
          </a:bodyPr>
          <a:lstStyle>
            <a:lvl1pPr marL="0" indent="0">
              <a:buNone/>
              <a:defRPr sz="800">
                <a:noFill/>
              </a:defRPr>
            </a:lvl1pPr>
          </a:lstStyle>
          <a:p>
            <a:pPr lvl="0"/>
            <a:r>
              <a:rPr lang="en-US"/>
              <a:t>Click to edit Master text styles</a:t>
            </a:r>
          </a:p>
        </p:txBody>
      </p:sp>
      <p:sp>
        <p:nvSpPr>
          <p:cNvPr id="5" name="Picture Placeholder 4">
            <a:extLst>
              <a:ext uri="{FF2B5EF4-FFF2-40B4-BE49-F238E27FC236}">
                <a16:creationId xmlns:a16="http://schemas.microsoft.com/office/drawing/2014/main" id="{CDA60E99-EE3E-2CEB-E2B1-30711574498F}"/>
              </a:ext>
            </a:extLst>
          </p:cNvPr>
          <p:cNvSpPr>
            <a:spLocks noGrp="1"/>
          </p:cNvSpPr>
          <p:nvPr>
            <p:ph type="pic" sz="quarter" idx="31" hasCustomPrompt="1"/>
          </p:nvPr>
        </p:nvSpPr>
        <p:spPr>
          <a:xfrm>
            <a:off x="9201150" y="6556374"/>
            <a:ext cx="1412875" cy="127001"/>
          </a:xfrm>
          <a:blipFill>
            <a:blip r:embed="rId2">
              <a:extLst>
                <a:ext uri="{96DAC541-7B7A-43D3-8B79-37D633B846F1}">
                  <asvg:svgBlip xmlns:asvg="http://schemas.microsoft.com/office/drawing/2016/SVG/main" r:embed="rId3"/>
                </a:ext>
              </a:extLst>
            </a:blip>
            <a:srcRect/>
            <a:stretch>
              <a:fillRect t="12508" b="2508"/>
            </a:stretch>
          </a:blipFill>
        </p:spPr>
        <p:txBody>
          <a:bodyPr/>
          <a:lstStyle>
            <a:lvl1pPr marL="0" indent="0">
              <a:buNone/>
              <a:defRPr/>
            </a:lvl1pPr>
          </a:lstStyle>
          <a:p>
            <a:r>
              <a:rPr lang="en-GB"/>
              <a:t> </a:t>
            </a:r>
          </a:p>
        </p:txBody>
      </p:sp>
      <p:sp>
        <p:nvSpPr>
          <p:cNvPr id="29" name="Box - freeform">
            <a:extLst>
              <a:ext uri="{FF2B5EF4-FFF2-40B4-BE49-F238E27FC236}">
                <a16:creationId xmlns:a16="http://schemas.microsoft.com/office/drawing/2014/main" id="{46A047EA-0D8D-E5EF-15A9-F1F50B95E3AD}"/>
              </a:ext>
            </a:extLst>
          </p:cNvPr>
          <p:cNvSpPr>
            <a:spLocks noGrp="1"/>
          </p:cNvSpPr>
          <p:nvPr>
            <p:ph type="body" sz="quarter" idx="27"/>
          </p:nvPr>
        </p:nvSpPr>
        <p:spPr bwMode="white">
          <a:xfrm>
            <a:off x="3000375" y="1666874"/>
            <a:ext cx="187325" cy="187325"/>
          </a:xfrm>
          <a:custGeom>
            <a:avLst/>
            <a:gdLst>
              <a:gd name="connsiteX0" fmla="*/ 0 w 6331568"/>
              <a:gd name="connsiteY0" fmla="*/ 0 h 6331568"/>
              <a:gd name="connsiteX1" fmla="*/ 6331568 w 6331568"/>
              <a:gd name="connsiteY1" fmla="*/ 0 h 6331568"/>
              <a:gd name="connsiteX2" fmla="*/ 6331568 w 6331568"/>
              <a:gd name="connsiteY2" fmla="*/ 6331568 h 6331568"/>
              <a:gd name="connsiteX3" fmla="*/ 0 w 6331568"/>
              <a:gd name="connsiteY3" fmla="*/ 6331568 h 6331568"/>
            </a:gdLst>
            <a:ahLst/>
            <a:cxnLst>
              <a:cxn ang="0">
                <a:pos x="connsiteX0" y="connsiteY0"/>
              </a:cxn>
              <a:cxn ang="0">
                <a:pos x="connsiteX1" y="connsiteY1"/>
              </a:cxn>
              <a:cxn ang="0">
                <a:pos x="connsiteX2" y="connsiteY2"/>
              </a:cxn>
              <a:cxn ang="0">
                <a:pos x="connsiteX3" y="connsiteY3"/>
              </a:cxn>
            </a:cxnLst>
            <a:rect l="l" t="t" r="r" b="b"/>
            <a:pathLst>
              <a:path w="6331568" h="6331568">
                <a:moveTo>
                  <a:pt x="0" y="0"/>
                </a:moveTo>
                <a:lnTo>
                  <a:pt x="6331568" y="0"/>
                </a:lnTo>
                <a:lnTo>
                  <a:pt x="6331568" y="6331568"/>
                </a:lnTo>
                <a:lnTo>
                  <a:pt x="0" y="6331568"/>
                </a:lnTo>
                <a:close/>
              </a:path>
            </a:pathLst>
          </a:custGeom>
          <a:solidFill>
            <a:schemeClr val="accent5"/>
          </a:solidFill>
        </p:spPr>
        <p:txBody>
          <a:bodyPr wrap="square">
            <a:noAutofit/>
          </a:bodyPr>
          <a:lstStyle>
            <a:lvl1pPr marL="0" indent="0">
              <a:buNone/>
              <a:defRPr sz="800">
                <a:noFill/>
              </a:defRPr>
            </a:lvl1pPr>
          </a:lstStyle>
          <a:p>
            <a:pPr lvl="0"/>
            <a:r>
              <a:rPr lang="en-US"/>
              <a:t>Click to edit Master text styles</a:t>
            </a:r>
          </a:p>
        </p:txBody>
      </p:sp>
      <p:sp>
        <p:nvSpPr>
          <p:cNvPr id="30" name="Box - freeform">
            <a:extLst>
              <a:ext uri="{FF2B5EF4-FFF2-40B4-BE49-F238E27FC236}">
                <a16:creationId xmlns:a16="http://schemas.microsoft.com/office/drawing/2014/main" id="{F7E660AB-E7AA-4765-1160-A22EA87D18E7}"/>
              </a:ext>
            </a:extLst>
          </p:cNvPr>
          <p:cNvSpPr>
            <a:spLocks noGrp="1"/>
          </p:cNvSpPr>
          <p:nvPr>
            <p:ph type="body" sz="quarter" idx="28"/>
          </p:nvPr>
        </p:nvSpPr>
        <p:spPr bwMode="white">
          <a:xfrm>
            <a:off x="3000375" y="5002212"/>
            <a:ext cx="187325" cy="187325"/>
          </a:xfrm>
          <a:custGeom>
            <a:avLst/>
            <a:gdLst>
              <a:gd name="connsiteX0" fmla="*/ 0 w 6331568"/>
              <a:gd name="connsiteY0" fmla="*/ 0 h 6331568"/>
              <a:gd name="connsiteX1" fmla="*/ 6331568 w 6331568"/>
              <a:gd name="connsiteY1" fmla="*/ 0 h 6331568"/>
              <a:gd name="connsiteX2" fmla="*/ 6331568 w 6331568"/>
              <a:gd name="connsiteY2" fmla="*/ 6331568 h 6331568"/>
              <a:gd name="connsiteX3" fmla="*/ 0 w 6331568"/>
              <a:gd name="connsiteY3" fmla="*/ 6331568 h 6331568"/>
            </a:gdLst>
            <a:ahLst/>
            <a:cxnLst>
              <a:cxn ang="0">
                <a:pos x="connsiteX0" y="connsiteY0"/>
              </a:cxn>
              <a:cxn ang="0">
                <a:pos x="connsiteX1" y="connsiteY1"/>
              </a:cxn>
              <a:cxn ang="0">
                <a:pos x="connsiteX2" y="connsiteY2"/>
              </a:cxn>
              <a:cxn ang="0">
                <a:pos x="connsiteX3" y="connsiteY3"/>
              </a:cxn>
            </a:cxnLst>
            <a:rect l="l" t="t" r="r" b="b"/>
            <a:pathLst>
              <a:path w="6331568" h="6331568">
                <a:moveTo>
                  <a:pt x="0" y="0"/>
                </a:moveTo>
                <a:lnTo>
                  <a:pt x="6331568" y="0"/>
                </a:lnTo>
                <a:lnTo>
                  <a:pt x="6331568" y="6331568"/>
                </a:lnTo>
                <a:lnTo>
                  <a:pt x="0" y="6331568"/>
                </a:lnTo>
                <a:close/>
              </a:path>
            </a:pathLst>
          </a:custGeom>
          <a:solidFill>
            <a:schemeClr val="accent5"/>
          </a:solidFill>
        </p:spPr>
        <p:txBody>
          <a:bodyPr wrap="square">
            <a:noAutofit/>
          </a:bodyPr>
          <a:lstStyle>
            <a:lvl1pPr marL="0" indent="0">
              <a:buNone/>
              <a:defRPr sz="800">
                <a:noFill/>
              </a:defRPr>
            </a:lvl1pPr>
          </a:lstStyle>
          <a:p>
            <a:pPr lvl="0"/>
            <a:r>
              <a:rPr lang="en-US"/>
              <a:t>Click to edit Master text styles</a:t>
            </a:r>
          </a:p>
        </p:txBody>
      </p:sp>
      <p:sp>
        <p:nvSpPr>
          <p:cNvPr id="31" name="Box - freeform">
            <a:extLst>
              <a:ext uri="{FF2B5EF4-FFF2-40B4-BE49-F238E27FC236}">
                <a16:creationId xmlns:a16="http://schemas.microsoft.com/office/drawing/2014/main" id="{70D9AD67-1F57-8BD7-EFC6-921EF12D9676}"/>
              </a:ext>
            </a:extLst>
          </p:cNvPr>
          <p:cNvSpPr>
            <a:spLocks noGrp="1"/>
          </p:cNvSpPr>
          <p:nvPr>
            <p:ph type="body" sz="quarter" idx="29"/>
          </p:nvPr>
        </p:nvSpPr>
        <p:spPr bwMode="white">
          <a:xfrm>
            <a:off x="12004675" y="1666875"/>
            <a:ext cx="187325" cy="187325"/>
          </a:xfrm>
          <a:custGeom>
            <a:avLst/>
            <a:gdLst>
              <a:gd name="connsiteX0" fmla="*/ 0 w 6331568"/>
              <a:gd name="connsiteY0" fmla="*/ 0 h 6331568"/>
              <a:gd name="connsiteX1" fmla="*/ 6331568 w 6331568"/>
              <a:gd name="connsiteY1" fmla="*/ 0 h 6331568"/>
              <a:gd name="connsiteX2" fmla="*/ 6331568 w 6331568"/>
              <a:gd name="connsiteY2" fmla="*/ 6331568 h 6331568"/>
              <a:gd name="connsiteX3" fmla="*/ 0 w 6331568"/>
              <a:gd name="connsiteY3" fmla="*/ 6331568 h 6331568"/>
            </a:gdLst>
            <a:ahLst/>
            <a:cxnLst>
              <a:cxn ang="0">
                <a:pos x="connsiteX0" y="connsiteY0"/>
              </a:cxn>
              <a:cxn ang="0">
                <a:pos x="connsiteX1" y="connsiteY1"/>
              </a:cxn>
              <a:cxn ang="0">
                <a:pos x="connsiteX2" y="connsiteY2"/>
              </a:cxn>
              <a:cxn ang="0">
                <a:pos x="connsiteX3" y="connsiteY3"/>
              </a:cxn>
            </a:cxnLst>
            <a:rect l="l" t="t" r="r" b="b"/>
            <a:pathLst>
              <a:path w="6331568" h="6331568">
                <a:moveTo>
                  <a:pt x="0" y="0"/>
                </a:moveTo>
                <a:lnTo>
                  <a:pt x="6331568" y="0"/>
                </a:lnTo>
                <a:lnTo>
                  <a:pt x="6331568" y="6331568"/>
                </a:lnTo>
                <a:lnTo>
                  <a:pt x="0" y="6331568"/>
                </a:lnTo>
                <a:close/>
              </a:path>
            </a:pathLst>
          </a:custGeom>
          <a:solidFill>
            <a:schemeClr val="accent5"/>
          </a:solidFill>
        </p:spPr>
        <p:txBody>
          <a:bodyPr wrap="square">
            <a:noAutofit/>
          </a:bodyPr>
          <a:lstStyle>
            <a:lvl1pPr marL="0" indent="0">
              <a:buNone/>
              <a:defRPr sz="800">
                <a:noFill/>
              </a:defRPr>
            </a:lvl1pPr>
          </a:lstStyle>
          <a:p>
            <a:pPr lvl="0"/>
            <a:r>
              <a:rPr lang="en-US"/>
              <a:t>Click to edit Master text styles</a:t>
            </a:r>
          </a:p>
        </p:txBody>
      </p:sp>
      <p:sp>
        <p:nvSpPr>
          <p:cNvPr id="64" name="Box - freeform">
            <a:extLst>
              <a:ext uri="{FF2B5EF4-FFF2-40B4-BE49-F238E27FC236}">
                <a16:creationId xmlns:a16="http://schemas.microsoft.com/office/drawing/2014/main" id="{8EC693B7-118D-CC7D-6FCC-6D87AE57BB39}"/>
              </a:ext>
            </a:extLst>
          </p:cNvPr>
          <p:cNvSpPr>
            <a:spLocks noGrp="1"/>
          </p:cNvSpPr>
          <p:nvPr>
            <p:ph type="body" sz="quarter" idx="30"/>
          </p:nvPr>
        </p:nvSpPr>
        <p:spPr bwMode="white">
          <a:xfrm>
            <a:off x="12007056" y="5002213"/>
            <a:ext cx="187325" cy="187325"/>
          </a:xfrm>
          <a:custGeom>
            <a:avLst/>
            <a:gdLst>
              <a:gd name="connsiteX0" fmla="*/ 0 w 6331568"/>
              <a:gd name="connsiteY0" fmla="*/ 0 h 6331568"/>
              <a:gd name="connsiteX1" fmla="*/ 6331568 w 6331568"/>
              <a:gd name="connsiteY1" fmla="*/ 0 h 6331568"/>
              <a:gd name="connsiteX2" fmla="*/ 6331568 w 6331568"/>
              <a:gd name="connsiteY2" fmla="*/ 6331568 h 6331568"/>
              <a:gd name="connsiteX3" fmla="*/ 0 w 6331568"/>
              <a:gd name="connsiteY3" fmla="*/ 6331568 h 6331568"/>
            </a:gdLst>
            <a:ahLst/>
            <a:cxnLst>
              <a:cxn ang="0">
                <a:pos x="connsiteX0" y="connsiteY0"/>
              </a:cxn>
              <a:cxn ang="0">
                <a:pos x="connsiteX1" y="connsiteY1"/>
              </a:cxn>
              <a:cxn ang="0">
                <a:pos x="connsiteX2" y="connsiteY2"/>
              </a:cxn>
              <a:cxn ang="0">
                <a:pos x="connsiteX3" y="connsiteY3"/>
              </a:cxn>
            </a:cxnLst>
            <a:rect l="l" t="t" r="r" b="b"/>
            <a:pathLst>
              <a:path w="6331568" h="6331568">
                <a:moveTo>
                  <a:pt x="0" y="0"/>
                </a:moveTo>
                <a:lnTo>
                  <a:pt x="6331568" y="0"/>
                </a:lnTo>
                <a:lnTo>
                  <a:pt x="6331568" y="6331568"/>
                </a:lnTo>
                <a:lnTo>
                  <a:pt x="0" y="6331568"/>
                </a:lnTo>
                <a:close/>
              </a:path>
            </a:pathLst>
          </a:custGeom>
          <a:solidFill>
            <a:schemeClr val="accent5"/>
          </a:solidFill>
        </p:spPr>
        <p:txBody>
          <a:bodyPr wrap="square">
            <a:noAutofit/>
          </a:bodyPr>
          <a:lstStyle>
            <a:lvl1pPr marL="0" indent="0">
              <a:buNone/>
              <a:defRPr sz="800">
                <a:noFill/>
              </a:defRPr>
            </a:lvl1pPr>
          </a:lstStyle>
          <a:p>
            <a:pPr lvl="0"/>
            <a:r>
              <a:rPr lang="en-US"/>
              <a:t>Click to edit Master text styles</a:t>
            </a:r>
          </a:p>
        </p:txBody>
      </p:sp>
      <p:sp>
        <p:nvSpPr>
          <p:cNvPr id="15" name="Picture Placeholder 7">
            <a:extLst>
              <a:ext uri="{FF2B5EF4-FFF2-40B4-BE49-F238E27FC236}">
                <a16:creationId xmlns:a16="http://schemas.microsoft.com/office/drawing/2014/main" id="{65D2BFA1-E72E-CB12-4D23-BD077C7A93D3}"/>
              </a:ext>
            </a:extLst>
          </p:cNvPr>
          <p:cNvSpPr>
            <a:spLocks noGrp="1"/>
          </p:cNvSpPr>
          <p:nvPr>
            <p:ph type="pic" sz="quarter" idx="13" hasCustomPrompt="1"/>
          </p:nvPr>
        </p:nvSpPr>
        <p:spPr>
          <a:xfrm>
            <a:off x="0" y="-1"/>
            <a:ext cx="12193200" cy="6861600"/>
          </a:xfrm>
          <a:solidFill>
            <a:schemeClr val="bg1">
              <a:lumMod val="85000"/>
            </a:schemeClr>
          </a:solidFill>
        </p:spPr>
        <p:txBody>
          <a:bodyPr lIns="0" tIns="3708000" anchor="t"/>
          <a:lstStyle>
            <a:lvl1pPr marL="0" indent="0" algn="ctr">
              <a:buNone/>
              <a:defRPr sz="1600">
                <a:solidFill>
                  <a:schemeClr val="tx1"/>
                </a:solidFill>
              </a:defRPr>
            </a:lvl1pPr>
          </a:lstStyle>
          <a:p>
            <a:r>
              <a:rPr lang="en-US" altLang="zh-HK"/>
              <a:t>Click icon to add picture, then right click and select option Send to Back</a:t>
            </a:r>
          </a:p>
        </p:txBody>
      </p:sp>
    </p:spTree>
    <p:extLst>
      <p:ext uri="{BB962C8B-B14F-4D97-AF65-F5344CB8AC3E}">
        <p14:creationId xmlns:p14="http://schemas.microsoft.com/office/powerpoint/2010/main" val="656933476"/>
      </p:ext>
    </p:extLst>
  </p:cSld>
  <p:clrMapOvr>
    <a:masterClrMapping/>
  </p:clrMapOvr>
  <p:extLst>
    <p:ext uri="{DCECCB84-F9BA-43D5-87BE-67443E8EF086}">
      <p15:sldGuideLst xmlns:p15="http://schemas.microsoft.com/office/powerpoint/2012/main">
        <p15:guide id="1" orient="horz" pos="1050">
          <p15:clr>
            <a:srgbClr val="A4A3A4"/>
          </p15:clr>
        </p15:guide>
        <p15:guide id="2" orient="horz" pos="1168">
          <p15:clr>
            <a:srgbClr val="A4A3A4"/>
          </p15:clr>
        </p15:guide>
        <p15:guide id="3" orient="horz" pos="2101">
          <p15:clr>
            <a:srgbClr val="A4A3A4"/>
          </p15:clr>
        </p15:guide>
        <p15:guide id="4" orient="horz" pos="2218">
          <p15:clr>
            <a:srgbClr val="A4A3A4"/>
          </p15:clr>
        </p15:guide>
        <p15:guide id="5" orient="horz" pos="3151">
          <p15:clr>
            <a:srgbClr val="A4A3A4"/>
          </p15:clr>
        </p15:guide>
        <p15:guide id="6" orient="horz" pos="3269">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long green">
    <p:bg>
      <p:bgRef idx="1001">
        <a:schemeClr val="bg1"/>
      </p:bgRef>
    </p:bg>
    <p:spTree>
      <p:nvGrpSpPr>
        <p:cNvPr id="1" name=""/>
        <p:cNvGrpSpPr/>
        <p:nvPr/>
      </p:nvGrpSpPr>
      <p:grpSpPr>
        <a:xfrm>
          <a:off x="0" y="0"/>
          <a:ext cx="0" cy="0"/>
          <a:chOff x="0" y="0"/>
          <a:chExt cx="0" cy="0"/>
        </a:xfrm>
      </p:grpSpPr>
      <p:sp>
        <p:nvSpPr>
          <p:cNvPr id="2" name="Backgrounds">
            <a:extLst>
              <a:ext uri="{FF2B5EF4-FFF2-40B4-BE49-F238E27FC236}">
                <a16:creationId xmlns:a16="http://schemas.microsoft.com/office/drawing/2014/main" id="{957FAFE2-DC25-D76A-010D-C19E2C8A702D}"/>
              </a:ext>
            </a:extLst>
          </p:cNvPr>
          <p:cNvSpPr/>
          <p:nvPr userDrawn="1"/>
        </p:nvSpPr>
        <p:spPr>
          <a:xfrm>
            <a:off x="0" y="11952"/>
            <a:ext cx="12193200" cy="686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4" name="Grid">
            <a:extLst>
              <a:ext uri="{FF2B5EF4-FFF2-40B4-BE49-F238E27FC236}">
                <a16:creationId xmlns:a16="http://schemas.microsoft.com/office/drawing/2014/main" id="{C0BA7F59-CDC3-62D7-D722-BB5C145BC465}"/>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9" name="Logo">
            <a:extLst>
              <a:ext uri="{FF2B5EF4-FFF2-40B4-BE49-F238E27FC236}">
                <a16:creationId xmlns:a16="http://schemas.microsoft.com/office/drawing/2014/main" id="{52AB567F-D7C7-D77C-D184-10CED8C1B424}"/>
              </a:ext>
            </a:extLst>
          </p:cNvPr>
          <p:cNvSpPr/>
          <p:nvPr userDrawn="1"/>
        </p:nvSpPr>
        <p:spPr bwMode="white">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a:p>
        </p:txBody>
      </p:sp>
      <p:sp>
        <p:nvSpPr>
          <p:cNvPr id="13" name="Agenda title">
            <a:extLst>
              <a:ext uri="{FF2B5EF4-FFF2-40B4-BE49-F238E27FC236}">
                <a16:creationId xmlns:a16="http://schemas.microsoft.com/office/drawing/2014/main" id="{C2632451-B23C-4B02-C331-037EDD532064}"/>
              </a:ext>
            </a:extLst>
          </p:cNvPr>
          <p:cNvSpPr txBox="1"/>
          <p:nvPr userDrawn="1"/>
        </p:nvSpPr>
        <p:spPr bwMode="white">
          <a:xfrm>
            <a:off x="185738" y="1807369"/>
            <a:ext cx="1019175" cy="307777"/>
          </a:xfrm>
          <a:prstGeom prst="rect">
            <a:avLst/>
          </a:prstGeom>
          <a:noFill/>
        </p:spPr>
        <p:txBody>
          <a:bodyPr wrap="square" lIns="0" tIns="0" rIns="0" bIns="0" rtlCol="0">
            <a:spAutoFit/>
          </a:bodyPr>
          <a:lstStyle/>
          <a:p>
            <a:r>
              <a:rPr lang="en-GB" sz="2000">
                <a:solidFill>
                  <a:schemeClr val="tx1"/>
                </a:solidFill>
              </a:rPr>
              <a:t>Agenda</a:t>
            </a:r>
          </a:p>
        </p:txBody>
      </p:sp>
      <p:sp>
        <p:nvSpPr>
          <p:cNvPr id="16" name="Slide Number Placeholder 15">
            <a:extLst>
              <a:ext uri="{FF2B5EF4-FFF2-40B4-BE49-F238E27FC236}">
                <a16:creationId xmlns:a16="http://schemas.microsoft.com/office/drawing/2014/main" id="{6BF71D63-C597-5855-FF01-7A48890671A2}"/>
              </a:ext>
            </a:extLst>
          </p:cNvPr>
          <p:cNvSpPr>
            <a:spLocks noGrp="1"/>
          </p:cNvSpPr>
          <p:nvPr>
            <p:ph type="sldNum" sz="quarter" idx="16"/>
          </p:nvPr>
        </p:nvSpPr>
        <p:spPr bwMode="white"/>
        <p:txBody>
          <a:bodyPr/>
          <a:lstStyle>
            <a:lvl1pPr>
              <a:defRPr>
                <a:solidFill>
                  <a:schemeClr val="tx1"/>
                </a:solidFill>
              </a:defRPr>
            </a:lvl1pPr>
          </a:lstStyle>
          <a:p>
            <a:fld id="{23AA811B-2EBD-4900-905E-5BE206449611}" type="slidenum">
              <a:rPr lang="en-GB" smtClean="0"/>
              <a:pPr/>
              <a:t>‹#›</a:t>
            </a:fld>
            <a:endParaRPr lang="en-GB"/>
          </a:p>
        </p:txBody>
      </p:sp>
      <p:sp>
        <p:nvSpPr>
          <p:cNvPr id="6" name="Text Placeholder 2">
            <a:extLst>
              <a:ext uri="{FF2B5EF4-FFF2-40B4-BE49-F238E27FC236}">
                <a16:creationId xmlns:a16="http://schemas.microsoft.com/office/drawing/2014/main" id="{2EEC351E-C673-90A1-9633-CEECAA95F0A4}"/>
              </a:ext>
            </a:extLst>
          </p:cNvPr>
          <p:cNvSpPr>
            <a:spLocks noGrp="1"/>
          </p:cNvSpPr>
          <p:nvPr>
            <p:ph type="body" sz="quarter" idx="13" hasCustomPrompt="1"/>
          </p:nvPr>
        </p:nvSpPr>
        <p:spPr bwMode="white">
          <a:xfrm>
            <a:off x="3175667" y="1627818"/>
            <a:ext cx="8816975" cy="4054476"/>
          </a:xfrm>
        </p:spPr>
        <p:txBody>
          <a:bodyPr tIns="180000"/>
          <a:lstStyle>
            <a:lvl1pPr marL="252000" indent="-252000">
              <a:lnSpc>
                <a:spcPct val="110000"/>
              </a:lnSpc>
              <a:spcBef>
                <a:spcPts val="0"/>
              </a:spcBef>
              <a:buClr>
                <a:schemeClr val="accent5"/>
              </a:buClr>
              <a:buSzPct val="75000"/>
              <a:buFont typeface="Wingdings" panose="05000000000000000000" pitchFamily="2" charset="2"/>
              <a:buChar char="n"/>
              <a:defRPr sz="2000" b="0">
                <a:solidFill>
                  <a:schemeClr val="tx1"/>
                </a:solidFill>
              </a:defRPr>
            </a:lvl1pPr>
            <a:lvl2pPr marL="486000" indent="-234000">
              <a:lnSpc>
                <a:spcPct val="110000"/>
              </a:lnSpc>
              <a:spcBef>
                <a:spcPts val="0"/>
              </a:spcBef>
              <a:buClr>
                <a:schemeClr val="tx1"/>
              </a:buClr>
              <a:buSzPct val="75000"/>
              <a:buFont typeface="Wingdings" panose="05000000000000000000" pitchFamily="2" charset="2"/>
              <a:buChar char="n"/>
              <a:defRPr sz="1600" b="0">
                <a:solidFill>
                  <a:schemeClr val="tx1"/>
                </a:solidFill>
              </a:defRPr>
            </a:lvl2pPr>
            <a:lvl3pPr marL="666000" indent="-198000">
              <a:lnSpc>
                <a:spcPct val="110000"/>
              </a:lnSpc>
              <a:spcBef>
                <a:spcPts val="0"/>
              </a:spcBef>
              <a:buClr>
                <a:schemeClr val="tx1"/>
              </a:buClr>
              <a:buSzPct val="75000"/>
              <a:buFont typeface="Wingdings" panose="05000000000000000000" pitchFamily="2" charset="2"/>
              <a:buChar char="n"/>
              <a:defRPr sz="1400" b="0">
                <a:solidFill>
                  <a:schemeClr val="tx1"/>
                </a:solidFill>
              </a:defRPr>
            </a:lvl3pPr>
            <a:lvl4pPr marL="216000" indent="-216000">
              <a:lnSpc>
                <a:spcPct val="110000"/>
              </a:lnSpc>
              <a:spcBef>
                <a:spcPts val="0"/>
              </a:spcBef>
              <a:spcAft>
                <a:spcPts val="600"/>
              </a:spcAft>
              <a:buClr>
                <a:schemeClr val="accent5"/>
              </a:buClr>
              <a:buSzPct val="75000"/>
              <a:buFont typeface="Wingdings" panose="05000000000000000000" pitchFamily="2" charset="2"/>
              <a:buChar char="n"/>
              <a:defRPr sz="2000" b="0">
                <a:solidFill>
                  <a:schemeClr val="tx1"/>
                </a:solidFill>
              </a:defRPr>
            </a:lvl4pPr>
            <a:lvl5pPr marL="432000" indent="-216000">
              <a:lnSpc>
                <a:spcPct val="110000"/>
              </a:lnSpc>
              <a:spcBef>
                <a:spcPts val="0"/>
              </a:spcBef>
              <a:spcAft>
                <a:spcPts val="600"/>
              </a:spcAft>
              <a:buClr>
                <a:schemeClr val="tx1"/>
              </a:buClr>
              <a:buSzPct val="75000"/>
              <a:buFont typeface="Wingdings" panose="05000000000000000000" pitchFamily="2" charset="2"/>
              <a:buChar char="n"/>
              <a:defRPr sz="1600" b="0">
                <a:solidFill>
                  <a:schemeClr val="tx1"/>
                </a:solidFill>
              </a:defRPr>
            </a:lvl5pPr>
            <a:lvl6pPr marL="648000" indent="-216000">
              <a:lnSpc>
                <a:spcPct val="110000"/>
              </a:lnSpc>
              <a:spcBef>
                <a:spcPts val="0"/>
              </a:spcBef>
              <a:buClr>
                <a:schemeClr val="tx1"/>
              </a:buClr>
              <a:buSzPct val="75000"/>
              <a:buFont typeface="Wingdings" panose="05000000000000000000" pitchFamily="2" charset="2"/>
              <a:buChar char="n"/>
              <a:defRPr sz="1400" b="0">
                <a:solidFill>
                  <a:schemeClr val="tx1"/>
                </a:solidFill>
              </a:defRPr>
            </a:lvl6pPr>
            <a:lvl7pPr marL="216000" indent="-216000">
              <a:lnSpc>
                <a:spcPct val="110000"/>
              </a:lnSpc>
              <a:spcBef>
                <a:spcPts val="0"/>
              </a:spcBef>
              <a:spcAft>
                <a:spcPts val="600"/>
              </a:spcAft>
              <a:buClr>
                <a:schemeClr val="accent5"/>
              </a:buClr>
              <a:buSzPct val="75000"/>
              <a:buFont typeface="Wingdings" panose="05000000000000000000" pitchFamily="2" charset="2"/>
              <a:buChar char="n"/>
              <a:defRPr sz="2000" b="0">
                <a:solidFill>
                  <a:schemeClr val="tx1"/>
                </a:solidFill>
              </a:defRPr>
            </a:lvl7pPr>
            <a:lvl8pPr marL="432000" indent="-216000">
              <a:lnSpc>
                <a:spcPct val="110000"/>
              </a:lnSpc>
              <a:spcBef>
                <a:spcPts val="0"/>
              </a:spcBef>
              <a:buClr>
                <a:schemeClr val="tx1"/>
              </a:buClr>
              <a:buSzPct val="75000"/>
              <a:buFont typeface="Wingdings" panose="05000000000000000000" pitchFamily="2" charset="2"/>
              <a:buChar char="n"/>
              <a:defRPr sz="1600" b="0">
                <a:solidFill>
                  <a:schemeClr val="tx1"/>
                </a:solidFill>
              </a:defRPr>
            </a:lvl8pPr>
            <a:lvl9pPr marL="648000" indent="-216000">
              <a:lnSpc>
                <a:spcPct val="110000"/>
              </a:lnSpc>
              <a:spcBef>
                <a:spcPts val="0"/>
              </a:spcBef>
              <a:spcAft>
                <a:spcPts val="600"/>
              </a:spcAft>
              <a:buClr>
                <a:schemeClr val="tx1"/>
              </a:buClr>
              <a:buSzPct val="75000"/>
              <a:buFont typeface="Wingdings" panose="05000000000000000000" pitchFamily="2" charset="2"/>
              <a:buChar char="n"/>
              <a:defRPr sz="1400" b="0">
                <a:solidFill>
                  <a:schemeClr val="tx1"/>
                </a:solidFill>
              </a:defRPr>
            </a:lvl9pPr>
          </a:lstStyle>
          <a:p>
            <a:pPr lvl="0"/>
            <a:r>
              <a:rPr lang="en-GB" noProof="0"/>
              <a:t>Click to add agenda point                                                                            </a:t>
            </a:r>
            <a:r>
              <a:rPr lang="en-US" noProof="0"/>
              <a:t>Enter &amp; TAB for next text level</a:t>
            </a:r>
            <a:endParaRPr lang="en-GB" noProof="0"/>
          </a:p>
        </p:txBody>
      </p:sp>
    </p:spTree>
    <p:extLst>
      <p:ext uri="{BB962C8B-B14F-4D97-AF65-F5344CB8AC3E}">
        <p14:creationId xmlns:p14="http://schemas.microsoft.com/office/powerpoint/2010/main" val="15919861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genda long green - no grid">
    <p:bg>
      <p:bgPr>
        <a:solidFill>
          <a:srgbClr val="123836"/>
        </a:solidFill>
        <a:effectLst/>
      </p:bgPr>
    </p:bg>
    <p:spTree>
      <p:nvGrpSpPr>
        <p:cNvPr id="1" name=""/>
        <p:cNvGrpSpPr/>
        <p:nvPr/>
      </p:nvGrpSpPr>
      <p:grpSpPr>
        <a:xfrm>
          <a:off x="0" y="0"/>
          <a:ext cx="0" cy="0"/>
          <a:chOff x="0" y="0"/>
          <a:chExt cx="0" cy="0"/>
        </a:xfrm>
      </p:grpSpPr>
      <p:sp>
        <p:nvSpPr>
          <p:cNvPr id="9" name="Logo">
            <a:extLst>
              <a:ext uri="{FF2B5EF4-FFF2-40B4-BE49-F238E27FC236}">
                <a16:creationId xmlns:a16="http://schemas.microsoft.com/office/drawing/2014/main" id="{52AB567F-D7C7-D77C-D184-10CED8C1B424}"/>
              </a:ext>
            </a:extLst>
          </p:cNvPr>
          <p:cNvSpPr/>
          <p:nvPr userDrawn="1"/>
        </p:nvSpPr>
        <p:spPr bwMode="white">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a:p>
        </p:txBody>
      </p:sp>
      <p:sp>
        <p:nvSpPr>
          <p:cNvPr id="13" name="Agenda title">
            <a:extLst>
              <a:ext uri="{FF2B5EF4-FFF2-40B4-BE49-F238E27FC236}">
                <a16:creationId xmlns:a16="http://schemas.microsoft.com/office/drawing/2014/main" id="{C2632451-B23C-4B02-C331-037EDD532064}"/>
              </a:ext>
            </a:extLst>
          </p:cNvPr>
          <p:cNvSpPr txBox="1"/>
          <p:nvPr userDrawn="1"/>
        </p:nvSpPr>
        <p:spPr bwMode="white">
          <a:xfrm>
            <a:off x="185738" y="1807369"/>
            <a:ext cx="1019175" cy="307777"/>
          </a:xfrm>
          <a:prstGeom prst="rect">
            <a:avLst/>
          </a:prstGeom>
          <a:noFill/>
        </p:spPr>
        <p:txBody>
          <a:bodyPr wrap="square" lIns="0" tIns="0" rIns="0" bIns="0" rtlCol="0">
            <a:spAutoFit/>
          </a:bodyPr>
          <a:lstStyle/>
          <a:p>
            <a:r>
              <a:rPr lang="en-GB" sz="2000">
                <a:solidFill>
                  <a:schemeClr val="tx1"/>
                </a:solidFill>
              </a:rPr>
              <a:t>Agenda</a:t>
            </a:r>
          </a:p>
        </p:txBody>
      </p:sp>
      <p:sp>
        <p:nvSpPr>
          <p:cNvPr id="16" name="Slide Number Placeholder 15">
            <a:extLst>
              <a:ext uri="{FF2B5EF4-FFF2-40B4-BE49-F238E27FC236}">
                <a16:creationId xmlns:a16="http://schemas.microsoft.com/office/drawing/2014/main" id="{6BF71D63-C597-5855-FF01-7A48890671A2}"/>
              </a:ext>
            </a:extLst>
          </p:cNvPr>
          <p:cNvSpPr>
            <a:spLocks noGrp="1"/>
          </p:cNvSpPr>
          <p:nvPr>
            <p:ph type="sldNum" sz="quarter" idx="16"/>
          </p:nvPr>
        </p:nvSpPr>
        <p:spPr bwMode="white"/>
        <p:txBody>
          <a:bodyPr/>
          <a:lstStyle>
            <a:lvl1pPr>
              <a:defRPr>
                <a:solidFill>
                  <a:schemeClr val="tx1"/>
                </a:solidFill>
              </a:defRPr>
            </a:lvl1pPr>
          </a:lstStyle>
          <a:p>
            <a:fld id="{23AA811B-2EBD-4900-905E-5BE206449611}" type="slidenum">
              <a:rPr lang="en-GB" smtClean="0"/>
              <a:pPr/>
              <a:t>‹#›</a:t>
            </a:fld>
            <a:endParaRPr lang="en-GB"/>
          </a:p>
        </p:txBody>
      </p:sp>
      <p:sp>
        <p:nvSpPr>
          <p:cNvPr id="6" name="Text Placeholder 2">
            <a:extLst>
              <a:ext uri="{FF2B5EF4-FFF2-40B4-BE49-F238E27FC236}">
                <a16:creationId xmlns:a16="http://schemas.microsoft.com/office/drawing/2014/main" id="{2EEC351E-C673-90A1-9633-CEECAA95F0A4}"/>
              </a:ext>
            </a:extLst>
          </p:cNvPr>
          <p:cNvSpPr>
            <a:spLocks noGrp="1"/>
          </p:cNvSpPr>
          <p:nvPr>
            <p:ph type="body" sz="quarter" idx="13" hasCustomPrompt="1"/>
          </p:nvPr>
        </p:nvSpPr>
        <p:spPr bwMode="white">
          <a:xfrm>
            <a:off x="3175668" y="1627818"/>
            <a:ext cx="7438146" cy="4054476"/>
          </a:xfrm>
        </p:spPr>
        <p:txBody>
          <a:bodyPr tIns="180000"/>
          <a:lstStyle>
            <a:lvl1pPr marL="252000" indent="-252000">
              <a:lnSpc>
                <a:spcPct val="110000"/>
              </a:lnSpc>
              <a:spcBef>
                <a:spcPts val="0"/>
              </a:spcBef>
              <a:buClr>
                <a:schemeClr val="accent5"/>
              </a:buClr>
              <a:buSzPct val="75000"/>
              <a:buFont typeface="Wingdings" panose="05000000000000000000" pitchFamily="2" charset="2"/>
              <a:buChar char="n"/>
              <a:defRPr sz="2000" b="0">
                <a:solidFill>
                  <a:schemeClr val="tx1"/>
                </a:solidFill>
              </a:defRPr>
            </a:lvl1pPr>
            <a:lvl2pPr marL="486000" indent="-234000">
              <a:lnSpc>
                <a:spcPct val="110000"/>
              </a:lnSpc>
              <a:spcBef>
                <a:spcPts val="0"/>
              </a:spcBef>
              <a:buClr>
                <a:schemeClr val="tx1"/>
              </a:buClr>
              <a:buSzPct val="75000"/>
              <a:buFont typeface="Wingdings" panose="05000000000000000000" pitchFamily="2" charset="2"/>
              <a:buChar char="n"/>
              <a:defRPr sz="1600" b="0">
                <a:solidFill>
                  <a:schemeClr val="tx1"/>
                </a:solidFill>
              </a:defRPr>
            </a:lvl2pPr>
            <a:lvl3pPr marL="666000" indent="-198000">
              <a:lnSpc>
                <a:spcPct val="110000"/>
              </a:lnSpc>
              <a:spcBef>
                <a:spcPts val="0"/>
              </a:spcBef>
              <a:buClr>
                <a:schemeClr val="tx1"/>
              </a:buClr>
              <a:buSzPct val="75000"/>
              <a:buFont typeface="Wingdings" panose="05000000000000000000" pitchFamily="2" charset="2"/>
              <a:buChar char="n"/>
              <a:defRPr sz="1400" b="0">
                <a:solidFill>
                  <a:schemeClr val="tx1"/>
                </a:solidFill>
              </a:defRPr>
            </a:lvl3pPr>
            <a:lvl4pPr marL="216000" indent="-216000">
              <a:lnSpc>
                <a:spcPct val="110000"/>
              </a:lnSpc>
              <a:spcBef>
                <a:spcPts val="0"/>
              </a:spcBef>
              <a:spcAft>
                <a:spcPts val="600"/>
              </a:spcAft>
              <a:buClr>
                <a:schemeClr val="accent5"/>
              </a:buClr>
              <a:buSzPct val="75000"/>
              <a:buFont typeface="Wingdings" panose="05000000000000000000" pitchFamily="2" charset="2"/>
              <a:buChar char="n"/>
              <a:defRPr sz="2000" b="0">
                <a:solidFill>
                  <a:schemeClr val="tx1"/>
                </a:solidFill>
              </a:defRPr>
            </a:lvl4pPr>
            <a:lvl5pPr marL="432000" indent="-216000">
              <a:lnSpc>
                <a:spcPct val="110000"/>
              </a:lnSpc>
              <a:spcBef>
                <a:spcPts val="0"/>
              </a:spcBef>
              <a:spcAft>
                <a:spcPts val="600"/>
              </a:spcAft>
              <a:buClr>
                <a:schemeClr val="tx1"/>
              </a:buClr>
              <a:buSzPct val="75000"/>
              <a:buFont typeface="Wingdings" panose="05000000000000000000" pitchFamily="2" charset="2"/>
              <a:buChar char="n"/>
              <a:defRPr sz="1600" b="0">
                <a:solidFill>
                  <a:schemeClr val="tx1"/>
                </a:solidFill>
              </a:defRPr>
            </a:lvl5pPr>
            <a:lvl6pPr marL="648000" indent="-216000">
              <a:lnSpc>
                <a:spcPct val="110000"/>
              </a:lnSpc>
              <a:spcBef>
                <a:spcPts val="0"/>
              </a:spcBef>
              <a:buClr>
                <a:schemeClr val="tx1"/>
              </a:buClr>
              <a:buSzPct val="75000"/>
              <a:buFont typeface="Wingdings" panose="05000000000000000000" pitchFamily="2" charset="2"/>
              <a:buChar char="n"/>
              <a:defRPr sz="1400" b="0">
                <a:solidFill>
                  <a:schemeClr val="tx1"/>
                </a:solidFill>
              </a:defRPr>
            </a:lvl6pPr>
            <a:lvl7pPr marL="216000" indent="-216000">
              <a:lnSpc>
                <a:spcPct val="110000"/>
              </a:lnSpc>
              <a:spcBef>
                <a:spcPts val="0"/>
              </a:spcBef>
              <a:spcAft>
                <a:spcPts val="600"/>
              </a:spcAft>
              <a:buClr>
                <a:schemeClr val="accent5"/>
              </a:buClr>
              <a:buSzPct val="75000"/>
              <a:buFont typeface="Wingdings" panose="05000000000000000000" pitchFamily="2" charset="2"/>
              <a:buChar char="n"/>
              <a:defRPr sz="2000" b="0">
                <a:solidFill>
                  <a:schemeClr val="tx1"/>
                </a:solidFill>
              </a:defRPr>
            </a:lvl7pPr>
            <a:lvl8pPr marL="432000" indent="-216000">
              <a:lnSpc>
                <a:spcPct val="110000"/>
              </a:lnSpc>
              <a:spcBef>
                <a:spcPts val="0"/>
              </a:spcBef>
              <a:buClr>
                <a:schemeClr val="tx1"/>
              </a:buClr>
              <a:buSzPct val="75000"/>
              <a:buFont typeface="Wingdings" panose="05000000000000000000" pitchFamily="2" charset="2"/>
              <a:buChar char="n"/>
              <a:defRPr sz="1600" b="0">
                <a:solidFill>
                  <a:schemeClr val="tx1"/>
                </a:solidFill>
              </a:defRPr>
            </a:lvl8pPr>
            <a:lvl9pPr marL="648000" indent="-216000">
              <a:lnSpc>
                <a:spcPct val="110000"/>
              </a:lnSpc>
              <a:spcBef>
                <a:spcPts val="0"/>
              </a:spcBef>
              <a:spcAft>
                <a:spcPts val="600"/>
              </a:spcAft>
              <a:buClr>
                <a:schemeClr val="tx1"/>
              </a:buClr>
              <a:buSzPct val="75000"/>
              <a:buFont typeface="Wingdings" panose="05000000000000000000" pitchFamily="2" charset="2"/>
              <a:buChar char="n"/>
              <a:defRPr sz="1400" b="0">
                <a:solidFill>
                  <a:schemeClr val="tx1"/>
                </a:solidFill>
              </a:defRPr>
            </a:lvl9pPr>
          </a:lstStyle>
          <a:p>
            <a:pPr lvl="0"/>
            <a:r>
              <a:rPr lang="en-GB" noProof="0"/>
              <a:t>Click to add agenda point                                                                            </a:t>
            </a:r>
            <a:r>
              <a:rPr lang="en-US" noProof="0"/>
              <a:t>Enter &amp; TAB for next text level</a:t>
            </a:r>
            <a:endParaRPr lang="en-GB" noProof="0"/>
          </a:p>
        </p:txBody>
      </p:sp>
    </p:spTree>
    <p:extLst>
      <p:ext uri="{BB962C8B-B14F-4D97-AF65-F5344CB8AC3E}">
        <p14:creationId xmlns:p14="http://schemas.microsoft.com/office/powerpoint/2010/main" val="8532913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short green">
    <p:bg>
      <p:bgRef idx="1001">
        <a:schemeClr val="bg1"/>
      </p:bgRef>
    </p:bg>
    <p:spTree>
      <p:nvGrpSpPr>
        <p:cNvPr id="1" name=""/>
        <p:cNvGrpSpPr/>
        <p:nvPr/>
      </p:nvGrpSpPr>
      <p:grpSpPr>
        <a:xfrm>
          <a:off x="0" y="0"/>
          <a:ext cx="0" cy="0"/>
          <a:chOff x="0" y="0"/>
          <a:chExt cx="0" cy="0"/>
        </a:xfrm>
      </p:grpSpPr>
      <p:sp>
        <p:nvSpPr>
          <p:cNvPr id="2" name="Backgrounds">
            <a:extLst>
              <a:ext uri="{FF2B5EF4-FFF2-40B4-BE49-F238E27FC236}">
                <a16:creationId xmlns:a16="http://schemas.microsoft.com/office/drawing/2014/main" id="{957FAFE2-DC25-D76A-010D-C19E2C8A702D}"/>
              </a:ext>
            </a:extLst>
          </p:cNvPr>
          <p:cNvSpPr/>
          <p:nvPr userDrawn="1"/>
        </p:nvSpPr>
        <p:spPr>
          <a:xfrm>
            <a:off x="-1200" y="6016"/>
            <a:ext cx="12193200" cy="686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4" name="Grid">
            <a:extLst>
              <a:ext uri="{FF2B5EF4-FFF2-40B4-BE49-F238E27FC236}">
                <a16:creationId xmlns:a16="http://schemas.microsoft.com/office/drawing/2014/main" id="{C0BA7F59-CDC3-62D7-D722-BB5C145BC465}"/>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9" name="Logo">
            <a:extLst>
              <a:ext uri="{FF2B5EF4-FFF2-40B4-BE49-F238E27FC236}">
                <a16:creationId xmlns:a16="http://schemas.microsoft.com/office/drawing/2014/main" id="{52AB567F-D7C7-D77C-D184-10CED8C1B424}"/>
              </a:ext>
            </a:extLst>
          </p:cNvPr>
          <p:cNvSpPr/>
          <p:nvPr userDrawn="1"/>
        </p:nvSpPr>
        <p:spPr bwMode="white">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a:p>
        </p:txBody>
      </p:sp>
      <p:sp>
        <p:nvSpPr>
          <p:cNvPr id="13" name="Agenda title">
            <a:extLst>
              <a:ext uri="{FF2B5EF4-FFF2-40B4-BE49-F238E27FC236}">
                <a16:creationId xmlns:a16="http://schemas.microsoft.com/office/drawing/2014/main" id="{C2632451-B23C-4B02-C331-037EDD532064}"/>
              </a:ext>
            </a:extLst>
          </p:cNvPr>
          <p:cNvSpPr txBox="1"/>
          <p:nvPr userDrawn="1"/>
        </p:nvSpPr>
        <p:spPr bwMode="white">
          <a:xfrm>
            <a:off x="185738" y="1807369"/>
            <a:ext cx="1019175" cy="307777"/>
          </a:xfrm>
          <a:prstGeom prst="rect">
            <a:avLst/>
          </a:prstGeom>
          <a:noFill/>
        </p:spPr>
        <p:txBody>
          <a:bodyPr wrap="square" lIns="0" tIns="0" rIns="0" bIns="0" rtlCol="0">
            <a:spAutoFit/>
          </a:bodyPr>
          <a:lstStyle/>
          <a:p>
            <a:r>
              <a:rPr lang="en-GB" sz="2000">
                <a:solidFill>
                  <a:schemeClr val="tx1"/>
                </a:solidFill>
              </a:rPr>
              <a:t>Agenda</a:t>
            </a:r>
          </a:p>
        </p:txBody>
      </p:sp>
      <p:sp>
        <p:nvSpPr>
          <p:cNvPr id="7" name="Text Placeholder 2"/>
          <p:cNvSpPr>
            <a:spLocks noGrp="1"/>
          </p:cNvSpPr>
          <p:nvPr>
            <p:ph type="body" sz="quarter" idx="13" hasCustomPrompt="1"/>
          </p:nvPr>
        </p:nvSpPr>
        <p:spPr bwMode="white">
          <a:xfrm>
            <a:off x="2974183" y="1706106"/>
            <a:ext cx="9030491" cy="4054476"/>
          </a:xfrm>
        </p:spPr>
        <p:txBody>
          <a:bodyPr tIns="108000"/>
          <a:lstStyle>
            <a:lvl1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tx1"/>
                </a:solidFill>
              </a:defRPr>
            </a:lvl1pPr>
            <a:lvl2pPr marL="435600" indent="-435600">
              <a:lnSpc>
                <a:spcPct val="115000"/>
              </a:lnSpc>
              <a:spcBef>
                <a:spcPts val="0"/>
              </a:spcBef>
              <a:spcAft>
                <a:spcPts val="1200"/>
              </a:spcAft>
              <a:buClr>
                <a:schemeClr val="accent5"/>
              </a:buClr>
              <a:buSzPct val="85000"/>
              <a:buFont typeface="Arial" panose="020B0604020202020204" pitchFamily="34" charset="0"/>
              <a:buChar char="​"/>
              <a:defRPr sz="1400" b="0">
                <a:solidFill>
                  <a:schemeClr val="tx1"/>
                </a:solidFill>
              </a:defRPr>
            </a:lvl2pPr>
            <a:lvl3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tx1"/>
                </a:solidFill>
              </a:defRPr>
            </a:lvl3pPr>
            <a:lvl4pPr marL="435600" indent="-435600">
              <a:lnSpc>
                <a:spcPct val="115000"/>
              </a:lnSpc>
              <a:spcBef>
                <a:spcPts val="0"/>
              </a:spcBef>
              <a:buClr>
                <a:schemeClr val="accent5"/>
              </a:buClr>
              <a:buSzPct val="85000"/>
              <a:buFont typeface="Arial" panose="020B0604020202020204" pitchFamily="34" charset="0"/>
              <a:buChar char="​"/>
              <a:defRPr sz="1400" b="0">
                <a:solidFill>
                  <a:schemeClr val="tx1"/>
                </a:solidFill>
              </a:defRPr>
            </a:lvl4pPr>
            <a:lvl5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tx1"/>
                </a:solidFill>
              </a:defRPr>
            </a:lvl5pPr>
            <a:lvl6pPr marL="435600" indent="-435600">
              <a:lnSpc>
                <a:spcPct val="115000"/>
              </a:lnSpc>
              <a:spcBef>
                <a:spcPts val="0"/>
              </a:spcBef>
              <a:spcAft>
                <a:spcPts val="1200"/>
              </a:spcAft>
              <a:buClr>
                <a:schemeClr val="accent5"/>
              </a:buClr>
              <a:buSzPct val="85000"/>
              <a:buFont typeface="Arial" panose="020B0604020202020204" pitchFamily="34" charset="0"/>
              <a:buChar char="​"/>
              <a:defRPr sz="1400" b="0">
                <a:solidFill>
                  <a:schemeClr val="tx1"/>
                </a:solidFill>
              </a:defRPr>
            </a:lvl6pPr>
            <a:lvl7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tx1"/>
                </a:solidFill>
              </a:defRPr>
            </a:lvl7pPr>
            <a:lvl8pPr marL="435600" indent="-435600">
              <a:lnSpc>
                <a:spcPct val="115000"/>
              </a:lnSpc>
              <a:spcBef>
                <a:spcPts val="0"/>
              </a:spcBef>
              <a:spcAft>
                <a:spcPts val="1200"/>
              </a:spcAft>
              <a:buClr>
                <a:schemeClr val="accent5"/>
              </a:buClr>
              <a:buSzPct val="85000"/>
              <a:buFont typeface="Arial" panose="020B0604020202020204" pitchFamily="34" charset="0"/>
              <a:buChar char="​"/>
              <a:defRPr sz="1400" b="0">
                <a:solidFill>
                  <a:schemeClr val="tx1"/>
                </a:solidFill>
              </a:defRPr>
            </a:lvl8pPr>
            <a:lvl9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tx1"/>
                </a:solidFill>
              </a:defRPr>
            </a:lvl9pPr>
          </a:lstStyle>
          <a:p>
            <a:pPr lvl="0"/>
            <a:r>
              <a:rPr lang="en-GB" noProof="0"/>
              <a:t>Click to add agenda point                          Enter &amp; TAB for next text level</a:t>
            </a:r>
          </a:p>
        </p:txBody>
      </p:sp>
      <p:sp>
        <p:nvSpPr>
          <p:cNvPr id="16" name="Slide Number Placeholder 15">
            <a:extLst>
              <a:ext uri="{FF2B5EF4-FFF2-40B4-BE49-F238E27FC236}">
                <a16:creationId xmlns:a16="http://schemas.microsoft.com/office/drawing/2014/main" id="{6BF71D63-C597-5855-FF01-7A48890671A2}"/>
              </a:ext>
            </a:extLst>
          </p:cNvPr>
          <p:cNvSpPr>
            <a:spLocks noGrp="1"/>
          </p:cNvSpPr>
          <p:nvPr>
            <p:ph type="sldNum" sz="quarter" idx="16"/>
          </p:nvPr>
        </p:nvSpPr>
        <p:spPr bwMode="white"/>
        <p:txBody>
          <a:bodyPr/>
          <a:lstStyle>
            <a:lvl1pPr>
              <a:defRPr>
                <a:solidFill>
                  <a:schemeClr val="tx1"/>
                </a:solid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228352675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long grey">
    <p:spTree>
      <p:nvGrpSpPr>
        <p:cNvPr id="1" name=""/>
        <p:cNvGrpSpPr/>
        <p:nvPr/>
      </p:nvGrpSpPr>
      <p:grpSpPr>
        <a:xfrm>
          <a:off x="0" y="0"/>
          <a:ext cx="0" cy="0"/>
          <a:chOff x="0" y="0"/>
          <a:chExt cx="0" cy="0"/>
        </a:xfrm>
      </p:grpSpPr>
      <p:sp>
        <p:nvSpPr>
          <p:cNvPr id="3" name="Backgrounds">
            <a:extLst>
              <a:ext uri="{FF2B5EF4-FFF2-40B4-BE49-F238E27FC236}">
                <a16:creationId xmlns:a16="http://schemas.microsoft.com/office/drawing/2014/main" id="{AA7BFD65-08C9-1340-556F-7990CE9ABBFE}"/>
              </a:ext>
            </a:extLst>
          </p:cNvPr>
          <p:cNvSpPr>
            <a:spLocks/>
          </p:cNvSpPr>
          <p:nvPr userDrawn="1"/>
        </p:nvSpPr>
        <p:spPr>
          <a:xfrm>
            <a:off x="-1200" y="-3600"/>
            <a:ext cx="12193200" cy="6861600"/>
          </a:xfrm>
          <a:prstGeom prst="rect">
            <a:avLst/>
          </a:prstGeom>
          <a:solidFill>
            <a:srgbClr val="E7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5" name="Grid">
            <a:extLst>
              <a:ext uri="{FF2B5EF4-FFF2-40B4-BE49-F238E27FC236}">
                <a16:creationId xmlns:a16="http://schemas.microsoft.com/office/drawing/2014/main" id="{EA445E9E-B98F-C4E5-5966-49E72CD8BDA7}"/>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9" name="Logo">
            <a:extLst>
              <a:ext uri="{FF2B5EF4-FFF2-40B4-BE49-F238E27FC236}">
                <a16:creationId xmlns:a16="http://schemas.microsoft.com/office/drawing/2014/main" id="{52AB567F-D7C7-D77C-D184-10CED8C1B424}"/>
              </a:ext>
            </a:extLst>
          </p:cNvPr>
          <p:cNvSpPr/>
          <p:nvPr userDrawn="1"/>
        </p:nvSpPr>
        <p:spPr>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a:p>
        </p:txBody>
      </p:sp>
      <p:sp>
        <p:nvSpPr>
          <p:cNvPr id="13" name="Agenda title">
            <a:extLst>
              <a:ext uri="{FF2B5EF4-FFF2-40B4-BE49-F238E27FC236}">
                <a16:creationId xmlns:a16="http://schemas.microsoft.com/office/drawing/2014/main" id="{C2632451-B23C-4B02-C331-037EDD532064}"/>
              </a:ext>
            </a:extLst>
          </p:cNvPr>
          <p:cNvSpPr txBox="1"/>
          <p:nvPr userDrawn="1"/>
        </p:nvSpPr>
        <p:spPr>
          <a:xfrm>
            <a:off x="185738" y="1807369"/>
            <a:ext cx="1019175" cy="307777"/>
          </a:xfrm>
          <a:prstGeom prst="rect">
            <a:avLst/>
          </a:prstGeom>
          <a:noFill/>
        </p:spPr>
        <p:txBody>
          <a:bodyPr wrap="square" lIns="0" tIns="0" rIns="0" bIns="0" rtlCol="0">
            <a:spAutoFit/>
          </a:bodyPr>
          <a:lstStyle/>
          <a:p>
            <a:r>
              <a:rPr lang="en-GB" sz="2000">
                <a:solidFill>
                  <a:schemeClr val="tx1"/>
                </a:solidFill>
              </a:rPr>
              <a:t>Agenda</a:t>
            </a:r>
          </a:p>
        </p:txBody>
      </p:sp>
      <p:sp>
        <p:nvSpPr>
          <p:cNvPr id="16" name="Slide Number Placeholder 15">
            <a:extLst>
              <a:ext uri="{FF2B5EF4-FFF2-40B4-BE49-F238E27FC236}">
                <a16:creationId xmlns:a16="http://schemas.microsoft.com/office/drawing/2014/main" id="{6BF71D63-C597-5855-FF01-7A48890671A2}"/>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GB" smtClean="0"/>
              <a:pPr/>
              <a:t>‹#›</a:t>
            </a:fld>
            <a:endParaRPr lang="en-GB"/>
          </a:p>
        </p:txBody>
      </p:sp>
      <p:sp>
        <p:nvSpPr>
          <p:cNvPr id="4" name="Text Placeholder 2">
            <a:extLst>
              <a:ext uri="{FF2B5EF4-FFF2-40B4-BE49-F238E27FC236}">
                <a16:creationId xmlns:a16="http://schemas.microsoft.com/office/drawing/2014/main" id="{84FE6EAD-778E-BDF2-9D68-D1D6108541C9}"/>
              </a:ext>
            </a:extLst>
          </p:cNvPr>
          <p:cNvSpPr>
            <a:spLocks noGrp="1"/>
          </p:cNvSpPr>
          <p:nvPr>
            <p:ph type="body" sz="quarter" idx="13" hasCustomPrompt="1"/>
          </p:nvPr>
        </p:nvSpPr>
        <p:spPr>
          <a:xfrm>
            <a:off x="3175667" y="1609890"/>
            <a:ext cx="8816975" cy="4054476"/>
          </a:xfrm>
        </p:spPr>
        <p:txBody>
          <a:bodyPr tIns="180000"/>
          <a:lstStyle>
            <a:lvl1pPr marL="252000" indent="-252000">
              <a:lnSpc>
                <a:spcPct val="110000"/>
              </a:lnSpc>
              <a:spcBef>
                <a:spcPts val="0"/>
              </a:spcBef>
              <a:buClr>
                <a:schemeClr val="accent5"/>
              </a:buClr>
              <a:buSzPct val="75000"/>
              <a:buFont typeface="Wingdings" panose="05000000000000000000" pitchFamily="2" charset="2"/>
              <a:buChar char="n"/>
              <a:defRPr sz="2000" b="0">
                <a:solidFill>
                  <a:schemeClr val="tx1"/>
                </a:solidFill>
              </a:defRPr>
            </a:lvl1pPr>
            <a:lvl2pPr marL="486000" indent="-234000">
              <a:lnSpc>
                <a:spcPct val="110000"/>
              </a:lnSpc>
              <a:spcBef>
                <a:spcPts val="0"/>
              </a:spcBef>
              <a:buClr>
                <a:schemeClr val="tx1"/>
              </a:buClr>
              <a:buSzPct val="75000"/>
              <a:buFont typeface="Wingdings" panose="05000000000000000000" pitchFamily="2" charset="2"/>
              <a:buChar char="n"/>
              <a:defRPr sz="1600" b="0">
                <a:solidFill>
                  <a:schemeClr val="tx1"/>
                </a:solidFill>
              </a:defRPr>
            </a:lvl2pPr>
            <a:lvl3pPr marL="666000" indent="-198000">
              <a:lnSpc>
                <a:spcPct val="110000"/>
              </a:lnSpc>
              <a:spcBef>
                <a:spcPts val="0"/>
              </a:spcBef>
              <a:buClr>
                <a:schemeClr val="tx1"/>
              </a:buClr>
              <a:buSzPct val="75000"/>
              <a:buFont typeface="Wingdings" panose="05000000000000000000" pitchFamily="2" charset="2"/>
              <a:buChar char="n"/>
              <a:defRPr sz="1400" b="0">
                <a:solidFill>
                  <a:schemeClr val="tx1"/>
                </a:solidFill>
              </a:defRPr>
            </a:lvl3pPr>
            <a:lvl4pPr marL="216000" indent="-216000">
              <a:lnSpc>
                <a:spcPct val="110000"/>
              </a:lnSpc>
              <a:spcBef>
                <a:spcPts val="0"/>
              </a:spcBef>
              <a:spcAft>
                <a:spcPts val="600"/>
              </a:spcAft>
              <a:buClr>
                <a:schemeClr val="accent5"/>
              </a:buClr>
              <a:buSzPct val="75000"/>
              <a:buFont typeface="Wingdings" panose="05000000000000000000" pitchFamily="2" charset="2"/>
              <a:buChar char="n"/>
              <a:defRPr sz="2000" b="0">
                <a:solidFill>
                  <a:schemeClr val="tx1"/>
                </a:solidFill>
              </a:defRPr>
            </a:lvl4pPr>
            <a:lvl5pPr marL="432000" indent="-216000">
              <a:lnSpc>
                <a:spcPct val="110000"/>
              </a:lnSpc>
              <a:spcBef>
                <a:spcPts val="0"/>
              </a:spcBef>
              <a:spcAft>
                <a:spcPts val="600"/>
              </a:spcAft>
              <a:buClr>
                <a:schemeClr val="tx1"/>
              </a:buClr>
              <a:buSzPct val="75000"/>
              <a:buFont typeface="Wingdings" panose="05000000000000000000" pitchFamily="2" charset="2"/>
              <a:buChar char="n"/>
              <a:defRPr sz="1600" b="0">
                <a:solidFill>
                  <a:schemeClr val="tx1"/>
                </a:solidFill>
              </a:defRPr>
            </a:lvl5pPr>
            <a:lvl6pPr marL="648000" indent="-216000">
              <a:lnSpc>
                <a:spcPct val="110000"/>
              </a:lnSpc>
              <a:spcBef>
                <a:spcPts val="0"/>
              </a:spcBef>
              <a:buClr>
                <a:schemeClr val="tx1"/>
              </a:buClr>
              <a:buSzPct val="75000"/>
              <a:buFont typeface="Wingdings" panose="05000000000000000000" pitchFamily="2" charset="2"/>
              <a:buChar char="n"/>
              <a:defRPr sz="1400" b="0">
                <a:solidFill>
                  <a:schemeClr val="tx1"/>
                </a:solidFill>
              </a:defRPr>
            </a:lvl6pPr>
            <a:lvl7pPr marL="216000" indent="-216000">
              <a:lnSpc>
                <a:spcPct val="110000"/>
              </a:lnSpc>
              <a:spcBef>
                <a:spcPts val="0"/>
              </a:spcBef>
              <a:spcAft>
                <a:spcPts val="600"/>
              </a:spcAft>
              <a:buClr>
                <a:schemeClr val="accent5"/>
              </a:buClr>
              <a:buSzPct val="75000"/>
              <a:buFont typeface="Wingdings" panose="05000000000000000000" pitchFamily="2" charset="2"/>
              <a:buChar char="n"/>
              <a:defRPr sz="2000" b="0">
                <a:solidFill>
                  <a:schemeClr val="tx1"/>
                </a:solidFill>
              </a:defRPr>
            </a:lvl7pPr>
            <a:lvl8pPr marL="432000" indent="-216000">
              <a:lnSpc>
                <a:spcPct val="110000"/>
              </a:lnSpc>
              <a:spcBef>
                <a:spcPts val="0"/>
              </a:spcBef>
              <a:buClr>
                <a:schemeClr val="tx1"/>
              </a:buClr>
              <a:buSzPct val="75000"/>
              <a:buFont typeface="Wingdings" panose="05000000000000000000" pitchFamily="2" charset="2"/>
              <a:buChar char="n"/>
              <a:defRPr sz="1600" b="0">
                <a:solidFill>
                  <a:schemeClr val="tx1"/>
                </a:solidFill>
              </a:defRPr>
            </a:lvl8pPr>
            <a:lvl9pPr marL="648000" indent="-216000">
              <a:lnSpc>
                <a:spcPct val="110000"/>
              </a:lnSpc>
              <a:spcBef>
                <a:spcPts val="0"/>
              </a:spcBef>
              <a:spcAft>
                <a:spcPts val="600"/>
              </a:spcAft>
              <a:buClr>
                <a:schemeClr val="tx1"/>
              </a:buClr>
              <a:buSzPct val="75000"/>
              <a:buFont typeface="Wingdings" panose="05000000000000000000" pitchFamily="2" charset="2"/>
              <a:buChar char="n"/>
              <a:defRPr sz="1400" b="0">
                <a:solidFill>
                  <a:schemeClr val="tx1"/>
                </a:solidFill>
              </a:defRPr>
            </a:lvl9pPr>
          </a:lstStyle>
          <a:p>
            <a:pPr lvl="0"/>
            <a:r>
              <a:rPr lang="en-GB" noProof="0"/>
              <a:t>Click to add agenda point                                                                            </a:t>
            </a:r>
            <a:r>
              <a:rPr lang="en-US" noProof="0"/>
              <a:t>Enter &amp; TAB for next text level</a:t>
            </a:r>
            <a:endParaRPr lang="en-GB" noProof="0"/>
          </a:p>
        </p:txBody>
      </p:sp>
    </p:spTree>
    <p:extLst>
      <p:ext uri="{BB962C8B-B14F-4D97-AF65-F5344CB8AC3E}">
        <p14:creationId xmlns:p14="http://schemas.microsoft.com/office/powerpoint/2010/main" val="1448787471"/>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short grey">
    <p:spTree>
      <p:nvGrpSpPr>
        <p:cNvPr id="1" name=""/>
        <p:cNvGrpSpPr/>
        <p:nvPr/>
      </p:nvGrpSpPr>
      <p:grpSpPr>
        <a:xfrm>
          <a:off x="0" y="0"/>
          <a:ext cx="0" cy="0"/>
          <a:chOff x="0" y="0"/>
          <a:chExt cx="0" cy="0"/>
        </a:xfrm>
      </p:grpSpPr>
      <p:sp>
        <p:nvSpPr>
          <p:cNvPr id="3" name="Backgrounds">
            <a:extLst>
              <a:ext uri="{FF2B5EF4-FFF2-40B4-BE49-F238E27FC236}">
                <a16:creationId xmlns:a16="http://schemas.microsoft.com/office/drawing/2014/main" id="{852A952B-76EF-4C8C-8C7B-140D4588A85A}"/>
              </a:ext>
            </a:extLst>
          </p:cNvPr>
          <p:cNvSpPr/>
          <p:nvPr userDrawn="1"/>
        </p:nvSpPr>
        <p:spPr>
          <a:xfrm>
            <a:off x="0" y="0"/>
            <a:ext cx="12193200" cy="6861600"/>
          </a:xfrm>
          <a:prstGeom prst="rect">
            <a:avLst/>
          </a:prstGeom>
          <a:solidFill>
            <a:srgbClr val="E7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5" name="Grid">
            <a:extLst>
              <a:ext uri="{FF2B5EF4-FFF2-40B4-BE49-F238E27FC236}">
                <a16:creationId xmlns:a16="http://schemas.microsoft.com/office/drawing/2014/main" id="{86B312DF-9E04-8EC7-BF7D-380A73D1E276}"/>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9" name="Logo">
            <a:extLst>
              <a:ext uri="{FF2B5EF4-FFF2-40B4-BE49-F238E27FC236}">
                <a16:creationId xmlns:a16="http://schemas.microsoft.com/office/drawing/2014/main" id="{52AB567F-D7C7-D77C-D184-10CED8C1B424}"/>
              </a:ext>
            </a:extLst>
          </p:cNvPr>
          <p:cNvSpPr/>
          <p:nvPr userDrawn="1"/>
        </p:nvSpPr>
        <p:spPr>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a:p>
        </p:txBody>
      </p:sp>
      <p:sp>
        <p:nvSpPr>
          <p:cNvPr id="13" name="Agenda title">
            <a:extLst>
              <a:ext uri="{FF2B5EF4-FFF2-40B4-BE49-F238E27FC236}">
                <a16:creationId xmlns:a16="http://schemas.microsoft.com/office/drawing/2014/main" id="{C2632451-B23C-4B02-C331-037EDD532064}"/>
              </a:ext>
            </a:extLst>
          </p:cNvPr>
          <p:cNvSpPr txBox="1"/>
          <p:nvPr userDrawn="1"/>
        </p:nvSpPr>
        <p:spPr>
          <a:xfrm>
            <a:off x="185738" y="1807369"/>
            <a:ext cx="1019175" cy="307777"/>
          </a:xfrm>
          <a:prstGeom prst="rect">
            <a:avLst/>
          </a:prstGeom>
          <a:noFill/>
        </p:spPr>
        <p:txBody>
          <a:bodyPr wrap="square" lIns="0" tIns="0" rIns="0" bIns="0" rtlCol="0">
            <a:spAutoFit/>
          </a:bodyPr>
          <a:lstStyle/>
          <a:p>
            <a:r>
              <a:rPr lang="en-GB" sz="2000">
                <a:solidFill>
                  <a:schemeClr val="tx1"/>
                </a:solidFill>
              </a:rPr>
              <a:t>Agenda</a:t>
            </a:r>
          </a:p>
        </p:txBody>
      </p:sp>
      <p:sp>
        <p:nvSpPr>
          <p:cNvPr id="16" name="Slide Number Placeholder 15">
            <a:extLst>
              <a:ext uri="{FF2B5EF4-FFF2-40B4-BE49-F238E27FC236}">
                <a16:creationId xmlns:a16="http://schemas.microsoft.com/office/drawing/2014/main" id="{6BF71D63-C597-5855-FF01-7A48890671A2}"/>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GB" smtClean="0"/>
              <a:pPr/>
              <a:t>‹#›</a:t>
            </a:fld>
            <a:endParaRPr lang="en-GB"/>
          </a:p>
        </p:txBody>
      </p:sp>
      <p:sp>
        <p:nvSpPr>
          <p:cNvPr id="2" name="Text Placeholder 2">
            <a:extLst>
              <a:ext uri="{FF2B5EF4-FFF2-40B4-BE49-F238E27FC236}">
                <a16:creationId xmlns:a16="http://schemas.microsoft.com/office/drawing/2014/main" id="{63B2D50B-F7A1-3E5D-5317-A3672D5A3BF9}"/>
              </a:ext>
            </a:extLst>
          </p:cNvPr>
          <p:cNvSpPr>
            <a:spLocks noGrp="1"/>
          </p:cNvSpPr>
          <p:nvPr>
            <p:ph type="body" sz="quarter" idx="13" hasCustomPrompt="1"/>
          </p:nvPr>
        </p:nvSpPr>
        <p:spPr bwMode="white">
          <a:xfrm>
            <a:off x="2974183" y="1700130"/>
            <a:ext cx="9030491" cy="4054476"/>
          </a:xfrm>
        </p:spPr>
        <p:txBody>
          <a:bodyPr tIns="108000"/>
          <a:lstStyle>
            <a:lvl1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accent1"/>
                </a:solidFill>
              </a:defRPr>
            </a:lvl1pPr>
            <a:lvl2pPr marL="435600" indent="-435600">
              <a:lnSpc>
                <a:spcPct val="115000"/>
              </a:lnSpc>
              <a:spcBef>
                <a:spcPts val="0"/>
              </a:spcBef>
              <a:spcAft>
                <a:spcPts val="1200"/>
              </a:spcAft>
              <a:buClr>
                <a:schemeClr val="accent5"/>
              </a:buClr>
              <a:buSzPct val="85000"/>
              <a:buFont typeface="Arial" panose="020B0604020202020204" pitchFamily="34" charset="0"/>
              <a:buChar char="​"/>
              <a:defRPr sz="1400" b="0">
                <a:solidFill>
                  <a:schemeClr val="accent1"/>
                </a:solidFill>
              </a:defRPr>
            </a:lvl2pPr>
            <a:lvl3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accent1"/>
                </a:solidFill>
              </a:defRPr>
            </a:lvl3pPr>
            <a:lvl4pPr marL="435600" indent="-435600">
              <a:lnSpc>
                <a:spcPct val="115000"/>
              </a:lnSpc>
              <a:spcBef>
                <a:spcPts val="0"/>
              </a:spcBef>
              <a:buClr>
                <a:schemeClr val="accent5"/>
              </a:buClr>
              <a:buSzPct val="85000"/>
              <a:buFont typeface="Arial" panose="020B0604020202020204" pitchFamily="34" charset="0"/>
              <a:buChar char="​"/>
              <a:defRPr sz="1400" b="0">
                <a:solidFill>
                  <a:schemeClr val="accent1"/>
                </a:solidFill>
              </a:defRPr>
            </a:lvl4pPr>
            <a:lvl5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accent1"/>
                </a:solidFill>
              </a:defRPr>
            </a:lvl5pPr>
            <a:lvl6pPr marL="435600" indent="-435600">
              <a:lnSpc>
                <a:spcPct val="115000"/>
              </a:lnSpc>
              <a:spcBef>
                <a:spcPts val="0"/>
              </a:spcBef>
              <a:spcAft>
                <a:spcPts val="1200"/>
              </a:spcAft>
              <a:buClr>
                <a:schemeClr val="accent5"/>
              </a:buClr>
              <a:buSzPct val="85000"/>
              <a:buFont typeface="Arial" panose="020B0604020202020204" pitchFamily="34" charset="0"/>
              <a:buChar char="​"/>
              <a:defRPr sz="1400" b="0">
                <a:solidFill>
                  <a:schemeClr val="accent1"/>
                </a:solidFill>
              </a:defRPr>
            </a:lvl6pPr>
            <a:lvl7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accent1"/>
                </a:solidFill>
              </a:defRPr>
            </a:lvl7pPr>
            <a:lvl8pPr marL="435600" indent="-435600">
              <a:lnSpc>
                <a:spcPct val="115000"/>
              </a:lnSpc>
              <a:spcBef>
                <a:spcPts val="0"/>
              </a:spcBef>
              <a:spcAft>
                <a:spcPts val="1200"/>
              </a:spcAft>
              <a:buClr>
                <a:schemeClr val="accent5"/>
              </a:buClr>
              <a:buSzPct val="85000"/>
              <a:buFont typeface="Arial" panose="020B0604020202020204" pitchFamily="34" charset="0"/>
              <a:buChar char="​"/>
              <a:defRPr sz="1400" b="0">
                <a:solidFill>
                  <a:schemeClr val="accent1"/>
                </a:solidFill>
              </a:defRPr>
            </a:lvl8pPr>
            <a:lvl9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accent1"/>
                </a:solidFill>
              </a:defRPr>
            </a:lvl9pPr>
          </a:lstStyle>
          <a:p>
            <a:pPr lvl="0"/>
            <a:r>
              <a:rPr lang="en-GB" noProof="0"/>
              <a:t>Click to add agenda point                          Enter &amp; TAB for next text level</a:t>
            </a:r>
          </a:p>
        </p:txBody>
      </p:sp>
    </p:spTree>
    <p:extLst>
      <p:ext uri="{BB962C8B-B14F-4D97-AF65-F5344CB8AC3E}">
        <p14:creationId xmlns:p14="http://schemas.microsoft.com/office/powerpoint/2010/main" val="151643923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headline green">
    <p:bg>
      <p:bgRef idx="1001">
        <a:schemeClr val="bg1"/>
      </p:bgRef>
    </p:bg>
    <p:spTree>
      <p:nvGrpSpPr>
        <p:cNvPr id="1" name=""/>
        <p:cNvGrpSpPr/>
        <p:nvPr/>
      </p:nvGrpSpPr>
      <p:grpSpPr>
        <a:xfrm>
          <a:off x="0" y="0"/>
          <a:ext cx="0" cy="0"/>
          <a:chOff x="0" y="0"/>
          <a:chExt cx="0" cy="0"/>
        </a:xfrm>
      </p:grpSpPr>
      <p:sp>
        <p:nvSpPr>
          <p:cNvPr id="10" name="Backgrounds">
            <a:extLst>
              <a:ext uri="{FF2B5EF4-FFF2-40B4-BE49-F238E27FC236}">
                <a16:creationId xmlns:a16="http://schemas.microsoft.com/office/drawing/2014/main" id="{DB5C86D5-D1E2-CBFA-36B6-5154EB48654D}"/>
              </a:ext>
            </a:extLst>
          </p:cNvPr>
          <p:cNvSpPr/>
          <p:nvPr userDrawn="1"/>
        </p:nvSpPr>
        <p:spPr>
          <a:xfrm>
            <a:off x="0" y="0"/>
            <a:ext cx="12193200" cy="6861600"/>
          </a:xfrm>
          <a:prstGeom prst="rect">
            <a:avLst/>
          </a:prstGeom>
          <a:solidFill>
            <a:srgbClr val="12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sz="2000" noProof="0" err="1"/>
          </a:p>
        </p:txBody>
      </p:sp>
      <p:sp>
        <p:nvSpPr>
          <p:cNvPr id="5" name="Grid">
            <a:extLst>
              <a:ext uri="{FF2B5EF4-FFF2-40B4-BE49-F238E27FC236}">
                <a16:creationId xmlns:a16="http://schemas.microsoft.com/office/drawing/2014/main" id="{A90FCCFC-8D35-0483-FAB6-8375553E6456}"/>
              </a:ext>
            </a:extLst>
          </p:cNvPr>
          <p:cNvSpPr/>
          <p:nvPr userDrawn="1"/>
        </p:nvSpPr>
        <p:spPr>
          <a:xfrm>
            <a:off x="-598" y="2381"/>
            <a:ext cx="12193199" cy="6858000"/>
          </a:xfrm>
          <a:custGeom>
            <a:avLst/>
            <a:gdLst>
              <a:gd name="connsiteX0" fmla="*/ 190218 w 12193199"/>
              <a:gd name="connsiteY0" fmla="*/ 190219 h 6858000"/>
              <a:gd name="connsiteX1" fmla="*/ 190218 w 12193199"/>
              <a:gd name="connsiteY1" fmla="*/ 6667781 h 6858000"/>
              <a:gd name="connsiteX2" fmla="*/ 12001837 w 12193199"/>
              <a:gd name="connsiteY2" fmla="*/ 6667781 h 6858000"/>
              <a:gd name="connsiteX3" fmla="*/ 12001837 w 12193199"/>
              <a:gd name="connsiteY3" fmla="*/ 190219 h 6858000"/>
              <a:gd name="connsiteX4" fmla="*/ 12001837 w 12193199"/>
              <a:gd name="connsiteY4" fmla="*/ 0 h 6858000"/>
              <a:gd name="connsiteX5" fmla="*/ 12009037 w 12193199"/>
              <a:gd name="connsiteY5" fmla="*/ 0 h 6858000"/>
              <a:gd name="connsiteX6" fmla="*/ 12009037 w 12193199"/>
              <a:gd name="connsiteY6" fmla="*/ 183019 h 6858000"/>
              <a:gd name="connsiteX7" fmla="*/ 12193199 w 12193199"/>
              <a:gd name="connsiteY7" fmla="*/ 183019 h 6858000"/>
              <a:gd name="connsiteX8" fmla="*/ 12193199 w 12193199"/>
              <a:gd name="connsiteY8" fmla="*/ 190219 h 6858000"/>
              <a:gd name="connsiteX9" fmla="*/ 12009037 w 12193199"/>
              <a:gd name="connsiteY9" fmla="*/ 190219 h 6858000"/>
              <a:gd name="connsiteX10" fmla="*/ 12009037 w 12193199"/>
              <a:gd name="connsiteY10" fmla="*/ 6667781 h 6858000"/>
              <a:gd name="connsiteX11" fmla="*/ 12193199 w 12193199"/>
              <a:gd name="connsiteY11" fmla="*/ 6667781 h 6858000"/>
              <a:gd name="connsiteX12" fmla="*/ 12193199 w 12193199"/>
              <a:gd name="connsiteY12" fmla="*/ 6674981 h 6858000"/>
              <a:gd name="connsiteX13" fmla="*/ 12009037 w 12193199"/>
              <a:gd name="connsiteY13" fmla="*/ 6674981 h 6858000"/>
              <a:gd name="connsiteX14" fmla="*/ 12009037 w 12193199"/>
              <a:gd name="connsiteY14" fmla="*/ 6858000 h 6858000"/>
              <a:gd name="connsiteX15" fmla="*/ 12001837 w 12193199"/>
              <a:gd name="connsiteY15" fmla="*/ 6858000 h 6858000"/>
              <a:gd name="connsiteX16" fmla="*/ 12001837 w 12193199"/>
              <a:gd name="connsiteY16" fmla="*/ 6674981 h 6858000"/>
              <a:gd name="connsiteX17" fmla="*/ 190218 w 12193199"/>
              <a:gd name="connsiteY17" fmla="*/ 6674981 h 6858000"/>
              <a:gd name="connsiteX18" fmla="*/ 190218 w 12193199"/>
              <a:gd name="connsiteY18" fmla="*/ 6858000 h 6858000"/>
              <a:gd name="connsiteX19" fmla="*/ 183018 w 12193199"/>
              <a:gd name="connsiteY19" fmla="*/ 6858000 h 6858000"/>
              <a:gd name="connsiteX20" fmla="*/ 183018 w 12193199"/>
              <a:gd name="connsiteY20" fmla="*/ 6674981 h 6858000"/>
              <a:gd name="connsiteX21" fmla="*/ 0 w 12193199"/>
              <a:gd name="connsiteY21" fmla="*/ 6674981 h 6858000"/>
              <a:gd name="connsiteX22" fmla="*/ 0 w 12193199"/>
              <a:gd name="connsiteY22" fmla="*/ 6667781 h 6858000"/>
              <a:gd name="connsiteX23" fmla="*/ 183018 w 12193199"/>
              <a:gd name="connsiteY23" fmla="*/ 6667781 h 6858000"/>
              <a:gd name="connsiteX24" fmla="*/ 183018 w 12193199"/>
              <a:gd name="connsiteY24" fmla="*/ 190219 h 6858000"/>
              <a:gd name="connsiteX25" fmla="*/ 0 w 12193199"/>
              <a:gd name="connsiteY25" fmla="*/ 190219 h 6858000"/>
              <a:gd name="connsiteX26" fmla="*/ 0 w 12193199"/>
              <a:gd name="connsiteY26" fmla="*/ 183019 h 6858000"/>
              <a:gd name="connsiteX27" fmla="*/ 183018 w 12193199"/>
              <a:gd name="connsiteY27" fmla="*/ 183019 h 6858000"/>
              <a:gd name="connsiteX28" fmla="*/ 183018 w 12193199"/>
              <a:gd name="connsiteY28" fmla="*/ 0 h 6858000"/>
              <a:gd name="connsiteX29" fmla="*/ 190218 w 12193199"/>
              <a:gd name="connsiteY29" fmla="*/ 0 h 6858000"/>
              <a:gd name="connsiteX30" fmla="*/ 190218 w 12193199"/>
              <a:gd name="connsiteY30" fmla="*/ 183019 h 6858000"/>
              <a:gd name="connsiteX31" fmla="*/ 12001837 w 12193199"/>
              <a:gd name="connsiteY31"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3199" h="6858000">
                <a:moveTo>
                  <a:pt x="190218" y="190219"/>
                </a:moveTo>
                <a:lnTo>
                  <a:pt x="190218" y="6667781"/>
                </a:lnTo>
                <a:lnTo>
                  <a:pt x="12001837" y="6667781"/>
                </a:lnTo>
                <a:lnTo>
                  <a:pt x="12001837" y="190219"/>
                </a:lnTo>
                <a:close/>
                <a:moveTo>
                  <a:pt x="12001837" y="0"/>
                </a:moveTo>
                <a:lnTo>
                  <a:pt x="12009037" y="0"/>
                </a:lnTo>
                <a:lnTo>
                  <a:pt x="12009037" y="183019"/>
                </a:lnTo>
                <a:lnTo>
                  <a:pt x="12193199" y="183019"/>
                </a:lnTo>
                <a:lnTo>
                  <a:pt x="12193199" y="190219"/>
                </a:lnTo>
                <a:lnTo>
                  <a:pt x="12009037" y="190219"/>
                </a:lnTo>
                <a:lnTo>
                  <a:pt x="12009037" y="6667781"/>
                </a:lnTo>
                <a:lnTo>
                  <a:pt x="12193199" y="6667781"/>
                </a:lnTo>
                <a:lnTo>
                  <a:pt x="12193199" y="6674981"/>
                </a:lnTo>
                <a:lnTo>
                  <a:pt x="12009037" y="6674981"/>
                </a:lnTo>
                <a:lnTo>
                  <a:pt x="12009037" y="6858000"/>
                </a:lnTo>
                <a:lnTo>
                  <a:pt x="12001837" y="6858000"/>
                </a:lnTo>
                <a:lnTo>
                  <a:pt x="12001837"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lnTo>
                  <a:pt x="183018" y="0"/>
                </a:lnTo>
                <a:lnTo>
                  <a:pt x="190218" y="0"/>
                </a:lnTo>
                <a:lnTo>
                  <a:pt x="190218" y="183019"/>
                </a:lnTo>
                <a:lnTo>
                  <a:pt x="12001837"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1" name="Logo">
            <a:extLst>
              <a:ext uri="{FF2B5EF4-FFF2-40B4-BE49-F238E27FC236}">
                <a16:creationId xmlns:a16="http://schemas.microsoft.com/office/drawing/2014/main" id="{70D45FBA-DD21-FC4B-4421-D3250D2BFC81}"/>
              </a:ext>
            </a:extLst>
          </p:cNvPr>
          <p:cNvSpPr/>
          <p:nvPr userDrawn="1"/>
        </p:nvSpPr>
        <p:spPr bwMode="white">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accent1"/>
          </a:solidFill>
          <a:ln w="9525" cap="flat">
            <a:noFill/>
            <a:prstDash val="solid"/>
            <a:miter/>
          </a:ln>
        </p:spPr>
        <p:txBody>
          <a:bodyPr rtlCol="0" anchor="ctr"/>
          <a:lstStyle/>
          <a:p>
            <a:endParaRPr lang="en-GB"/>
          </a:p>
        </p:txBody>
      </p:sp>
      <p:sp>
        <p:nvSpPr>
          <p:cNvPr id="4" name="Title 3">
            <a:extLst>
              <a:ext uri="{FF2B5EF4-FFF2-40B4-BE49-F238E27FC236}">
                <a16:creationId xmlns:a16="http://schemas.microsoft.com/office/drawing/2014/main" id="{986EADC8-30A6-B6BE-9F54-B5488F402F95}"/>
              </a:ext>
            </a:extLst>
          </p:cNvPr>
          <p:cNvSpPr>
            <a:spLocks noGrp="1"/>
          </p:cNvSpPr>
          <p:nvPr>
            <p:ph type="title" hasCustomPrompt="1"/>
          </p:nvPr>
        </p:nvSpPr>
        <p:spPr bwMode="white"/>
        <p:txBody>
          <a:bodyPr/>
          <a:lstStyle>
            <a:lvl1pPr>
              <a:defRPr>
                <a:solidFill>
                  <a:schemeClr val="accent1"/>
                </a:solidFill>
              </a:defRPr>
            </a:lvl1pPr>
          </a:lstStyle>
          <a:p>
            <a:r>
              <a:rPr lang="en-US"/>
              <a:t>Click to add title</a:t>
            </a:r>
            <a:endParaRPr lang="en-GB"/>
          </a:p>
        </p:txBody>
      </p:sp>
      <p:sp>
        <p:nvSpPr>
          <p:cNvPr id="6" name="Slide Number Placeholder 5">
            <a:extLst>
              <a:ext uri="{FF2B5EF4-FFF2-40B4-BE49-F238E27FC236}">
                <a16:creationId xmlns:a16="http://schemas.microsoft.com/office/drawing/2014/main" id="{AD019847-20E5-4B7E-B872-4144EE846D88}"/>
              </a:ext>
            </a:extLst>
          </p:cNvPr>
          <p:cNvSpPr>
            <a:spLocks noGrp="1"/>
          </p:cNvSpPr>
          <p:nvPr>
            <p:ph type="sldNum" sz="quarter" idx="12"/>
          </p:nvPr>
        </p:nvSpPr>
        <p:spPr bwMode="white"/>
        <p:txBody>
          <a:bodyPr/>
          <a:lstStyle>
            <a:lvl1pPr>
              <a:defRPr>
                <a:solidFill>
                  <a:schemeClr val="accent1"/>
                </a:solidFill>
              </a:defRPr>
            </a:lvl1pPr>
          </a:lstStyle>
          <a:p>
            <a:fld id="{23AA811B-2EBD-4900-905E-5BE206449611}" type="slidenum">
              <a:rPr lang="en-GB" smtClean="0"/>
              <a:pPr/>
              <a:t>‹#›</a:t>
            </a:fld>
            <a:endParaRPr lang="en-GB"/>
          </a:p>
        </p:txBody>
      </p:sp>
      <p:sp>
        <p:nvSpPr>
          <p:cNvPr id="12" name="Content Placeholder 2">
            <a:extLst>
              <a:ext uri="{FF2B5EF4-FFF2-40B4-BE49-F238E27FC236}">
                <a16:creationId xmlns:a16="http://schemas.microsoft.com/office/drawing/2014/main" id="{0C0AD753-83CD-C853-739F-AA968B28858C}"/>
              </a:ext>
            </a:extLst>
          </p:cNvPr>
          <p:cNvSpPr>
            <a:spLocks noGrp="1"/>
          </p:cNvSpPr>
          <p:nvPr>
            <p:ph idx="17" hasCustomPrompt="1"/>
          </p:nvPr>
        </p:nvSpPr>
        <p:spPr bwMode="white">
          <a:xfrm>
            <a:off x="185738" y="1438274"/>
            <a:ext cx="11818937" cy="4562476"/>
          </a:xfrm>
        </p:spPr>
        <p:txBody>
          <a:bodyPr/>
          <a:lstStyle>
            <a:lvl1pPr>
              <a:defRPr>
                <a:solidFill>
                  <a:schemeClr val="accent1"/>
                </a:solidFill>
              </a:defRPr>
            </a:lvl1pPr>
            <a:lvl2pPr>
              <a:buClr>
                <a:schemeClr val="accent1"/>
              </a:buClr>
              <a:defRPr>
                <a:solidFill>
                  <a:schemeClr val="accent1"/>
                </a:solidFill>
              </a:defRPr>
            </a:lvl2pPr>
            <a:lvl3pPr>
              <a:buClr>
                <a:schemeClr val="accent1"/>
              </a:buCl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noProof="0"/>
              <a:t>Click to add text</a:t>
            </a:r>
            <a:endParaRPr lang="en-GB" noProof="0"/>
          </a:p>
        </p:txBody>
      </p:sp>
    </p:spTree>
    <p:extLst>
      <p:ext uri="{BB962C8B-B14F-4D97-AF65-F5344CB8AC3E}">
        <p14:creationId xmlns:p14="http://schemas.microsoft.com/office/powerpoint/2010/main" val="2731011111"/>
      </p:ext>
    </p:extLst>
  </p:cSld>
  <p:clrMapOvr>
    <a:overrideClrMapping bg1="dk1" tx1="lt1" bg2="dk2" tx2="lt2" accent1="l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long grey - no grid">
    <p:spTree>
      <p:nvGrpSpPr>
        <p:cNvPr id="1" name=""/>
        <p:cNvGrpSpPr/>
        <p:nvPr/>
      </p:nvGrpSpPr>
      <p:grpSpPr>
        <a:xfrm>
          <a:off x="0" y="0"/>
          <a:ext cx="0" cy="0"/>
          <a:chOff x="0" y="0"/>
          <a:chExt cx="0" cy="0"/>
        </a:xfrm>
      </p:grpSpPr>
      <p:sp>
        <p:nvSpPr>
          <p:cNvPr id="2" name="Backgrounds">
            <a:extLst>
              <a:ext uri="{FF2B5EF4-FFF2-40B4-BE49-F238E27FC236}">
                <a16:creationId xmlns:a16="http://schemas.microsoft.com/office/drawing/2014/main" id="{97AEE8EB-E9A4-4093-2252-3955D0CA1AC9}"/>
              </a:ext>
            </a:extLst>
          </p:cNvPr>
          <p:cNvSpPr>
            <a:spLocks/>
          </p:cNvSpPr>
          <p:nvPr userDrawn="1"/>
        </p:nvSpPr>
        <p:spPr>
          <a:xfrm>
            <a:off x="-1200" y="-3600"/>
            <a:ext cx="12193200" cy="6861600"/>
          </a:xfrm>
          <a:prstGeom prst="rect">
            <a:avLst/>
          </a:prstGeom>
          <a:solidFill>
            <a:srgbClr val="E7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9" name="Logo">
            <a:extLst>
              <a:ext uri="{FF2B5EF4-FFF2-40B4-BE49-F238E27FC236}">
                <a16:creationId xmlns:a16="http://schemas.microsoft.com/office/drawing/2014/main" id="{52AB567F-D7C7-D77C-D184-10CED8C1B424}"/>
              </a:ext>
            </a:extLst>
          </p:cNvPr>
          <p:cNvSpPr/>
          <p:nvPr userDrawn="1"/>
        </p:nvSpPr>
        <p:spPr>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a:p>
        </p:txBody>
      </p:sp>
      <p:sp>
        <p:nvSpPr>
          <p:cNvPr id="13" name="Agenda title">
            <a:extLst>
              <a:ext uri="{FF2B5EF4-FFF2-40B4-BE49-F238E27FC236}">
                <a16:creationId xmlns:a16="http://schemas.microsoft.com/office/drawing/2014/main" id="{C2632451-B23C-4B02-C331-037EDD532064}"/>
              </a:ext>
            </a:extLst>
          </p:cNvPr>
          <p:cNvSpPr txBox="1"/>
          <p:nvPr userDrawn="1"/>
        </p:nvSpPr>
        <p:spPr>
          <a:xfrm>
            <a:off x="185738" y="1807369"/>
            <a:ext cx="1019175" cy="307777"/>
          </a:xfrm>
          <a:prstGeom prst="rect">
            <a:avLst/>
          </a:prstGeom>
          <a:noFill/>
        </p:spPr>
        <p:txBody>
          <a:bodyPr wrap="square" lIns="0" tIns="0" rIns="0" bIns="0" rtlCol="0">
            <a:spAutoFit/>
          </a:bodyPr>
          <a:lstStyle/>
          <a:p>
            <a:r>
              <a:rPr lang="en-GB" sz="2000">
                <a:solidFill>
                  <a:schemeClr val="tx1"/>
                </a:solidFill>
              </a:rPr>
              <a:t>Agenda</a:t>
            </a:r>
          </a:p>
        </p:txBody>
      </p:sp>
      <p:sp>
        <p:nvSpPr>
          <p:cNvPr id="16" name="Slide Number Placeholder 15">
            <a:extLst>
              <a:ext uri="{FF2B5EF4-FFF2-40B4-BE49-F238E27FC236}">
                <a16:creationId xmlns:a16="http://schemas.microsoft.com/office/drawing/2014/main" id="{6BF71D63-C597-5855-FF01-7A48890671A2}"/>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GB" smtClean="0"/>
              <a:pPr/>
              <a:t>‹#›</a:t>
            </a:fld>
            <a:endParaRPr lang="en-GB"/>
          </a:p>
        </p:txBody>
      </p:sp>
      <p:sp>
        <p:nvSpPr>
          <p:cNvPr id="4" name="Text Placeholder 2">
            <a:extLst>
              <a:ext uri="{FF2B5EF4-FFF2-40B4-BE49-F238E27FC236}">
                <a16:creationId xmlns:a16="http://schemas.microsoft.com/office/drawing/2014/main" id="{84FE6EAD-778E-BDF2-9D68-D1D6108541C9}"/>
              </a:ext>
            </a:extLst>
          </p:cNvPr>
          <p:cNvSpPr>
            <a:spLocks noGrp="1"/>
          </p:cNvSpPr>
          <p:nvPr>
            <p:ph type="body" sz="quarter" idx="13" hasCustomPrompt="1"/>
          </p:nvPr>
        </p:nvSpPr>
        <p:spPr>
          <a:xfrm>
            <a:off x="3175667" y="1609890"/>
            <a:ext cx="8816975" cy="4054476"/>
          </a:xfrm>
        </p:spPr>
        <p:txBody>
          <a:bodyPr tIns="180000"/>
          <a:lstStyle>
            <a:lvl1pPr marL="252000" indent="-252000">
              <a:lnSpc>
                <a:spcPct val="110000"/>
              </a:lnSpc>
              <a:spcBef>
                <a:spcPts val="0"/>
              </a:spcBef>
              <a:buClr>
                <a:schemeClr val="accent5"/>
              </a:buClr>
              <a:buSzPct val="75000"/>
              <a:buFont typeface="Wingdings" panose="05000000000000000000" pitchFamily="2" charset="2"/>
              <a:buChar char="n"/>
              <a:defRPr sz="2000" b="0">
                <a:solidFill>
                  <a:schemeClr val="tx1"/>
                </a:solidFill>
              </a:defRPr>
            </a:lvl1pPr>
            <a:lvl2pPr marL="486000" indent="-234000">
              <a:lnSpc>
                <a:spcPct val="110000"/>
              </a:lnSpc>
              <a:spcBef>
                <a:spcPts val="0"/>
              </a:spcBef>
              <a:buClr>
                <a:schemeClr val="tx1"/>
              </a:buClr>
              <a:buSzPct val="75000"/>
              <a:buFont typeface="Wingdings" panose="05000000000000000000" pitchFamily="2" charset="2"/>
              <a:buChar char="n"/>
              <a:defRPr sz="1600" b="0">
                <a:solidFill>
                  <a:schemeClr val="tx1"/>
                </a:solidFill>
              </a:defRPr>
            </a:lvl2pPr>
            <a:lvl3pPr marL="666000" indent="-198000">
              <a:lnSpc>
                <a:spcPct val="110000"/>
              </a:lnSpc>
              <a:spcBef>
                <a:spcPts val="0"/>
              </a:spcBef>
              <a:buClr>
                <a:schemeClr val="tx1"/>
              </a:buClr>
              <a:buSzPct val="75000"/>
              <a:buFont typeface="Wingdings" panose="05000000000000000000" pitchFamily="2" charset="2"/>
              <a:buChar char="n"/>
              <a:defRPr sz="1400" b="0">
                <a:solidFill>
                  <a:schemeClr val="tx1"/>
                </a:solidFill>
              </a:defRPr>
            </a:lvl3pPr>
            <a:lvl4pPr marL="216000" indent="-216000">
              <a:lnSpc>
                <a:spcPct val="110000"/>
              </a:lnSpc>
              <a:spcBef>
                <a:spcPts val="0"/>
              </a:spcBef>
              <a:spcAft>
                <a:spcPts val="600"/>
              </a:spcAft>
              <a:buClr>
                <a:schemeClr val="accent5"/>
              </a:buClr>
              <a:buSzPct val="75000"/>
              <a:buFont typeface="Wingdings" panose="05000000000000000000" pitchFamily="2" charset="2"/>
              <a:buChar char="n"/>
              <a:defRPr sz="2000" b="0">
                <a:solidFill>
                  <a:schemeClr val="tx1"/>
                </a:solidFill>
              </a:defRPr>
            </a:lvl4pPr>
            <a:lvl5pPr marL="432000" indent="-216000">
              <a:lnSpc>
                <a:spcPct val="110000"/>
              </a:lnSpc>
              <a:spcBef>
                <a:spcPts val="0"/>
              </a:spcBef>
              <a:spcAft>
                <a:spcPts val="600"/>
              </a:spcAft>
              <a:buClr>
                <a:schemeClr val="tx1"/>
              </a:buClr>
              <a:buSzPct val="75000"/>
              <a:buFont typeface="Wingdings" panose="05000000000000000000" pitchFamily="2" charset="2"/>
              <a:buChar char="n"/>
              <a:defRPr sz="1600" b="0">
                <a:solidFill>
                  <a:schemeClr val="tx1"/>
                </a:solidFill>
              </a:defRPr>
            </a:lvl5pPr>
            <a:lvl6pPr marL="648000" indent="-216000">
              <a:lnSpc>
                <a:spcPct val="110000"/>
              </a:lnSpc>
              <a:spcBef>
                <a:spcPts val="0"/>
              </a:spcBef>
              <a:buClr>
                <a:schemeClr val="tx1"/>
              </a:buClr>
              <a:buSzPct val="75000"/>
              <a:buFont typeface="Wingdings" panose="05000000000000000000" pitchFamily="2" charset="2"/>
              <a:buChar char="n"/>
              <a:defRPr sz="1400" b="0">
                <a:solidFill>
                  <a:schemeClr val="tx1"/>
                </a:solidFill>
              </a:defRPr>
            </a:lvl6pPr>
            <a:lvl7pPr marL="216000" indent="-216000">
              <a:lnSpc>
                <a:spcPct val="110000"/>
              </a:lnSpc>
              <a:spcBef>
                <a:spcPts val="0"/>
              </a:spcBef>
              <a:spcAft>
                <a:spcPts val="600"/>
              </a:spcAft>
              <a:buClr>
                <a:schemeClr val="accent5"/>
              </a:buClr>
              <a:buSzPct val="75000"/>
              <a:buFont typeface="Wingdings" panose="05000000000000000000" pitchFamily="2" charset="2"/>
              <a:buChar char="n"/>
              <a:defRPr sz="2000" b="0">
                <a:solidFill>
                  <a:schemeClr val="tx1"/>
                </a:solidFill>
              </a:defRPr>
            </a:lvl7pPr>
            <a:lvl8pPr marL="432000" indent="-216000">
              <a:lnSpc>
                <a:spcPct val="110000"/>
              </a:lnSpc>
              <a:spcBef>
                <a:spcPts val="0"/>
              </a:spcBef>
              <a:buClr>
                <a:schemeClr val="tx1"/>
              </a:buClr>
              <a:buSzPct val="75000"/>
              <a:buFont typeface="Wingdings" panose="05000000000000000000" pitchFamily="2" charset="2"/>
              <a:buChar char="n"/>
              <a:defRPr sz="1600" b="0">
                <a:solidFill>
                  <a:schemeClr val="tx1"/>
                </a:solidFill>
              </a:defRPr>
            </a:lvl8pPr>
            <a:lvl9pPr marL="648000" indent="-216000">
              <a:lnSpc>
                <a:spcPct val="110000"/>
              </a:lnSpc>
              <a:spcBef>
                <a:spcPts val="0"/>
              </a:spcBef>
              <a:spcAft>
                <a:spcPts val="600"/>
              </a:spcAft>
              <a:buClr>
                <a:schemeClr val="tx1"/>
              </a:buClr>
              <a:buSzPct val="75000"/>
              <a:buFont typeface="Wingdings" panose="05000000000000000000" pitchFamily="2" charset="2"/>
              <a:buChar char="n"/>
              <a:defRPr sz="1400" b="0">
                <a:solidFill>
                  <a:schemeClr val="tx1"/>
                </a:solidFill>
              </a:defRPr>
            </a:lvl9pPr>
          </a:lstStyle>
          <a:p>
            <a:pPr lvl="0"/>
            <a:r>
              <a:rPr lang="en-GB" noProof="0"/>
              <a:t>Click to add agenda point                                                                            </a:t>
            </a:r>
            <a:r>
              <a:rPr lang="en-US" noProof="0"/>
              <a:t>Enter &amp; TAB for next text level</a:t>
            </a:r>
            <a:endParaRPr lang="en-GB" noProof="0"/>
          </a:p>
        </p:txBody>
      </p:sp>
    </p:spTree>
    <p:extLst>
      <p:ext uri="{BB962C8B-B14F-4D97-AF65-F5344CB8AC3E}">
        <p14:creationId xmlns:p14="http://schemas.microsoft.com/office/powerpoint/2010/main" val="240417093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green">
    <p:bg>
      <p:bgRef idx="1001">
        <a:schemeClr val="bg1"/>
      </p:bgRef>
    </p:bg>
    <p:spTree>
      <p:nvGrpSpPr>
        <p:cNvPr id="1" name=""/>
        <p:cNvGrpSpPr/>
        <p:nvPr/>
      </p:nvGrpSpPr>
      <p:grpSpPr>
        <a:xfrm>
          <a:off x="0" y="0"/>
          <a:ext cx="0" cy="0"/>
          <a:chOff x="0" y="0"/>
          <a:chExt cx="0" cy="0"/>
        </a:xfrm>
      </p:grpSpPr>
      <p:sp>
        <p:nvSpPr>
          <p:cNvPr id="4" name="Backgrounds">
            <a:extLst>
              <a:ext uri="{FF2B5EF4-FFF2-40B4-BE49-F238E27FC236}">
                <a16:creationId xmlns:a16="http://schemas.microsoft.com/office/drawing/2014/main" id="{CA0DEA3C-AEE2-C307-5D8E-500705E9AB76}"/>
              </a:ext>
            </a:extLst>
          </p:cNvPr>
          <p:cNvSpPr/>
          <p:nvPr userDrawn="1"/>
        </p:nvSpPr>
        <p:spPr bwMode="ltGray">
          <a:xfrm>
            <a:off x="0" y="0"/>
            <a:ext cx="12193200" cy="686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84" name="Grid">
            <a:extLst>
              <a:ext uri="{FF2B5EF4-FFF2-40B4-BE49-F238E27FC236}">
                <a16:creationId xmlns:a16="http://schemas.microsoft.com/office/drawing/2014/main" id="{6B14ED8E-E195-D0C0-D950-EEEE70133C27}"/>
              </a:ext>
            </a:extLst>
          </p:cNvPr>
          <p:cNvSpPr/>
          <p:nvPr userDrawn="1"/>
        </p:nvSpPr>
        <p:spPr bwMode="white">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Logo">
            <a:extLst>
              <a:ext uri="{FF2B5EF4-FFF2-40B4-BE49-F238E27FC236}">
                <a16:creationId xmlns:a16="http://schemas.microsoft.com/office/drawing/2014/main" id="{C5441F9B-1854-D9BD-741A-71B0CB02280A}"/>
              </a:ext>
            </a:extLst>
          </p:cNvPr>
          <p:cNvSpPr/>
          <p:nvPr userDrawn="1"/>
        </p:nvSpPr>
        <p:spPr bwMode="white">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a:p>
        </p:txBody>
      </p:sp>
      <p:sp>
        <p:nvSpPr>
          <p:cNvPr id="2" name="Title 1"/>
          <p:cNvSpPr>
            <a:spLocks noGrp="1"/>
          </p:cNvSpPr>
          <p:nvPr>
            <p:ph type="ctrTitle" hasCustomPrompt="1"/>
          </p:nvPr>
        </p:nvSpPr>
        <p:spPr bwMode="white">
          <a:xfrm>
            <a:off x="0" y="0"/>
            <a:ext cx="8996576" cy="2620964"/>
          </a:xfrm>
        </p:spPr>
        <p:txBody>
          <a:bodyPr lIns="198000" tIns="144000" bIns="0" anchor="t"/>
          <a:lstStyle>
            <a:lvl1pPr algn="l">
              <a:lnSpc>
                <a:spcPct val="86000"/>
              </a:lnSpc>
              <a:defRPr sz="6300">
                <a:solidFill>
                  <a:schemeClr val="tx1"/>
                </a:solidFill>
              </a:defRPr>
            </a:lvl1pPr>
          </a:lstStyle>
          <a:p>
            <a:r>
              <a:rPr lang="en-GB"/>
              <a:t>Click to add title</a:t>
            </a:r>
          </a:p>
        </p:txBody>
      </p:sp>
      <p:sp>
        <p:nvSpPr>
          <p:cNvPr id="12" name="Subtitle 2">
            <a:extLst>
              <a:ext uri="{FF2B5EF4-FFF2-40B4-BE49-F238E27FC236}">
                <a16:creationId xmlns:a16="http://schemas.microsoft.com/office/drawing/2014/main" id="{EB4E9833-0B18-BA78-C50B-350C1656D184}"/>
              </a:ext>
            </a:extLst>
          </p:cNvPr>
          <p:cNvSpPr>
            <a:spLocks noGrp="1"/>
          </p:cNvSpPr>
          <p:nvPr>
            <p:ph type="subTitle" idx="1" hasCustomPrompt="1"/>
          </p:nvPr>
        </p:nvSpPr>
        <p:spPr bwMode="white">
          <a:xfrm>
            <a:off x="6000750" y="3335337"/>
            <a:ext cx="6191250" cy="1854199"/>
          </a:xfrm>
        </p:spPr>
        <p:txBody>
          <a:bodyPr lIns="198000" tIns="126000" rIns="180000" bIns="126000"/>
          <a:lstStyle>
            <a:lvl1pPr marL="0" indent="0" algn="l">
              <a:lnSpc>
                <a:spcPct val="100000"/>
              </a:lnSpc>
              <a:spcBef>
                <a:spcPts val="0"/>
              </a:spcBef>
              <a:buFont typeface="Arial" panose="020B0604020202020204" pitchFamily="34" charset="0"/>
              <a:buChar char="​"/>
              <a:defRPr sz="2400" b="0">
                <a:solidFill>
                  <a:schemeClr val="tx1"/>
                </a:solidFill>
              </a:defRPr>
            </a:lvl1pPr>
            <a:lvl2pPr marL="0" indent="0" algn="l">
              <a:lnSpc>
                <a:spcPct val="100000"/>
              </a:lnSpc>
              <a:buFont typeface="Arial" panose="020B0604020202020204" pitchFamily="34" charset="0"/>
              <a:buChar char="​"/>
              <a:defRPr sz="2400" b="0">
                <a:solidFill>
                  <a:schemeClr val="tx1"/>
                </a:solidFill>
              </a:defRPr>
            </a:lvl2pPr>
            <a:lvl3pPr marL="0" indent="0" algn="l">
              <a:lnSpc>
                <a:spcPct val="100000"/>
              </a:lnSpc>
              <a:buFont typeface="Arial" panose="020B0604020202020204" pitchFamily="34" charset="0"/>
              <a:buChar char="​"/>
              <a:defRPr sz="2400" b="0">
                <a:solidFill>
                  <a:schemeClr val="tx1"/>
                </a:solidFill>
              </a:defRPr>
            </a:lvl3pPr>
            <a:lvl4pPr marL="0" indent="0" algn="l">
              <a:lnSpc>
                <a:spcPct val="100000"/>
              </a:lnSpc>
              <a:buFont typeface="Arial" panose="020B0604020202020204" pitchFamily="34" charset="0"/>
              <a:buChar char="​"/>
              <a:defRPr sz="2400" b="0">
                <a:solidFill>
                  <a:schemeClr val="tx1"/>
                </a:solidFill>
              </a:defRPr>
            </a:lvl4pPr>
            <a:lvl5pPr marL="0" indent="0" algn="l">
              <a:lnSpc>
                <a:spcPct val="100000"/>
              </a:lnSpc>
              <a:buFont typeface="Arial" panose="020B0604020202020204" pitchFamily="34" charset="0"/>
              <a:buChar char="​"/>
              <a:defRPr sz="2400" b="0">
                <a:solidFill>
                  <a:schemeClr val="tx1"/>
                </a:solidFill>
              </a:defRPr>
            </a:lvl5pPr>
            <a:lvl6pPr marL="0" indent="0" algn="l">
              <a:lnSpc>
                <a:spcPct val="100000"/>
              </a:lnSpc>
              <a:buFont typeface="Arial" panose="020B0604020202020204" pitchFamily="34" charset="0"/>
              <a:buChar char="​"/>
              <a:defRPr sz="2400" b="0">
                <a:solidFill>
                  <a:schemeClr val="tx1"/>
                </a:solidFill>
              </a:defRPr>
            </a:lvl6pPr>
            <a:lvl7pPr marL="0" indent="0" algn="l">
              <a:lnSpc>
                <a:spcPct val="100000"/>
              </a:lnSpc>
              <a:buFont typeface="Arial" panose="020B0604020202020204" pitchFamily="34" charset="0"/>
              <a:buChar char="​"/>
              <a:defRPr sz="2400" b="0">
                <a:solidFill>
                  <a:schemeClr val="tx1"/>
                </a:solidFill>
              </a:defRPr>
            </a:lvl7pPr>
            <a:lvl8pPr marL="0" indent="0" algn="l">
              <a:lnSpc>
                <a:spcPct val="100000"/>
              </a:lnSpc>
              <a:buFont typeface="Arial" panose="020B0604020202020204" pitchFamily="34" charset="0"/>
              <a:buChar char="​"/>
              <a:defRPr sz="2400" b="0">
                <a:solidFill>
                  <a:schemeClr val="tx1"/>
                </a:solidFill>
              </a:defRPr>
            </a:lvl8pPr>
            <a:lvl9pPr marL="0" indent="0" algn="l">
              <a:lnSpc>
                <a:spcPct val="100000"/>
              </a:lnSpc>
              <a:buFont typeface="Arial" panose="020B0604020202020204" pitchFamily="34" charset="0"/>
              <a:buChar char="​"/>
              <a:tabLst/>
              <a:defRPr sz="2400" b="0">
                <a:solidFill>
                  <a:schemeClr val="tx1"/>
                </a:solidFill>
              </a:defRPr>
            </a:lvl9pPr>
          </a:lstStyle>
          <a:p>
            <a:pPr lvl="0"/>
            <a:r>
              <a:rPr lang="en-GB"/>
              <a:t>Click to add subtitle</a:t>
            </a:r>
          </a:p>
        </p:txBody>
      </p:sp>
      <p:sp>
        <p:nvSpPr>
          <p:cNvPr id="5" name="Box">
            <a:extLst>
              <a:ext uri="{FF2B5EF4-FFF2-40B4-BE49-F238E27FC236}">
                <a16:creationId xmlns:a16="http://schemas.microsoft.com/office/drawing/2014/main" id="{03A0F438-4088-5AAB-159E-9333B609A02F}"/>
              </a:ext>
            </a:extLst>
          </p:cNvPr>
          <p:cNvSpPr/>
          <p:nvPr userDrawn="1"/>
        </p:nvSpPr>
        <p:spPr>
          <a:xfrm>
            <a:off x="6000750" y="3335338"/>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7" name="Box">
            <a:extLst>
              <a:ext uri="{FF2B5EF4-FFF2-40B4-BE49-F238E27FC236}">
                <a16:creationId xmlns:a16="http://schemas.microsoft.com/office/drawing/2014/main" id="{56974EA7-F7BD-1941-D933-C92C4666FD27}"/>
              </a:ext>
            </a:extLst>
          </p:cNvPr>
          <p:cNvSpPr/>
          <p:nvPr userDrawn="1"/>
        </p:nvSpPr>
        <p:spPr>
          <a:xfrm>
            <a:off x="6000750" y="5002212"/>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6" name="Box">
            <a:extLst>
              <a:ext uri="{FF2B5EF4-FFF2-40B4-BE49-F238E27FC236}">
                <a16:creationId xmlns:a16="http://schemas.microsoft.com/office/drawing/2014/main" id="{66A3D3DA-0B49-90D3-34F9-7D9680003524}"/>
              </a:ext>
            </a:extLst>
          </p:cNvPr>
          <p:cNvSpPr/>
          <p:nvPr userDrawn="1"/>
        </p:nvSpPr>
        <p:spPr>
          <a:xfrm>
            <a:off x="12004675" y="3335339"/>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8" name="Box">
            <a:extLst>
              <a:ext uri="{FF2B5EF4-FFF2-40B4-BE49-F238E27FC236}">
                <a16:creationId xmlns:a16="http://schemas.microsoft.com/office/drawing/2014/main" id="{9A49D4CB-D021-8272-A5EA-4155D0714E00}"/>
              </a:ext>
            </a:extLst>
          </p:cNvPr>
          <p:cNvSpPr/>
          <p:nvPr userDrawn="1"/>
        </p:nvSpPr>
        <p:spPr>
          <a:xfrm>
            <a:off x="12007056" y="5002213"/>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0" name="Slide Number Placeholder 9">
            <a:extLst>
              <a:ext uri="{FF2B5EF4-FFF2-40B4-BE49-F238E27FC236}">
                <a16:creationId xmlns:a16="http://schemas.microsoft.com/office/drawing/2014/main" id="{9B96D470-D4D1-210D-7665-C74903C53265}"/>
              </a:ext>
            </a:extLst>
          </p:cNvPr>
          <p:cNvSpPr>
            <a:spLocks noGrp="1"/>
          </p:cNvSpPr>
          <p:nvPr>
            <p:ph type="sldNum" sz="quarter" idx="12"/>
          </p:nvPr>
        </p:nvSpPr>
        <p:spPr bwMode="white"/>
        <p:txBody>
          <a:bodyPr/>
          <a:lstStyle>
            <a:lvl1pPr>
              <a:defRPr>
                <a:solidFill>
                  <a:schemeClr val="tx1"/>
                </a:solid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57040018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50">
          <p15:clr>
            <a:srgbClr val="A4A3A4"/>
          </p15:clr>
        </p15:guide>
        <p15:guide id="2" orient="horz" pos="1168">
          <p15:clr>
            <a:srgbClr val="A4A3A4"/>
          </p15:clr>
        </p15:guide>
        <p15:guide id="3" orient="horz" pos="2101">
          <p15:clr>
            <a:srgbClr val="A4A3A4"/>
          </p15:clr>
        </p15:guide>
        <p15:guide id="4" orient="horz" pos="2218">
          <p15:clr>
            <a:srgbClr val="A4A3A4"/>
          </p15:clr>
        </p15:guide>
        <p15:guide id="5" orient="horz" pos="3151">
          <p15:clr>
            <a:srgbClr val="A4A3A4"/>
          </p15:clr>
        </p15:guide>
        <p15:guide id="6" orient="horz" pos="3269">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grey">
    <p:spTree>
      <p:nvGrpSpPr>
        <p:cNvPr id="1" name=""/>
        <p:cNvGrpSpPr/>
        <p:nvPr/>
      </p:nvGrpSpPr>
      <p:grpSpPr>
        <a:xfrm>
          <a:off x="0" y="0"/>
          <a:ext cx="0" cy="0"/>
          <a:chOff x="0" y="0"/>
          <a:chExt cx="0" cy="0"/>
        </a:xfrm>
      </p:grpSpPr>
      <p:sp>
        <p:nvSpPr>
          <p:cNvPr id="4" name="Backgrounds">
            <a:extLst>
              <a:ext uri="{FF2B5EF4-FFF2-40B4-BE49-F238E27FC236}">
                <a16:creationId xmlns:a16="http://schemas.microsoft.com/office/drawing/2014/main" id="{CA0DEA3C-AEE2-C307-5D8E-500705E9AB76}"/>
              </a:ext>
            </a:extLst>
          </p:cNvPr>
          <p:cNvSpPr/>
          <p:nvPr userDrawn="1"/>
        </p:nvSpPr>
        <p:spPr>
          <a:xfrm>
            <a:off x="0" y="0"/>
            <a:ext cx="12193200" cy="6861600"/>
          </a:xfrm>
          <a:prstGeom prst="rect">
            <a:avLst/>
          </a:prstGeom>
          <a:solidFill>
            <a:srgbClr val="E7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84" name="Grid">
            <a:extLst>
              <a:ext uri="{FF2B5EF4-FFF2-40B4-BE49-F238E27FC236}">
                <a16:creationId xmlns:a16="http://schemas.microsoft.com/office/drawing/2014/main" id="{6B14ED8E-E195-D0C0-D950-EEEE70133C27}"/>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Logo">
            <a:extLst>
              <a:ext uri="{FF2B5EF4-FFF2-40B4-BE49-F238E27FC236}">
                <a16:creationId xmlns:a16="http://schemas.microsoft.com/office/drawing/2014/main" id="{C5441F9B-1854-D9BD-741A-71B0CB02280A}"/>
              </a:ext>
            </a:extLst>
          </p:cNvPr>
          <p:cNvSpPr/>
          <p:nvPr userDrawn="1"/>
        </p:nvSpPr>
        <p:spPr>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rgbClr val="141E1E"/>
          </a:solidFill>
          <a:ln w="9525" cap="flat">
            <a:noFill/>
            <a:prstDash val="solid"/>
            <a:miter/>
          </a:ln>
        </p:spPr>
        <p:txBody>
          <a:bodyPr rtlCol="0" anchor="ctr"/>
          <a:lstStyle/>
          <a:p>
            <a:endParaRPr lang="en-GB"/>
          </a:p>
        </p:txBody>
      </p:sp>
      <p:sp>
        <p:nvSpPr>
          <p:cNvPr id="2" name="Title 1"/>
          <p:cNvSpPr>
            <a:spLocks noGrp="1"/>
          </p:cNvSpPr>
          <p:nvPr>
            <p:ph type="ctrTitle" hasCustomPrompt="1"/>
          </p:nvPr>
        </p:nvSpPr>
        <p:spPr>
          <a:xfrm>
            <a:off x="-1180" y="0"/>
            <a:ext cx="8997756" cy="2603501"/>
          </a:xfrm>
        </p:spPr>
        <p:txBody>
          <a:bodyPr lIns="198000" tIns="144000" bIns="0" anchor="t"/>
          <a:lstStyle>
            <a:lvl1pPr algn="l">
              <a:lnSpc>
                <a:spcPct val="86000"/>
              </a:lnSpc>
              <a:defRPr sz="6300">
                <a:solidFill>
                  <a:schemeClr val="tx1"/>
                </a:solidFill>
              </a:defRPr>
            </a:lvl1pPr>
          </a:lstStyle>
          <a:p>
            <a:r>
              <a:rPr lang="en-GB"/>
              <a:t>Click to add title</a:t>
            </a:r>
          </a:p>
        </p:txBody>
      </p:sp>
      <p:sp>
        <p:nvSpPr>
          <p:cNvPr id="12" name="Subtitle 2">
            <a:extLst>
              <a:ext uri="{FF2B5EF4-FFF2-40B4-BE49-F238E27FC236}">
                <a16:creationId xmlns:a16="http://schemas.microsoft.com/office/drawing/2014/main" id="{EB4E9833-0B18-BA78-C50B-350C1656D184}"/>
              </a:ext>
            </a:extLst>
          </p:cNvPr>
          <p:cNvSpPr>
            <a:spLocks noGrp="1"/>
          </p:cNvSpPr>
          <p:nvPr>
            <p:ph type="subTitle" idx="1" hasCustomPrompt="1"/>
          </p:nvPr>
        </p:nvSpPr>
        <p:spPr>
          <a:xfrm>
            <a:off x="6000750" y="3335337"/>
            <a:ext cx="6191250" cy="1854199"/>
          </a:xfrm>
        </p:spPr>
        <p:txBody>
          <a:bodyPr lIns="198000" tIns="126000" rIns="180000" bIns="126000"/>
          <a:lstStyle>
            <a:lvl1pPr marL="0" indent="0" algn="l">
              <a:lnSpc>
                <a:spcPct val="100000"/>
              </a:lnSpc>
              <a:spcBef>
                <a:spcPts val="0"/>
              </a:spcBef>
              <a:buFont typeface="Arial" panose="020B0604020202020204" pitchFamily="34" charset="0"/>
              <a:buChar char="​"/>
              <a:defRPr sz="2400" b="0">
                <a:solidFill>
                  <a:schemeClr val="tx1"/>
                </a:solidFill>
              </a:defRPr>
            </a:lvl1pPr>
            <a:lvl2pPr marL="0" indent="0" algn="l">
              <a:lnSpc>
                <a:spcPct val="100000"/>
              </a:lnSpc>
              <a:buFont typeface="Arial" panose="020B0604020202020204" pitchFamily="34" charset="0"/>
              <a:buChar char="​"/>
              <a:defRPr sz="2400" b="0">
                <a:solidFill>
                  <a:schemeClr val="tx1"/>
                </a:solidFill>
              </a:defRPr>
            </a:lvl2pPr>
            <a:lvl3pPr marL="0" indent="0" algn="l">
              <a:lnSpc>
                <a:spcPct val="100000"/>
              </a:lnSpc>
              <a:buFont typeface="Arial" panose="020B0604020202020204" pitchFamily="34" charset="0"/>
              <a:buChar char="​"/>
              <a:defRPr sz="2400" b="0">
                <a:solidFill>
                  <a:schemeClr val="tx1"/>
                </a:solidFill>
              </a:defRPr>
            </a:lvl3pPr>
            <a:lvl4pPr marL="0" indent="0" algn="l">
              <a:lnSpc>
                <a:spcPct val="100000"/>
              </a:lnSpc>
              <a:buFont typeface="Arial" panose="020B0604020202020204" pitchFamily="34" charset="0"/>
              <a:buChar char="​"/>
              <a:defRPr sz="2400" b="0">
                <a:solidFill>
                  <a:schemeClr val="tx1"/>
                </a:solidFill>
              </a:defRPr>
            </a:lvl4pPr>
            <a:lvl5pPr marL="0" indent="0" algn="l">
              <a:lnSpc>
                <a:spcPct val="100000"/>
              </a:lnSpc>
              <a:buFont typeface="Arial" panose="020B0604020202020204" pitchFamily="34" charset="0"/>
              <a:buChar char="​"/>
              <a:defRPr sz="2400" b="0">
                <a:solidFill>
                  <a:schemeClr val="tx1"/>
                </a:solidFill>
              </a:defRPr>
            </a:lvl5pPr>
            <a:lvl6pPr marL="0" indent="0" algn="l">
              <a:lnSpc>
                <a:spcPct val="100000"/>
              </a:lnSpc>
              <a:buFont typeface="Arial" panose="020B0604020202020204" pitchFamily="34" charset="0"/>
              <a:buChar char="​"/>
              <a:defRPr sz="2400" b="0">
                <a:solidFill>
                  <a:schemeClr val="tx1"/>
                </a:solidFill>
              </a:defRPr>
            </a:lvl6pPr>
            <a:lvl7pPr marL="0" indent="0" algn="l">
              <a:lnSpc>
                <a:spcPct val="100000"/>
              </a:lnSpc>
              <a:buFont typeface="Arial" panose="020B0604020202020204" pitchFamily="34" charset="0"/>
              <a:buChar char="​"/>
              <a:defRPr sz="2400" b="0">
                <a:solidFill>
                  <a:schemeClr val="tx1"/>
                </a:solidFill>
              </a:defRPr>
            </a:lvl7pPr>
            <a:lvl8pPr marL="0" indent="0" algn="l">
              <a:lnSpc>
                <a:spcPct val="100000"/>
              </a:lnSpc>
              <a:buFont typeface="Arial" panose="020B0604020202020204" pitchFamily="34" charset="0"/>
              <a:buChar char="​"/>
              <a:defRPr sz="2400" b="0">
                <a:solidFill>
                  <a:schemeClr val="tx1"/>
                </a:solidFill>
              </a:defRPr>
            </a:lvl8pPr>
            <a:lvl9pPr marL="0" indent="0" algn="l">
              <a:lnSpc>
                <a:spcPct val="100000"/>
              </a:lnSpc>
              <a:buFont typeface="Arial" panose="020B0604020202020204" pitchFamily="34" charset="0"/>
              <a:buChar char="​"/>
              <a:tabLst/>
              <a:defRPr sz="2400" b="0">
                <a:solidFill>
                  <a:schemeClr val="tx1"/>
                </a:solidFill>
              </a:defRPr>
            </a:lvl9pPr>
          </a:lstStyle>
          <a:p>
            <a:r>
              <a:rPr lang="en-GB"/>
              <a:t>Click to add subtitle</a:t>
            </a:r>
          </a:p>
        </p:txBody>
      </p:sp>
      <p:sp>
        <p:nvSpPr>
          <p:cNvPr id="5" name="Box">
            <a:extLst>
              <a:ext uri="{FF2B5EF4-FFF2-40B4-BE49-F238E27FC236}">
                <a16:creationId xmlns:a16="http://schemas.microsoft.com/office/drawing/2014/main" id="{03A0F438-4088-5AAB-159E-9333B609A02F}"/>
              </a:ext>
            </a:extLst>
          </p:cNvPr>
          <p:cNvSpPr/>
          <p:nvPr userDrawn="1"/>
        </p:nvSpPr>
        <p:spPr>
          <a:xfrm>
            <a:off x="6000750" y="3335338"/>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7" name="Box">
            <a:extLst>
              <a:ext uri="{FF2B5EF4-FFF2-40B4-BE49-F238E27FC236}">
                <a16:creationId xmlns:a16="http://schemas.microsoft.com/office/drawing/2014/main" id="{56974EA7-F7BD-1941-D933-C92C4666FD27}"/>
              </a:ext>
            </a:extLst>
          </p:cNvPr>
          <p:cNvSpPr/>
          <p:nvPr userDrawn="1"/>
        </p:nvSpPr>
        <p:spPr>
          <a:xfrm>
            <a:off x="6000750" y="5002212"/>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6" name="Box">
            <a:extLst>
              <a:ext uri="{FF2B5EF4-FFF2-40B4-BE49-F238E27FC236}">
                <a16:creationId xmlns:a16="http://schemas.microsoft.com/office/drawing/2014/main" id="{66A3D3DA-0B49-90D3-34F9-7D9680003524}"/>
              </a:ext>
            </a:extLst>
          </p:cNvPr>
          <p:cNvSpPr/>
          <p:nvPr userDrawn="1"/>
        </p:nvSpPr>
        <p:spPr>
          <a:xfrm>
            <a:off x="12004675" y="3335339"/>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8" name="Box">
            <a:extLst>
              <a:ext uri="{FF2B5EF4-FFF2-40B4-BE49-F238E27FC236}">
                <a16:creationId xmlns:a16="http://schemas.microsoft.com/office/drawing/2014/main" id="{9A49D4CB-D021-8272-A5EA-4155D0714E00}"/>
              </a:ext>
            </a:extLst>
          </p:cNvPr>
          <p:cNvSpPr/>
          <p:nvPr userDrawn="1"/>
        </p:nvSpPr>
        <p:spPr>
          <a:xfrm>
            <a:off x="12007056" y="5002213"/>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0" name="Slide Number Placeholder 9">
            <a:extLst>
              <a:ext uri="{FF2B5EF4-FFF2-40B4-BE49-F238E27FC236}">
                <a16:creationId xmlns:a16="http://schemas.microsoft.com/office/drawing/2014/main" id="{9B96D470-D4D1-210D-7665-C74903C53265}"/>
              </a:ext>
            </a:extLst>
          </p:cNvPr>
          <p:cNvSpPr>
            <a:spLocks noGrp="1"/>
          </p:cNvSpPr>
          <p:nvPr>
            <p:ph type="sldNum" sz="quarter" idx="12"/>
          </p:nvPr>
        </p:nvSpPr>
        <p:spPr/>
        <p:txBody>
          <a:bodyPr/>
          <a:lstStyle/>
          <a:p>
            <a:fld id="{23AA811B-2EBD-4900-905E-5BE206449611}" type="slidenum">
              <a:rPr lang="en-GB" smtClean="0"/>
              <a:pPr/>
              <a:t>‹#›</a:t>
            </a:fld>
            <a:endParaRPr lang="en-GB"/>
          </a:p>
        </p:txBody>
      </p:sp>
    </p:spTree>
    <p:extLst>
      <p:ext uri="{BB962C8B-B14F-4D97-AF65-F5344CB8AC3E}">
        <p14:creationId xmlns:p14="http://schemas.microsoft.com/office/powerpoint/2010/main" val="1066409561"/>
      </p:ext>
    </p:extLst>
  </p:cSld>
  <p:clrMapOvr>
    <a:masterClrMapping/>
  </p:clrMapOvr>
  <p:extLst>
    <p:ext uri="{DCECCB84-F9BA-43D5-87BE-67443E8EF086}">
      <p15:sldGuideLst xmlns:p15="http://schemas.microsoft.com/office/powerpoint/2012/main">
        <p15:guide id="1" orient="horz" pos="1050">
          <p15:clr>
            <a:srgbClr val="A4A3A4"/>
          </p15:clr>
        </p15:guide>
        <p15:guide id="2" orient="horz" pos="1168">
          <p15:clr>
            <a:srgbClr val="A4A3A4"/>
          </p15:clr>
        </p15:guide>
        <p15:guide id="3" orient="horz" pos="2101">
          <p15:clr>
            <a:srgbClr val="A4A3A4"/>
          </p15:clr>
        </p15:guide>
        <p15:guide id="4" orient="horz" pos="2218">
          <p15:clr>
            <a:srgbClr val="A4A3A4"/>
          </p15:clr>
        </p15:guide>
        <p15:guide id="5" orient="horz" pos="3151">
          <p15:clr>
            <a:srgbClr val="A4A3A4"/>
          </p15:clr>
        </p15:guide>
        <p15:guide id="6" orient="horz" pos="3269">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w. image">
    <p:bg>
      <p:bgRef idx="1001">
        <a:schemeClr val="bg1"/>
      </p:bgRef>
    </p:bg>
    <p:spTree>
      <p:nvGrpSpPr>
        <p:cNvPr id="1" name=""/>
        <p:cNvGrpSpPr/>
        <p:nvPr/>
      </p:nvGrpSpPr>
      <p:grpSpPr>
        <a:xfrm>
          <a:off x="0" y="0"/>
          <a:ext cx="0" cy="0"/>
          <a:chOff x="0" y="0"/>
          <a:chExt cx="0" cy="0"/>
        </a:xfrm>
      </p:grpSpPr>
      <p:grpSp>
        <p:nvGrpSpPr>
          <p:cNvPr id="13" name="Guide">
            <a:extLst>
              <a:ext uri="{FF2B5EF4-FFF2-40B4-BE49-F238E27FC236}">
                <a16:creationId xmlns:a16="http://schemas.microsoft.com/office/drawing/2014/main" id="{6D6B2C76-67F7-58FC-D140-3C131A126DFA}"/>
              </a:ext>
            </a:extLst>
          </p:cNvPr>
          <p:cNvGrpSpPr>
            <a:grpSpLocks noGrp="1" noUngrp="1" noRot="1" noMove="1" noResize="1"/>
          </p:cNvGrpSpPr>
          <p:nvPr userDrawn="1"/>
        </p:nvGrpSpPr>
        <p:grpSpPr>
          <a:xfrm>
            <a:off x="12587316" y="-1"/>
            <a:ext cx="2605059" cy="4512011"/>
            <a:chOff x="12587316" y="-1"/>
            <a:chExt cx="2605059" cy="4512011"/>
          </a:xfrm>
        </p:grpSpPr>
        <p:pic>
          <p:nvPicPr>
            <p:cNvPr id="23" name="Picture 22">
              <a:extLst>
                <a:ext uri="{FF2B5EF4-FFF2-40B4-BE49-F238E27FC236}">
                  <a16:creationId xmlns:a16="http://schemas.microsoft.com/office/drawing/2014/main" id="{A62CA790-1DBB-DA42-8FF9-48AD53446E9C}"/>
                </a:ext>
              </a:extLst>
            </p:cNvPr>
            <p:cNvPicPr>
              <a:picLocks noGrp="1" noRot="1" noMove="1" noResize="1" noEditPoints="1" noAdjustHandles="1" noChangeArrowheads="1" noChangeShapeType="1" noCrop="1"/>
            </p:cNvPicPr>
            <p:nvPr userDrawn="1"/>
          </p:nvPicPr>
          <p:blipFill>
            <a:blip r:embed="rId2"/>
            <a:stretch>
              <a:fillRect/>
            </a:stretch>
          </p:blipFill>
          <p:spPr>
            <a:xfrm>
              <a:off x="12597199" y="524477"/>
              <a:ext cx="725714" cy="664212"/>
            </a:xfrm>
            <a:prstGeom prst="rect">
              <a:avLst/>
            </a:prstGeom>
          </p:spPr>
        </p:pic>
        <p:sp>
          <p:nvSpPr>
            <p:cNvPr id="24" name="TextBox 23">
              <a:extLst>
                <a:ext uri="{FF2B5EF4-FFF2-40B4-BE49-F238E27FC236}">
                  <a16:creationId xmlns:a16="http://schemas.microsoft.com/office/drawing/2014/main" id="{EBF53BD6-003B-D4FC-4624-078B26A2EFD3}"/>
                </a:ext>
              </a:extLst>
            </p:cNvPr>
            <p:cNvSpPr txBox="1">
              <a:spLocks noGrp="1" noRot="1" noMove="1" noResize="1" noEditPoints="1" noAdjustHandles="1" noChangeArrowheads="1" noChangeShapeType="1"/>
            </p:cNvSpPr>
            <p:nvPr userDrawn="1"/>
          </p:nvSpPr>
          <p:spPr>
            <a:xfrm>
              <a:off x="12598400" y="-1"/>
              <a:ext cx="1603003" cy="184666"/>
            </a:xfrm>
            <a:prstGeom prst="rect">
              <a:avLst/>
            </a:prstGeom>
            <a:noFill/>
          </p:spPr>
          <p:txBody>
            <a:bodyPr wrap="none" lIns="0" tIns="0" rIns="0" bIns="0" rtlCol="0">
              <a:spAutoFit/>
            </a:bodyPr>
            <a:lstStyle/>
            <a:p>
              <a:r>
                <a:rPr lang="en-GB" sz="1200" b="1">
                  <a:solidFill>
                    <a:schemeClr val="bg1"/>
                  </a:solidFill>
                </a:rPr>
                <a:t>How to insert picture</a:t>
              </a:r>
            </a:p>
          </p:txBody>
        </p:sp>
        <p:sp>
          <p:nvSpPr>
            <p:cNvPr id="25" name="TextBox 24">
              <a:extLst>
                <a:ext uri="{FF2B5EF4-FFF2-40B4-BE49-F238E27FC236}">
                  <a16:creationId xmlns:a16="http://schemas.microsoft.com/office/drawing/2014/main" id="{1FE13468-DA97-5B8D-6CF7-33DE06B42DD4}"/>
                </a:ext>
              </a:extLst>
            </p:cNvPr>
            <p:cNvSpPr txBox="1">
              <a:spLocks noGrp="1" noRot="1" noMove="1" noResize="1" noEditPoints="1" noAdjustHandles="1" noChangeArrowheads="1" noChangeShapeType="1"/>
            </p:cNvSpPr>
            <p:nvPr userDrawn="1"/>
          </p:nvSpPr>
          <p:spPr>
            <a:xfrm>
              <a:off x="12587316" y="290859"/>
              <a:ext cx="2390078" cy="184666"/>
            </a:xfrm>
            <a:prstGeom prst="rect">
              <a:avLst/>
            </a:prstGeom>
            <a:noFill/>
          </p:spPr>
          <p:txBody>
            <a:bodyPr wrap="none" lIns="0" tIns="0" rIns="0" bIns="0" rtlCol="0">
              <a:spAutoFit/>
            </a:bodyPr>
            <a:lstStyle/>
            <a:p>
              <a:r>
                <a:rPr lang="en-GB" sz="1200" b="0">
                  <a:solidFill>
                    <a:schemeClr val="bg1"/>
                  </a:solidFill>
                </a:rPr>
                <a:t>Click on icon and select image </a:t>
              </a:r>
            </a:p>
          </p:txBody>
        </p:sp>
        <p:pic>
          <p:nvPicPr>
            <p:cNvPr id="26" name="Picture 25">
              <a:extLst>
                <a:ext uri="{FF2B5EF4-FFF2-40B4-BE49-F238E27FC236}">
                  <a16:creationId xmlns:a16="http://schemas.microsoft.com/office/drawing/2014/main" id="{901F8357-A60E-13FA-79E6-1290D752016B}"/>
                </a:ext>
              </a:extLst>
            </p:cNvPr>
            <p:cNvPicPr>
              <a:picLocks noGrp="1" noRot="1" noMove="1" noResize="1" noEditPoints="1" noAdjustHandles="1" noChangeArrowheads="1" noChangeShapeType="1" noCrop="1"/>
            </p:cNvPicPr>
            <p:nvPr userDrawn="1"/>
          </p:nvPicPr>
          <p:blipFill rotWithShape="1">
            <a:blip r:embed="rId3"/>
            <a:srcRect t="58157" r="3019" b="37657"/>
            <a:stretch/>
          </p:blipFill>
          <p:spPr>
            <a:xfrm>
              <a:off x="12597199" y="1988288"/>
              <a:ext cx="2559789" cy="279658"/>
            </a:xfrm>
            <a:prstGeom prst="rect">
              <a:avLst/>
            </a:prstGeom>
          </p:spPr>
        </p:pic>
        <p:sp>
          <p:nvSpPr>
            <p:cNvPr id="27" name="TextBox 26">
              <a:extLst>
                <a:ext uri="{FF2B5EF4-FFF2-40B4-BE49-F238E27FC236}">
                  <a16:creationId xmlns:a16="http://schemas.microsoft.com/office/drawing/2014/main" id="{6854E54D-A37D-10A5-328F-012D1D0B2238}"/>
                </a:ext>
              </a:extLst>
            </p:cNvPr>
            <p:cNvSpPr txBox="1">
              <a:spLocks noGrp="1" noRot="1" noMove="1" noResize="1" noEditPoints="1" noAdjustHandles="1" noChangeArrowheads="1" noChangeShapeType="1"/>
            </p:cNvSpPr>
            <p:nvPr userDrawn="1"/>
          </p:nvSpPr>
          <p:spPr>
            <a:xfrm>
              <a:off x="12597199" y="1381404"/>
              <a:ext cx="2559789" cy="553998"/>
            </a:xfrm>
            <a:prstGeom prst="rect">
              <a:avLst/>
            </a:prstGeom>
            <a:noFill/>
          </p:spPr>
          <p:txBody>
            <a:bodyPr wrap="square" lIns="0" tIns="0" rIns="0" bIns="0" rtlCol="0">
              <a:spAutoFit/>
            </a:bodyPr>
            <a:lstStyle/>
            <a:p>
              <a:r>
                <a:rPr lang="en-GB" sz="1200" b="0">
                  <a:solidFill>
                    <a:schemeClr val="bg1"/>
                  </a:solidFill>
                </a:rPr>
                <a:t>Once you have inserted image, right click on it and select option </a:t>
              </a:r>
              <a:br>
                <a:rPr lang="en-GB" sz="1200" b="0">
                  <a:solidFill>
                    <a:schemeClr val="bg1"/>
                  </a:solidFill>
                </a:rPr>
              </a:br>
              <a:r>
                <a:rPr lang="en-GB" sz="1200" b="1">
                  <a:solidFill>
                    <a:schemeClr val="bg1"/>
                  </a:solidFill>
                </a:rPr>
                <a:t>Send to Back</a:t>
              </a:r>
              <a:endParaRPr lang="en-GB" sz="1200" b="0">
                <a:solidFill>
                  <a:schemeClr val="bg1"/>
                </a:solidFill>
              </a:endParaRPr>
            </a:p>
          </p:txBody>
        </p:sp>
        <p:sp>
          <p:nvSpPr>
            <p:cNvPr id="28" name="TextBox 27">
              <a:extLst>
                <a:ext uri="{FF2B5EF4-FFF2-40B4-BE49-F238E27FC236}">
                  <a16:creationId xmlns:a16="http://schemas.microsoft.com/office/drawing/2014/main" id="{84849087-ED75-C9CE-5B37-B81A3C732A69}"/>
                </a:ext>
              </a:extLst>
            </p:cNvPr>
            <p:cNvSpPr txBox="1">
              <a:spLocks noGrp="1" noRot="1" noMove="1" noResize="1" noEditPoints="1" noAdjustHandles="1" noChangeArrowheads="1" noChangeShapeType="1"/>
            </p:cNvSpPr>
            <p:nvPr userDrawn="1"/>
          </p:nvSpPr>
          <p:spPr>
            <a:xfrm>
              <a:off x="12587316" y="2656615"/>
              <a:ext cx="1734449" cy="184666"/>
            </a:xfrm>
            <a:prstGeom prst="rect">
              <a:avLst/>
            </a:prstGeom>
            <a:noFill/>
          </p:spPr>
          <p:txBody>
            <a:bodyPr wrap="none" lIns="0" tIns="0" rIns="0" bIns="0" rtlCol="0">
              <a:spAutoFit/>
            </a:bodyPr>
            <a:lstStyle/>
            <a:p>
              <a:r>
                <a:rPr lang="en-GB" sz="1200" b="1">
                  <a:solidFill>
                    <a:schemeClr val="bg1"/>
                  </a:solidFill>
                </a:rPr>
                <a:t>How to change picture</a:t>
              </a:r>
            </a:p>
          </p:txBody>
        </p:sp>
        <p:sp>
          <p:nvSpPr>
            <p:cNvPr id="29" name="TextBox 28">
              <a:extLst>
                <a:ext uri="{FF2B5EF4-FFF2-40B4-BE49-F238E27FC236}">
                  <a16:creationId xmlns:a16="http://schemas.microsoft.com/office/drawing/2014/main" id="{D7AC9CAF-56DA-0FC2-B120-D99E822DE7CA}"/>
                </a:ext>
              </a:extLst>
            </p:cNvPr>
            <p:cNvSpPr txBox="1">
              <a:spLocks noGrp="1" noRot="1" noMove="1" noResize="1" noEditPoints="1" noAdjustHandles="1" noChangeArrowheads="1" noChangeShapeType="1"/>
            </p:cNvSpPr>
            <p:nvPr userDrawn="1"/>
          </p:nvSpPr>
          <p:spPr>
            <a:xfrm>
              <a:off x="12587316" y="2947475"/>
              <a:ext cx="2390078" cy="1107996"/>
            </a:xfrm>
            <a:prstGeom prst="rect">
              <a:avLst/>
            </a:prstGeom>
            <a:noFill/>
          </p:spPr>
          <p:txBody>
            <a:bodyPr wrap="square" lIns="0" tIns="0" rIns="0" bIns="0" rtlCol="0">
              <a:spAutoFit/>
            </a:bodyPr>
            <a:lstStyle/>
            <a:p>
              <a:r>
                <a:rPr lang="en-GB" sz="1200" b="0">
                  <a:solidFill>
                    <a:schemeClr val="bg1"/>
                  </a:solidFill>
                </a:rPr>
                <a:t>Click on the frame of slide and select picture</a:t>
              </a:r>
              <a:br>
                <a:rPr lang="en-GB" sz="1200" b="0">
                  <a:solidFill>
                    <a:schemeClr val="bg1"/>
                  </a:solidFill>
                </a:rPr>
              </a:br>
              <a:br>
                <a:rPr lang="en-GB" sz="1200" b="0">
                  <a:solidFill>
                    <a:schemeClr val="bg1"/>
                  </a:solidFill>
                </a:rPr>
              </a:br>
              <a:r>
                <a:rPr lang="en-GB" sz="1200" b="0">
                  <a:solidFill>
                    <a:schemeClr val="bg1"/>
                  </a:solidFill>
                </a:rPr>
                <a:t>Once you have selected image right click on it and select option</a:t>
              </a:r>
              <a:br>
                <a:rPr lang="en-GB" sz="1200" b="0">
                  <a:solidFill>
                    <a:schemeClr val="bg1"/>
                  </a:solidFill>
                </a:rPr>
              </a:br>
              <a:r>
                <a:rPr lang="en-GB" sz="1200" b="1">
                  <a:solidFill>
                    <a:schemeClr val="bg1"/>
                  </a:solidFill>
                </a:rPr>
                <a:t>Change picture</a:t>
              </a:r>
              <a:endParaRPr lang="en-GB" sz="1200" b="0">
                <a:solidFill>
                  <a:schemeClr val="bg1"/>
                </a:solidFill>
              </a:endParaRPr>
            </a:p>
          </p:txBody>
        </p:sp>
        <p:pic>
          <p:nvPicPr>
            <p:cNvPr id="30" name="Picture 29">
              <a:extLst>
                <a:ext uri="{FF2B5EF4-FFF2-40B4-BE49-F238E27FC236}">
                  <a16:creationId xmlns:a16="http://schemas.microsoft.com/office/drawing/2014/main" id="{FCD71379-BEAE-60BE-8789-7D9A107AEE49}"/>
                </a:ext>
              </a:extLst>
            </p:cNvPr>
            <p:cNvPicPr>
              <a:picLocks noGrp="1" noRot="1" noMove="1" noResize="1" noEditPoints="1" noAdjustHandles="1" noChangeArrowheads="1" noChangeShapeType="1" noCrop="1"/>
            </p:cNvPicPr>
            <p:nvPr userDrawn="1"/>
          </p:nvPicPr>
          <p:blipFill>
            <a:blip r:embed="rId4"/>
            <a:stretch>
              <a:fillRect/>
            </a:stretch>
          </p:blipFill>
          <p:spPr>
            <a:xfrm>
              <a:off x="12595999" y="4158512"/>
              <a:ext cx="2596376" cy="353498"/>
            </a:xfrm>
            <a:prstGeom prst="rect">
              <a:avLst/>
            </a:prstGeom>
          </p:spPr>
        </p:pic>
      </p:grpSp>
      <p:sp>
        <p:nvSpPr>
          <p:cNvPr id="3" name="Grid - freeform">
            <a:extLst>
              <a:ext uri="{FF2B5EF4-FFF2-40B4-BE49-F238E27FC236}">
                <a16:creationId xmlns:a16="http://schemas.microsoft.com/office/drawing/2014/main" id="{56288D53-3828-8189-203C-A78DA190D20C}"/>
              </a:ext>
            </a:extLst>
          </p:cNvPr>
          <p:cNvSpPr>
            <a:spLocks noGrp="1"/>
          </p:cNvSpPr>
          <p:nvPr>
            <p:ph type="body" sz="quarter" idx="23"/>
          </p:nvPr>
        </p:nvSpPr>
        <p:spPr>
          <a:xfrm>
            <a:off x="0" y="2"/>
            <a:ext cx="12192000" cy="6857998"/>
          </a:xfrm>
          <a:custGeom>
            <a:avLst/>
            <a:gdLst>
              <a:gd name="connsiteX0" fmla="*/ 9193444 w 12192000"/>
              <a:gd name="connsiteY0" fmla="*/ 5192943 h 6857998"/>
              <a:gd name="connsiteX1" fmla="*/ 9193444 w 12192000"/>
              <a:gd name="connsiteY1" fmla="*/ 6668993 h 6857998"/>
              <a:gd name="connsiteX2" fmla="*/ 12001406 w 12192000"/>
              <a:gd name="connsiteY2" fmla="*/ 6668993 h 6857998"/>
              <a:gd name="connsiteX3" fmla="*/ 12001406 w 12192000"/>
              <a:gd name="connsiteY3" fmla="*/ 5192943 h 6857998"/>
              <a:gd name="connsiteX4" fmla="*/ 9006666 w 12192000"/>
              <a:gd name="connsiteY4" fmla="*/ 5192943 h 6857998"/>
              <a:gd name="connsiteX5" fmla="*/ 9006666 w 12192000"/>
              <a:gd name="connsiteY5" fmla="*/ 6668993 h 6857998"/>
              <a:gd name="connsiteX6" fmla="*/ 9186244 w 12192000"/>
              <a:gd name="connsiteY6" fmla="*/ 6668993 h 6857998"/>
              <a:gd name="connsiteX7" fmla="*/ 9186244 w 12192000"/>
              <a:gd name="connsiteY7" fmla="*/ 5192943 h 6857998"/>
              <a:gd name="connsiteX8" fmla="*/ 6191504 w 12192000"/>
              <a:gd name="connsiteY8" fmla="*/ 5192943 h 6857998"/>
              <a:gd name="connsiteX9" fmla="*/ 6191504 w 12192000"/>
              <a:gd name="connsiteY9" fmla="*/ 6668993 h 6857998"/>
              <a:gd name="connsiteX10" fmla="*/ 8999466 w 12192000"/>
              <a:gd name="connsiteY10" fmla="*/ 6668993 h 6857998"/>
              <a:gd name="connsiteX11" fmla="*/ 8999466 w 12192000"/>
              <a:gd name="connsiteY11" fmla="*/ 5192943 h 6857998"/>
              <a:gd name="connsiteX12" fmla="*/ 6006316 w 12192000"/>
              <a:gd name="connsiteY12" fmla="*/ 5192943 h 6857998"/>
              <a:gd name="connsiteX13" fmla="*/ 6006316 w 12192000"/>
              <a:gd name="connsiteY13" fmla="*/ 6668993 h 6857998"/>
              <a:gd name="connsiteX14" fmla="*/ 6184304 w 12192000"/>
              <a:gd name="connsiteY14" fmla="*/ 6668993 h 6857998"/>
              <a:gd name="connsiteX15" fmla="*/ 6184304 w 12192000"/>
              <a:gd name="connsiteY15" fmla="*/ 5192943 h 6857998"/>
              <a:gd name="connsiteX16" fmla="*/ 3191152 w 12192000"/>
              <a:gd name="connsiteY16" fmla="*/ 5192943 h 6857998"/>
              <a:gd name="connsiteX17" fmla="*/ 3191152 w 12192000"/>
              <a:gd name="connsiteY17" fmla="*/ 6668993 h 6857998"/>
              <a:gd name="connsiteX18" fmla="*/ 5999116 w 12192000"/>
              <a:gd name="connsiteY18" fmla="*/ 6668993 h 6857998"/>
              <a:gd name="connsiteX19" fmla="*/ 5999116 w 12192000"/>
              <a:gd name="connsiteY19" fmla="*/ 5192943 h 6857998"/>
              <a:gd name="connsiteX20" fmla="*/ 3004803 w 12192000"/>
              <a:gd name="connsiteY20" fmla="*/ 5192943 h 6857998"/>
              <a:gd name="connsiteX21" fmla="*/ 3004803 w 12192000"/>
              <a:gd name="connsiteY21" fmla="*/ 6668993 h 6857998"/>
              <a:gd name="connsiteX22" fmla="*/ 3183952 w 12192000"/>
              <a:gd name="connsiteY22" fmla="*/ 6668993 h 6857998"/>
              <a:gd name="connsiteX23" fmla="*/ 3183952 w 12192000"/>
              <a:gd name="connsiteY23" fmla="*/ 5192943 h 6857998"/>
              <a:gd name="connsiteX24" fmla="*/ 190221 w 12192000"/>
              <a:gd name="connsiteY24" fmla="*/ 5192943 h 6857998"/>
              <a:gd name="connsiteX25" fmla="*/ 190221 w 12192000"/>
              <a:gd name="connsiteY25" fmla="*/ 6668993 h 6857998"/>
              <a:gd name="connsiteX26" fmla="*/ 2997602 w 12192000"/>
              <a:gd name="connsiteY26" fmla="*/ 6668993 h 6857998"/>
              <a:gd name="connsiteX27" fmla="*/ 2997602 w 12192000"/>
              <a:gd name="connsiteY27" fmla="*/ 5192943 h 6857998"/>
              <a:gd name="connsiteX28" fmla="*/ 9193444 w 12192000"/>
              <a:gd name="connsiteY28" fmla="*/ 5006166 h 6857998"/>
              <a:gd name="connsiteX29" fmla="*/ 9193444 w 12192000"/>
              <a:gd name="connsiteY29" fmla="*/ 5185743 h 6857998"/>
              <a:gd name="connsiteX30" fmla="*/ 12001406 w 12192000"/>
              <a:gd name="connsiteY30" fmla="*/ 5185743 h 6857998"/>
              <a:gd name="connsiteX31" fmla="*/ 12001406 w 12192000"/>
              <a:gd name="connsiteY31" fmla="*/ 5006166 h 6857998"/>
              <a:gd name="connsiteX32" fmla="*/ 9006666 w 12192000"/>
              <a:gd name="connsiteY32" fmla="*/ 5006166 h 6857998"/>
              <a:gd name="connsiteX33" fmla="*/ 9006666 w 12192000"/>
              <a:gd name="connsiteY33" fmla="*/ 5185743 h 6857998"/>
              <a:gd name="connsiteX34" fmla="*/ 9186244 w 12192000"/>
              <a:gd name="connsiteY34" fmla="*/ 5185743 h 6857998"/>
              <a:gd name="connsiteX35" fmla="*/ 9186244 w 12192000"/>
              <a:gd name="connsiteY35" fmla="*/ 5006166 h 6857998"/>
              <a:gd name="connsiteX36" fmla="*/ 6191504 w 12192000"/>
              <a:gd name="connsiteY36" fmla="*/ 5006166 h 6857998"/>
              <a:gd name="connsiteX37" fmla="*/ 6191504 w 12192000"/>
              <a:gd name="connsiteY37" fmla="*/ 5185743 h 6857998"/>
              <a:gd name="connsiteX38" fmla="*/ 8999466 w 12192000"/>
              <a:gd name="connsiteY38" fmla="*/ 5185743 h 6857998"/>
              <a:gd name="connsiteX39" fmla="*/ 8999466 w 12192000"/>
              <a:gd name="connsiteY39" fmla="*/ 5006166 h 6857998"/>
              <a:gd name="connsiteX40" fmla="*/ 6006316 w 12192000"/>
              <a:gd name="connsiteY40" fmla="*/ 5006166 h 6857998"/>
              <a:gd name="connsiteX41" fmla="*/ 6006316 w 12192000"/>
              <a:gd name="connsiteY41" fmla="*/ 5185743 h 6857998"/>
              <a:gd name="connsiteX42" fmla="*/ 6184304 w 12192000"/>
              <a:gd name="connsiteY42" fmla="*/ 5185743 h 6857998"/>
              <a:gd name="connsiteX43" fmla="*/ 6184304 w 12192000"/>
              <a:gd name="connsiteY43" fmla="*/ 5006166 h 6857998"/>
              <a:gd name="connsiteX44" fmla="*/ 3191152 w 12192000"/>
              <a:gd name="connsiteY44" fmla="*/ 5006166 h 6857998"/>
              <a:gd name="connsiteX45" fmla="*/ 3191152 w 12192000"/>
              <a:gd name="connsiteY45" fmla="*/ 5185743 h 6857998"/>
              <a:gd name="connsiteX46" fmla="*/ 5999116 w 12192000"/>
              <a:gd name="connsiteY46" fmla="*/ 5185743 h 6857998"/>
              <a:gd name="connsiteX47" fmla="*/ 5999116 w 12192000"/>
              <a:gd name="connsiteY47" fmla="*/ 5006166 h 6857998"/>
              <a:gd name="connsiteX48" fmla="*/ 3004803 w 12192000"/>
              <a:gd name="connsiteY48" fmla="*/ 5006166 h 6857998"/>
              <a:gd name="connsiteX49" fmla="*/ 3004803 w 12192000"/>
              <a:gd name="connsiteY49" fmla="*/ 5185743 h 6857998"/>
              <a:gd name="connsiteX50" fmla="*/ 3183952 w 12192000"/>
              <a:gd name="connsiteY50" fmla="*/ 5185743 h 6857998"/>
              <a:gd name="connsiteX51" fmla="*/ 3183952 w 12192000"/>
              <a:gd name="connsiteY51" fmla="*/ 5006166 h 6857998"/>
              <a:gd name="connsiteX52" fmla="*/ 190221 w 12192000"/>
              <a:gd name="connsiteY52" fmla="*/ 5006166 h 6857998"/>
              <a:gd name="connsiteX53" fmla="*/ 190221 w 12192000"/>
              <a:gd name="connsiteY53" fmla="*/ 5185743 h 6857998"/>
              <a:gd name="connsiteX54" fmla="*/ 2997602 w 12192000"/>
              <a:gd name="connsiteY54" fmla="*/ 5185743 h 6857998"/>
              <a:gd name="connsiteX55" fmla="*/ 2997602 w 12192000"/>
              <a:gd name="connsiteY55" fmla="*/ 5006166 h 6857998"/>
              <a:gd name="connsiteX56" fmla="*/ 9193444 w 12192000"/>
              <a:gd name="connsiteY56" fmla="*/ 3524503 h 6857998"/>
              <a:gd name="connsiteX57" fmla="*/ 9193444 w 12192000"/>
              <a:gd name="connsiteY57" fmla="*/ 4998966 h 6857998"/>
              <a:gd name="connsiteX58" fmla="*/ 12001406 w 12192000"/>
              <a:gd name="connsiteY58" fmla="*/ 4998966 h 6857998"/>
              <a:gd name="connsiteX59" fmla="*/ 12001406 w 12192000"/>
              <a:gd name="connsiteY59" fmla="*/ 3524503 h 6857998"/>
              <a:gd name="connsiteX60" fmla="*/ 9006666 w 12192000"/>
              <a:gd name="connsiteY60" fmla="*/ 3524503 h 6857998"/>
              <a:gd name="connsiteX61" fmla="*/ 9006666 w 12192000"/>
              <a:gd name="connsiteY61" fmla="*/ 4998966 h 6857998"/>
              <a:gd name="connsiteX62" fmla="*/ 9186244 w 12192000"/>
              <a:gd name="connsiteY62" fmla="*/ 4998966 h 6857998"/>
              <a:gd name="connsiteX63" fmla="*/ 9186244 w 12192000"/>
              <a:gd name="connsiteY63" fmla="*/ 3524503 h 6857998"/>
              <a:gd name="connsiteX64" fmla="*/ 6191504 w 12192000"/>
              <a:gd name="connsiteY64" fmla="*/ 3524503 h 6857998"/>
              <a:gd name="connsiteX65" fmla="*/ 6191504 w 12192000"/>
              <a:gd name="connsiteY65" fmla="*/ 4998966 h 6857998"/>
              <a:gd name="connsiteX66" fmla="*/ 8999466 w 12192000"/>
              <a:gd name="connsiteY66" fmla="*/ 4998966 h 6857998"/>
              <a:gd name="connsiteX67" fmla="*/ 8999466 w 12192000"/>
              <a:gd name="connsiteY67" fmla="*/ 3524503 h 6857998"/>
              <a:gd name="connsiteX68" fmla="*/ 6006316 w 12192000"/>
              <a:gd name="connsiteY68" fmla="*/ 3524503 h 6857998"/>
              <a:gd name="connsiteX69" fmla="*/ 6006316 w 12192000"/>
              <a:gd name="connsiteY69" fmla="*/ 4998966 h 6857998"/>
              <a:gd name="connsiteX70" fmla="*/ 6184304 w 12192000"/>
              <a:gd name="connsiteY70" fmla="*/ 4998966 h 6857998"/>
              <a:gd name="connsiteX71" fmla="*/ 6184304 w 12192000"/>
              <a:gd name="connsiteY71" fmla="*/ 3524503 h 6857998"/>
              <a:gd name="connsiteX72" fmla="*/ 3191152 w 12192000"/>
              <a:gd name="connsiteY72" fmla="*/ 3524503 h 6857998"/>
              <a:gd name="connsiteX73" fmla="*/ 3191152 w 12192000"/>
              <a:gd name="connsiteY73" fmla="*/ 4998966 h 6857998"/>
              <a:gd name="connsiteX74" fmla="*/ 5999116 w 12192000"/>
              <a:gd name="connsiteY74" fmla="*/ 4998966 h 6857998"/>
              <a:gd name="connsiteX75" fmla="*/ 5999116 w 12192000"/>
              <a:gd name="connsiteY75" fmla="*/ 3524503 h 6857998"/>
              <a:gd name="connsiteX76" fmla="*/ 3004803 w 12192000"/>
              <a:gd name="connsiteY76" fmla="*/ 3524503 h 6857998"/>
              <a:gd name="connsiteX77" fmla="*/ 3004803 w 12192000"/>
              <a:gd name="connsiteY77" fmla="*/ 4998966 h 6857998"/>
              <a:gd name="connsiteX78" fmla="*/ 3183952 w 12192000"/>
              <a:gd name="connsiteY78" fmla="*/ 4998966 h 6857998"/>
              <a:gd name="connsiteX79" fmla="*/ 3183952 w 12192000"/>
              <a:gd name="connsiteY79" fmla="*/ 3524503 h 6857998"/>
              <a:gd name="connsiteX80" fmla="*/ 190221 w 12192000"/>
              <a:gd name="connsiteY80" fmla="*/ 3524503 h 6857998"/>
              <a:gd name="connsiteX81" fmla="*/ 190221 w 12192000"/>
              <a:gd name="connsiteY81" fmla="*/ 4998966 h 6857998"/>
              <a:gd name="connsiteX82" fmla="*/ 2997602 w 12192000"/>
              <a:gd name="connsiteY82" fmla="*/ 4998966 h 6857998"/>
              <a:gd name="connsiteX83" fmla="*/ 2997602 w 12192000"/>
              <a:gd name="connsiteY83" fmla="*/ 3524503 h 6857998"/>
              <a:gd name="connsiteX84" fmla="*/ 9193444 w 12192000"/>
              <a:gd name="connsiteY84" fmla="*/ 3339315 h 6857998"/>
              <a:gd name="connsiteX85" fmla="*/ 9193444 w 12192000"/>
              <a:gd name="connsiteY85" fmla="*/ 3517303 h 6857998"/>
              <a:gd name="connsiteX86" fmla="*/ 12001406 w 12192000"/>
              <a:gd name="connsiteY86" fmla="*/ 3517303 h 6857998"/>
              <a:gd name="connsiteX87" fmla="*/ 12001406 w 12192000"/>
              <a:gd name="connsiteY87" fmla="*/ 3339315 h 6857998"/>
              <a:gd name="connsiteX88" fmla="*/ 9006666 w 12192000"/>
              <a:gd name="connsiteY88" fmla="*/ 3339315 h 6857998"/>
              <a:gd name="connsiteX89" fmla="*/ 9006666 w 12192000"/>
              <a:gd name="connsiteY89" fmla="*/ 3517303 h 6857998"/>
              <a:gd name="connsiteX90" fmla="*/ 9186244 w 12192000"/>
              <a:gd name="connsiteY90" fmla="*/ 3517303 h 6857998"/>
              <a:gd name="connsiteX91" fmla="*/ 9186244 w 12192000"/>
              <a:gd name="connsiteY91" fmla="*/ 3339315 h 6857998"/>
              <a:gd name="connsiteX92" fmla="*/ 6191504 w 12192000"/>
              <a:gd name="connsiteY92" fmla="*/ 3339315 h 6857998"/>
              <a:gd name="connsiteX93" fmla="*/ 6191504 w 12192000"/>
              <a:gd name="connsiteY93" fmla="*/ 3517303 h 6857998"/>
              <a:gd name="connsiteX94" fmla="*/ 8999466 w 12192000"/>
              <a:gd name="connsiteY94" fmla="*/ 3517303 h 6857998"/>
              <a:gd name="connsiteX95" fmla="*/ 8999466 w 12192000"/>
              <a:gd name="connsiteY95" fmla="*/ 3339315 h 6857998"/>
              <a:gd name="connsiteX96" fmla="*/ 6006316 w 12192000"/>
              <a:gd name="connsiteY96" fmla="*/ 3339315 h 6857998"/>
              <a:gd name="connsiteX97" fmla="*/ 6006316 w 12192000"/>
              <a:gd name="connsiteY97" fmla="*/ 3517303 h 6857998"/>
              <a:gd name="connsiteX98" fmla="*/ 6184304 w 12192000"/>
              <a:gd name="connsiteY98" fmla="*/ 3517303 h 6857998"/>
              <a:gd name="connsiteX99" fmla="*/ 6184304 w 12192000"/>
              <a:gd name="connsiteY99" fmla="*/ 3339315 h 6857998"/>
              <a:gd name="connsiteX100" fmla="*/ 3191152 w 12192000"/>
              <a:gd name="connsiteY100" fmla="*/ 3339315 h 6857998"/>
              <a:gd name="connsiteX101" fmla="*/ 3191152 w 12192000"/>
              <a:gd name="connsiteY101" fmla="*/ 3517303 h 6857998"/>
              <a:gd name="connsiteX102" fmla="*/ 5999116 w 12192000"/>
              <a:gd name="connsiteY102" fmla="*/ 3517303 h 6857998"/>
              <a:gd name="connsiteX103" fmla="*/ 5999116 w 12192000"/>
              <a:gd name="connsiteY103" fmla="*/ 3339315 h 6857998"/>
              <a:gd name="connsiteX104" fmla="*/ 3004803 w 12192000"/>
              <a:gd name="connsiteY104" fmla="*/ 3339315 h 6857998"/>
              <a:gd name="connsiteX105" fmla="*/ 3004803 w 12192000"/>
              <a:gd name="connsiteY105" fmla="*/ 3517303 h 6857998"/>
              <a:gd name="connsiteX106" fmla="*/ 3183952 w 12192000"/>
              <a:gd name="connsiteY106" fmla="*/ 3517303 h 6857998"/>
              <a:gd name="connsiteX107" fmla="*/ 3183952 w 12192000"/>
              <a:gd name="connsiteY107" fmla="*/ 3339315 h 6857998"/>
              <a:gd name="connsiteX108" fmla="*/ 190221 w 12192000"/>
              <a:gd name="connsiteY108" fmla="*/ 3339315 h 6857998"/>
              <a:gd name="connsiteX109" fmla="*/ 190221 w 12192000"/>
              <a:gd name="connsiteY109" fmla="*/ 3517303 h 6857998"/>
              <a:gd name="connsiteX110" fmla="*/ 2997602 w 12192000"/>
              <a:gd name="connsiteY110" fmla="*/ 3517303 h 6857998"/>
              <a:gd name="connsiteX111" fmla="*/ 2997602 w 12192000"/>
              <a:gd name="connsiteY111" fmla="*/ 3339315 h 6857998"/>
              <a:gd name="connsiteX112" fmla="*/ 9193444 w 12192000"/>
              <a:gd name="connsiteY112" fmla="*/ 1859240 h 6857998"/>
              <a:gd name="connsiteX113" fmla="*/ 9193444 w 12192000"/>
              <a:gd name="connsiteY113" fmla="*/ 3332115 h 6857998"/>
              <a:gd name="connsiteX114" fmla="*/ 12001406 w 12192000"/>
              <a:gd name="connsiteY114" fmla="*/ 3332115 h 6857998"/>
              <a:gd name="connsiteX115" fmla="*/ 12001406 w 12192000"/>
              <a:gd name="connsiteY115" fmla="*/ 1859240 h 6857998"/>
              <a:gd name="connsiteX116" fmla="*/ 9006666 w 12192000"/>
              <a:gd name="connsiteY116" fmla="*/ 1859240 h 6857998"/>
              <a:gd name="connsiteX117" fmla="*/ 9006666 w 12192000"/>
              <a:gd name="connsiteY117" fmla="*/ 3332115 h 6857998"/>
              <a:gd name="connsiteX118" fmla="*/ 9186244 w 12192000"/>
              <a:gd name="connsiteY118" fmla="*/ 3332115 h 6857998"/>
              <a:gd name="connsiteX119" fmla="*/ 9186244 w 12192000"/>
              <a:gd name="connsiteY119" fmla="*/ 1859240 h 6857998"/>
              <a:gd name="connsiteX120" fmla="*/ 6191504 w 12192000"/>
              <a:gd name="connsiteY120" fmla="*/ 1859240 h 6857998"/>
              <a:gd name="connsiteX121" fmla="*/ 6191504 w 12192000"/>
              <a:gd name="connsiteY121" fmla="*/ 3332115 h 6857998"/>
              <a:gd name="connsiteX122" fmla="*/ 8999466 w 12192000"/>
              <a:gd name="connsiteY122" fmla="*/ 3332115 h 6857998"/>
              <a:gd name="connsiteX123" fmla="*/ 8999466 w 12192000"/>
              <a:gd name="connsiteY123" fmla="*/ 1859240 h 6857998"/>
              <a:gd name="connsiteX124" fmla="*/ 6006316 w 12192000"/>
              <a:gd name="connsiteY124" fmla="*/ 1859240 h 6857998"/>
              <a:gd name="connsiteX125" fmla="*/ 6006316 w 12192000"/>
              <a:gd name="connsiteY125" fmla="*/ 3332115 h 6857998"/>
              <a:gd name="connsiteX126" fmla="*/ 6184304 w 12192000"/>
              <a:gd name="connsiteY126" fmla="*/ 3332115 h 6857998"/>
              <a:gd name="connsiteX127" fmla="*/ 6184304 w 12192000"/>
              <a:gd name="connsiteY127" fmla="*/ 1859240 h 6857998"/>
              <a:gd name="connsiteX128" fmla="*/ 3191152 w 12192000"/>
              <a:gd name="connsiteY128" fmla="*/ 1859240 h 6857998"/>
              <a:gd name="connsiteX129" fmla="*/ 3191152 w 12192000"/>
              <a:gd name="connsiteY129" fmla="*/ 3332115 h 6857998"/>
              <a:gd name="connsiteX130" fmla="*/ 5999116 w 12192000"/>
              <a:gd name="connsiteY130" fmla="*/ 3332115 h 6857998"/>
              <a:gd name="connsiteX131" fmla="*/ 5999116 w 12192000"/>
              <a:gd name="connsiteY131" fmla="*/ 1859240 h 6857998"/>
              <a:gd name="connsiteX132" fmla="*/ 3004803 w 12192000"/>
              <a:gd name="connsiteY132" fmla="*/ 1859240 h 6857998"/>
              <a:gd name="connsiteX133" fmla="*/ 3004803 w 12192000"/>
              <a:gd name="connsiteY133" fmla="*/ 3332115 h 6857998"/>
              <a:gd name="connsiteX134" fmla="*/ 3183952 w 12192000"/>
              <a:gd name="connsiteY134" fmla="*/ 3332115 h 6857998"/>
              <a:gd name="connsiteX135" fmla="*/ 3183952 w 12192000"/>
              <a:gd name="connsiteY135" fmla="*/ 1859240 h 6857998"/>
              <a:gd name="connsiteX136" fmla="*/ 190221 w 12192000"/>
              <a:gd name="connsiteY136" fmla="*/ 1859240 h 6857998"/>
              <a:gd name="connsiteX137" fmla="*/ 190221 w 12192000"/>
              <a:gd name="connsiteY137" fmla="*/ 3332115 h 6857998"/>
              <a:gd name="connsiteX138" fmla="*/ 2997602 w 12192000"/>
              <a:gd name="connsiteY138" fmla="*/ 3332115 h 6857998"/>
              <a:gd name="connsiteX139" fmla="*/ 2997602 w 12192000"/>
              <a:gd name="connsiteY139" fmla="*/ 1859240 h 6857998"/>
              <a:gd name="connsiteX140" fmla="*/ 9193444 w 12192000"/>
              <a:gd name="connsiteY140" fmla="*/ 1671302 h 6857998"/>
              <a:gd name="connsiteX141" fmla="*/ 9193444 w 12192000"/>
              <a:gd name="connsiteY141" fmla="*/ 1852040 h 6857998"/>
              <a:gd name="connsiteX142" fmla="*/ 12001406 w 12192000"/>
              <a:gd name="connsiteY142" fmla="*/ 1852040 h 6857998"/>
              <a:gd name="connsiteX143" fmla="*/ 12001406 w 12192000"/>
              <a:gd name="connsiteY143" fmla="*/ 1671302 h 6857998"/>
              <a:gd name="connsiteX144" fmla="*/ 9006666 w 12192000"/>
              <a:gd name="connsiteY144" fmla="*/ 1671302 h 6857998"/>
              <a:gd name="connsiteX145" fmla="*/ 9006666 w 12192000"/>
              <a:gd name="connsiteY145" fmla="*/ 1852040 h 6857998"/>
              <a:gd name="connsiteX146" fmla="*/ 9186244 w 12192000"/>
              <a:gd name="connsiteY146" fmla="*/ 1852040 h 6857998"/>
              <a:gd name="connsiteX147" fmla="*/ 9186244 w 12192000"/>
              <a:gd name="connsiteY147" fmla="*/ 1671302 h 6857998"/>
              <a:gd name="connsiteX148" fmla="*/ 6191504 w 12192000"/>
              <a:gd name="connsiteY148" fmla="*/ 1671302 h 6857998"/>
              <a:gd name="connsiteX149" fmla="*/ 6191504 w 12192000"/>
              <a:gd name="connsiteY149" fmla="*/ 1852040 h 6857998"/>
              <a:gd name="connsiteX150" fmla="*/ 8999466 w 12192000"/>
              <a:gd name="connsiteY150" fmla="*/ 1852040 h 6857998"/>
              <a:gd name="connsiteX151" fmla="*/ 8999466 w 12192000"/>
              <a:gd name="connsiteY151" fmla="*/ 1671302 h 6857998"/>
              <a:gd name="connsiteX152" fmla="*/ 6006316 w 12192000"/>
              <a:gd name="connsiteY152" fmla="*/ 1671302 h 6857998"/>
              <a:gd name="connsiteX153" fmla="*/ 6006316 w 12192000"/>
              <a:gd name="connsiteY153" fmla="*/ 1852040 h 6857998"/>
              <a:gd name="connsiteX154" fmla="*/ 6184304 w 12192000"/>
              <a:gd name="connsiteY154" fmla="*/ 1852040 h 6857998"/>
              <a:gd name="connsiteX155" fmla="*/ 6184304 w 12192000"/>
              <a:gd name="connsiteY155" fmla="*/ 1671302 h 6857998"/>
              <a:gd name="connsiteX156" fmla="*/ 3191152 w 12192000"/>
              <a:gd name="connsiteY156" fmla="*/ 1671302 h 6857998"/>
              <a:gd name="connsiteX157" fmla="*/ 3191152 w 12192000"/>
              <a:gd name="connsiteY157" fmla="*/ 1852040 h 6857998"/>
              <a:gd name="connsiteX158" fmla="*/ 5999116 w 12192000"/>
              <a:gd name="connsiteY158" fmla="*/ 1852040 h 6857998"/>
              <a:gd name="connsiteX159" fmla="*/ 5999116 w 12192000"/>
              <a:gd name="connsiteY159" fmla="*/ 1671302 h 6857998"/>
              <a:gd name="connsiteX160" fmla="*/ 3004803 w 12192000"/>
              <a:gd name="connsiteY160" fmla="*/ 1671302 h 6857998"/>
              <a:gd name="connsiteX161" fmla="*/ 3004803 w 12192000"/>
              <a:gd name="connsiteY161" fmla="*/ 1852040 h 6857998"/>
              <a:gd name="connsiteX162" fmla="*/ 3183952 w 12192000"/>
              <a:gd name="connsiteY162" fmla="*/ 1852040 h 6857998"/>
              <a:gd name="connsiteX163" fmla="*/ 3183952 w 12192000"/>
              <a:gd name="connsiteY163" fmla="*/ 1671302 h 6857998"/>
              <a:gd name="connsiteX164" fmla="*/ 190221 w 12192000"/>
              <a:gd name="connsiteY164" fmla="*/ 1671302 h 6857998"/>
              <a:gd name="connsiteX165" fmla="*/ 190221 w 12192000"/>
              <a:gd name="connsiteY165" fmla="*/ 1852040 h 6857998"/>
              <a:gd name="connsiteX166" fmla="*/ 2997602 w 12192000"/>
              <a:gd name="connsiteY166" fmla="*/ 1852040 h 6857998"/>
              <a:gd name="connsiteX167" fmla="*/ 2997602 w 12192000"/>
              <a:gd name="connsiteY167" fmla="*/ 1671302 h 6857998"/>
              <a:gd name="connsiteX168" fmla="*/ 9193444 w 12192000"/>
              <a:gd name="connsiteY168" fmla="*/ 190219 h 6857998"/>
              <a:gd name="connsiteX169" fmla="*/ 9193444 w 12192000"/>
              <a:gd name="connsiteY169" fmla="*/ 1664102 h 6857998"/>
              <a:gd name="connsiteX170" fmla="*/ 12001406 w 12192000"/>
              <a:gd name="connsiteY170" fmla="*/ 1664102 h 6857998"/>
              <a:gd name="connsiteX171" fmla="*/ 12001406 w 12192000"/>
              <a:gd name="connsiteY171" fmla="*/ 190219 h 6857998"/>
              <a:gd name="connsiteX172" fmla="*/ 9006666 w 12192000"/>
              <a:gd name="connsiteY172" fmla="*/ 190219 h 6857998"/>
              <a:gd name="connsiteX173" fmla="*/ 9006666 w 12192000"/>
              <a:gd name="connsiteY173" fmla="*/ 1664102 h 6857998"/>
              <a:gd name="connsiteX174" fmla="*/ 9186244 w 12192000"/>
              <a:gd name="connsiteY174" fmla="*/ 1664102 h 6857998"/>
              <a:gd name="connsiteX175" fmla="*/ 9186244 w 12192000"/>
              <a:gd name="connsiteY175" fmla="*/ 190219 h 6857998"/>
              <a:gd name="connsiteX176" fmla="*/ 6191504 w 12192000"/>
              <a:gd name="connsiteY176" fmla="*/ 190219 h 6857998"/>
              <a:gd name="connsiteX177" fmla="*/ 6191504 w 12192000"/>
              <a:gd name="connsiteY177" fmla="*/ 1664102 h 6857998"/>
              <a:gd name="connsiteX178" fmla="*/ 8999466 w 12192000"/>
              <a:gd name="connsiteY178" fmla="*/ 1664102 h 6857998"/>
              <a:gd name="connsiteX179" fmla="*/ 8999466 w 12192000"/>
              <a:gd name="connsiteY179" fmla="*/ 190219 h 6857998"/>
              <a:gd name="connsiteX180" fmla="*/ 6006316 w 12192000"/>
              <a:gd name="connsiteY180" fmla="*/ 190219 h 6857998"/>
              <a:gd name="connsiteX181" fmla="*/ 6006316 w 12192000"/>
              <a:gd name="connsiteY181" fmla="*/ 1664102 h 6857998"/>
              <a:gd name="connsiteX182" fmla="*/ 6184304 w 12192000"/>
              <a:gd name="connsiteY182" fmla="*/ 1664102 h 6857998"/>
              <a:gd name="connsiteX183" fmla="*/ 6184304 w 12192000"/>
              <a:gd name="connsiteY183" fmla="*/ 190219 h 6857998"/>
              <a:gd name="connsiteX184" fmla="*/ 3191152 w 12192000"/>
              <a:gd name="connsiteY184" fmla="*/ 190219 h 6857998"/>
              <a:gd name="connsiteX185" fmla="*/ 3191152 w 12192000"/>
              <a:gd name="connsiteY185" fmla="*/ 1664102 h 6857998"/>
              <a:gd name="connsiteX186" fmla="*/ 5999116 w 12192000"/>
              <a:gd name="connsiteY186" fmla="*/ 1664102 h 6857998"/>
              <a:gd name="connsiteX187" fmla="*/ 5999116 w 12192000"/>
              <a:gd name="connsiteY187" fmla="*/ 190219 h 6857998"/>
              <a:gd name="connsiteX188" fmla="*/ 3004803 w 12192000"/>
              <a:gd name="connsiteY188" fmla="*/ 190219 h 6857998"/>
              <a:gd name="connsiteX189" fmla="*/ 3004803 w 12192000"/>
              <a:gd name="connsiteY189" fmla="*/ 1664102 h 6857998"/>
              <a:gd name="connsiteX190" fmla="*/ 3183952 w 12192000"/>
              <a:gd name="connsiteY190" fmla="*/ 1664102 h 6857998"/>
              <a:gd name="connsiteX191" fmla="*/ 3183952 w 12192000"/>
              <a:gd name="connsiteY191" fmla="*/ 190219 h 6857998"/>
              <a:gd name="connsiteX192" fmla="*/ 190221 w 12192000"/>
              <a:gd name="connsiteY192" fmla="*/ 190219 h 6857998"/>
              <a:gd name="connsiteX193" fmla="*/ 190221 w 12192000"/>
              <a:gd name="connsiteY193" fmla="*/ 1664102 h 6857998"/>
              <a:gd name="connsiteX194" fmla="*/ 2997602 w 12192000"/>
              <a:gd name="connsiteY194" fmla="*/ 1664102 h 6857998"/>
              <a:gd name="connsiteX195" fmla="*/ 2997602 w 12192000"/>
              <a:gd name="connsiteY195" fmla="*/ 190219 h 6857998"/>
              <a:gd name="connsiteX196" fmla="*/ 183021 w 12192000"/>
              <a:gd name="connsiteY196" fmla="*/ 0 h 6857998"/>
              <a:gd name="connsiteX197" fmla="*/ 190221 w 12192000"/>
              <a:gd name="connsiteY197" fmla="*/ 0 h 6857998"/>
              <a:gd name="connsiteX198" fmla="*/ 190221 w 12192000"/>
              <a:gd name="connsiteY198" fmla="*/ 183019 h 6857998"/>
              <a:gd name="connsiteX199" fmla="*/ 2997602 w 12192000"/>
              <a:gd name="connsiteY199" fmla="*/ 183019 h 6857998"/>
              <a:gd name="connsiteX200" fmla="*/ 2997602 w 12192000"/>
              <a:gd name="connsiteY200" fmla="*/ 0 h 6857998"/>
              <a:gd name="connsiteX201" fmla="*/ 3004803 w 12192000"/>
              <a:gd name="connsiteY201" fmla="*/ 0 h 6857998"/>
              <a:gd name="connsiteX202" fmla="*/ 3004803 w 12192000"/>
              <a:gd name="connsiteY202" fmla="*/ 183019 h 6857998"/>
              <a:gd name="connsiteX203" fmla="*/ 3183952 w 12192000"/>
              <a:gd name="connsiteY203" fmla="*/ 183019 h 6857998"/>
              <a:gd name="connsiteX204" fmla="*/ 3183952 w 12192000"/>
              <a:gd name="connsiteY204" fmla="*/ 0 h 6857998"/>
              <a:gd name="connsiteX205" fmla="*/ 3191152 w 12192000"/>
              <a:gd name="connsiteY205" fmla="*/ 0 h 6857998"/>
              <a:gd name="connsiteX206" fmla="*/ 3191152 w 12192000"/>
              <a:gd name="connsiteY206" fmla="*/ 183019 h 6857998"/>
              <a:gd name="connsiteX207" fmla="*/ 5999116 w 12192000"/>
              <a:gd name="connsiteY207" fmla="*/ 183019 h 6857998"/>
              <a:gd name="connsiteX208" fmla="*/ 5999116 w 12192000"/>
              <a:gd name="connsiteY208" fmla="*/ 0 h 6857998"/>
              <a:gd name="connsiteX209" fmla="*/ 6006316 w 12192000"/>
              <a:gd name="connsiteY209" fmla="*/ 0 h 6857998"/>
              <a:gd name="connsiteX210" fmla="*/ 6006316 w 12192000"/>
              <a:gd name="connsiteY210" fmla="*/ 183019 h 6857998"/>
              <a:gd name="connsiteX211" fmla="*/ 6184304 w 12192000"/>
              <a:gd name="connsiteY211" fmla="*/ 183019 h 6857998"/>
              <a:gd name="connsiteX212" fmla="*/ 6184304 w 12192000"/>
              <a:gd name="connsiteY212" fmla="*/ 0 h 6857998"/>
              <a:gd name="connsiteX213" fmla="*/ 6191504 w 12192000"/>
              <a:gd name="connsiteY213" fmla="*/ 0 h 6857998"/>
              <a:gd name="connsiteX214" fmla="*/ 6191504 w 12192000"/>
              <a:gd name="connsiteY214" fmla="*/ 183019 h 6857998"/>
              <a:gd name="connsiteX215" fmla="*/ 8999466 w 12192000"/>
              <a:gd name="connsiteY215" fmla="*/ 183019 h 6857998"/>
              <a:gd name="connsiteX216" fmla="*/ 8999466 w 12192000"/>
              <a:gd name="connsiteY216" fmla="*/ 0 h 6857998"/>
              <a:gd name="connsiteX217" fmla="*/ 9006666 w 12192000"/>
              <a:gd name="connsiteY217" fmla="*/ 0 h 6857998"/>
              <a:gd name="connsiteX218" fmla="*/ 9006666 w 12192000"/>
              <a:gd name="connsiteY218" fmla="*/ 183019 h 6857998"/>
              <a:gd name="connsiteX219" fmla="*/ 9186244 w 12192000"/>
              <a:gd name="connsiteY219" fmla="*/ 183019 h 6857998"/>
              <a:gd name="connsiteX220" fmla="*/ 9186244 w 12192000"/>
              <a:gd name="connsiteY220" fmla="*/ 1 h 6857998"/>
              <a:gd name="connsiteX221" fmla="*/ 9193444 w 12192000"/>
              <a:gd name="connsiteY221" fmla="*/ 1 h 6857998"/>
              <a:gd name="connsiteX222" fmla="*/ 9193444 w 12192000"/>
              <a:gd name="connsiteY222" fmla="*/ 183019 h 6857998"/>
              <a:gd name="connsiteX223" fmla="*/ 12001406 w 12192000"/>
              <a:gd name="connsiteY223" fmla="*/ 183019 h 6857998"/>
              <a:gd name="connsiteX224" fmla="*/ 12001406 w 12192000"/>
              <a:gd name="connsiteY224" fmla="*/ 1 h 6857998"/>
              <a:gd name="connsiteX225" fmla="*/ 12008606 w 12192000"/>
              <a:gd name="connsiteY225" fmla="*/ 1 h 6857998"/>
              <a:gd name="connsiteX226" fmla="*/ 12008606 w 12192000"/>
              <a:gd name="connsiteY226" fmla="*/ 183019 h 6857998"/>
              <a:gd name="connsiteX227" fmla="*/ 12192000 w 12192000"/>
              <a:gd name="connsiteY227" fmla="*/ 183019 h 6857998"/>
              <a:gd name="connsiteX228" fmla="*/ 12192000 w 12192000"/>
              <a:gd name="connsiteY228" fmla="*/ 190219 h 6857998"/>
              <a:gd name="connsiteX229" fmla="*/ 12008606 w 12192000"/>
              <a:gd name="connsiteY229" fmla="*/ 190219 h 6857998"/>
              <a:gd name="connsiteX230" fmla="*/ 12008606 w 12192000"/>
              <a:gd name="connsiteY230" fmla="*/ 1664102 h 6857998"/>
              <a:gd name="connsiteX231" fmla="*/ 12192000 w 12192000"/>
              <a:gd name="connsiteY231" fmla="*/ 1664102 h 6857998"/>
              <a:gd name="connsiteX232" fmla="*/ 12192000 w 12192000"/>
              <a:gd name="connsiteY232" fmla="*/ 1671302 h 6857998"/>
              <a:gd name="connsiteX233" fmla="*/ 12008606 w 12192000"/>
              <a:gd name="connsiteY233" fmla="*/ 1671302 h 6857998"/>
              <a:gd name="connsiteX234" fmla="*/ 12008606 w 12192000"/>
              <a:gd name="connsiteY234" fmla="*/ 1852040 h 6857998"/>
              <a:gd name="connsiteX235" fmla="*/ 12192000 w 12192000"/>
              <a:gd name="connsiteY235" fmla="*/ 1852040 h 6857998"/>
              <a:gd name="connsiteX236" fmla="*/ 12192000 w 12192000"/>
              <a:gd name="connsiteY236" fmla="*/ 1859240 h 6857998"/>
              <a:gd name="connsiteX237" fmla="*/ 12008606 w 12192000"/>
              <a:gd name="connsiteY237" fmla="*/ 1859240 h 6857998"/>
              <a:gd name="connsiteX238" fmla="*/ 12008606 w 12192000"/>
              <a:gd name="connsiteY238" fmla="*/ 3332115 h 6857998"/>
              <a:gd name="connsiteX239" fmla="*/ 12192000 w 12192000"/>
              <a:gd name="connsiteY239" fmla="*/ 3332115 h 6857998"/>
              <a:gd name="connsiteX240" fmla="*/ 12192000 w 12192000"/>
              <a:gd name="connsiteY240" fmla="*/ 3339315 h 6857998"/>
              <a:gd name="connsiteX241" fmla="*/ 12008606 w 12192000"/>
              <a:gd name="connsiteY241" fmla="*/ 3339315 h 6857998"/>
              <a:gd name="connsiteX242" fmla="*/ 12008606 w 12192000"/>
              <a:gd name="connsiteY242" fmla="*/ 3517303 h 6857998"/>
              <a:gd name="connsiteX243" fmla="*/ 12192000 w 12192000"/>
              <a:gd name="connsiteY243" fmla="*/ 3517303 h 6857998"/>
              <a:gd name="connsiteX244" fmla="*/ 12192000 w 12192000"/>
              <a:gd name="connsiteY244" fmla="*/ 3524503 h 6857998"/>
              <a:gd name="connsiteX245" fmla="*/ 12008606 w 12192000"/>
              <a:gd name="connsiteY245" fmla="*/ 3524503 h 6857998"/>
              <a:gd name="connsiteX246" fmla="*/ 12008606 w 12192000"/>
              <a:gd name="connsiteY246" fmla="*/ 4998966 h 6857998"/>
              <a:gd name="connsiteX247" fmla="*/ 12192000 w 12192000"/>
              <a:gd name="connsiteY247" fmla="*/ 4998966 h 6857998"/>
              <a:gd name="connsiteX248" fmla="*/ 12192000 w 12192000"/>
              <a:gd name="connsiteY248" fmla="*/ 5006166 h 6857998"/>
              <a:gd name="connsiteX249" fmla="*/ 12008606 w 12192000"/>
              <a:gd name="connsiteY249" fmla="*/ 5006166 h 6857998"/>
              <a:gd name="connsiteX250" fmla="*/ 12008606 w 12192000"/>
              <a:gd name="connsiteY250" fmla="*/ 5185743 h 6857998"/>
              <a:gd name="connsiteX251" fmla="*/ 12192000 w 12192000"/>
              <a:gd name="connsiteY251" fmla="*/ 5185743 h 6857998"/>
              <a:gd name="connsiteX252" fmla="*/ 12192000 w 12192000"/>
              <a:gd name="connsiteY252" fmla="*/ 5192943 h 6857998"/>
              <a:gd name="connsiteX253" fmla="*/ 12008606 w 12192000"/>
              <a:gd name="connsiteY253" fmla="*/ 5192943 h 6857998"/>
              <a:gd name="connsiteX254" fmla="*/ 12008606 w 12192000"/>
              <a:gd name="connsiteY254" fmla="*/ 6668993 h 6857998"/>
              <a:gd name="connsiteX255" fmla="*/ 12192000 w 12192000"/>
              <a:gd name="connsiteY255" fmla="*/ 6668993 h 6857998"/>
              <a:gd name="connsiteX256" fmla="*/ 12192000 w 12192000"/>
              <a:gd name="connsiteY256" fmla="*/ 6676193 h 6857998"/>
              <a:gd name="connsiteX257" fmla="*/ 12008606 w 12192000"/>
              <a:gd name="connsiteY257" fmla="*/ 6676193 h 6857998"/>
              <a:gd name="connsiteX258" fmla="*/ 12008606 w 12192000"/>
              <a:gd name="connsiteY258" fmla="*/ 6857998 h 6857998"/>
              <a:gd name="connsiteX259" fmla="*/ 12001406 w 12192000"/>
              <a:gd name="connsiteY259" fmla="*/ 6857998 h 6857998"/>
              <a:gd name="connsiteX260" fmla="*/ 12001406 w 12192000"/>
              <a:gd name="connsiteY260" fmla="*/ 6676193 h 6857998"/>
              <a:gd name="connsiteX261" fmla="*/ 9193444 w 12192000"/>
              <a:gd name="connsiteY261" fmla="*/ 6676193 h 6857998"/>
              <a:gd name="connsiteX262" fmla="*/ 9193444 w 12192000"/>
              <a:gd name="connsiteY262" fmla="*/ 6857998 h 6857998"/>
              <a:gd name="connsiteX263" fmla="*/ 9186244 w 12192000"/>
              <a:gd name="connsiteY263" fmla="*/ 6857998 h 6857998"/>
              <a:gd name="connsiteX264" fmla="*/ 9186244 w 12192000"/>
              <a:gd name="connsiteY264" fmla="*/ 6676193 h 6857998"/>
              <a:gd name="connsiteX265" fmla="*/ 9006666 w 12192000"/>
              <a:gd name="connsiteY265" fmla="*/ 6676193 h 6857998"/>
              <a:gd name="connsiteX266" fmla="*/ 9006666 w 12192000"/>
              <a:gd name="connsiteY266" fmla="*/ 6857998 h 6857998"/>
              <a:gd name="connsiteX267" fmla="*/ 8999466 w 12192000"/>
              <a:gd name="connsiteY267" fmla="*/ 6857998 h 6857998"/>
              <a:gd name="connsiteX268" fmla="*/ 8999466 w 12192000"/>
              <a:gd name="connsiteY268" fmla="*/ 6676193 h 6857998"/>
              <a:gd name="connsiteX269" fmla="*/ 6191504 w 12192000"/>
              <a:gd name="connsiteY269" fmla="*/ 6676193 h 6857998"/>
              <a:gd name="connsiteX270" fmla="*/ 6191504 w 12192000"/>
              <a:gd name="connsiteY270" fmla="*/ 6857998 h 6857998"/>
              <a:gd name="connsiteX271" fmla="*/ 6184304 w 12192000"/>
              <a:gd name="connsiteY271" fmla="*/ 6857998 h 6857998"/>
              <a:gd name="connsiteX272" fmla="*/ 6184304 w 12192000"/>
              <a:gd name="connsiteY272" fmla="*/ 6676193 h 6857998"/>
              <a:gd name="connsiteX273" fmla="*/ 6006316 w 12192000"/>
              <a:gd name="connsiteY273" fmla="*/ 6676193 h 6857998"/>
              <a:gd name="connsiteX274" fmla="*/ 6006316 w 12192000"/>
              <a:gd name="connsiteY274" fmla="*/ 6857998 h 6857998"/>
              <a:gd name="connsiteX275" fmla="*/ 5999116 w 12192000"/>
              <a:gd name="connsiteY275" fmla="*/ 6857998 h 6857998"/>
              <a:gd name="connsiteX276" fmla="*/ 5999116 w 12192000"/>
              <a:gd name="connsiteY276" fmla="*/ 6676193 h 6857998"/>
              <a:gd name="connsiteX277" fmla="*/ 3191152 w 12192000"/>
              <a:gd name="connsiteY277" fmla="*/ 6676193 h 6857998"/>
              <a:gd name="connsiteX278" fmla="*/ 3191152 w 12192000"/>
              <a:gd name="connsiteY278" fmla="*/ 6857998 h 6857998"/>
              <a:gd name="connsiteX279" fmla="*/ 3183952 w 12192000"/>
              <a:gd name="connsiteY279" fmla="*/ 6857998 h 6857998"/>
              <a:gd name="connsiteX280" fmla="*/ 3183952 w 12192000"/>
              <a:gd name="connsiteY280" fmla="*/ 6676193 h 6857998"/>
              <a:gd name="connsiteX281" fmla="*/ 3004803 w 12192000"/>
              <a:gd name="connsiteY281" fmla="*/ 6676193 h 6857998"/>
              <a:gd name="connsiteX282" fmla="*/ 3004803 w 12192000"/>
              <a:gd name="connsiteY282" fmla="*/ 6857998 h 6857998"/>
              <a:gd name="connsiteX283" fmla="*/ 2997602 w 12192000"/>
              <a:gd name="connsiteY283" fmla="*/ 6857998 h 6857998"/>
              <a:gd name="connsiteX284" fmla="*/ 2997602 w 12192000"/>
              <a:gd name="connsiteY284" fmla="*/ 6676193 h 6857998"/>
              <a:gd name="connsiteX285" fmla="*/ 190221 w 12192000"/>
              <a:gd name="connsiteY285" fmla="*/ 6676193 h 6857998"/>
              <a:gd name="connsiteX286" fmla="*/ 190221 w 12192000"/>
              <a:gd name="connsiteY286" fmla="*/ 6857998 h 6857998"/>
              <a:gd name="connsiteX287" fmla="*/ 183021 w 12192000"/>
              <a:gd name="connsiteY287" fmla="*/ 6857998 h 6857998"/>
              <a:gd name="connsiteX288" fmla="*/ 183021 w 12192000"/>
              <a:gd name="connsiteY288" fmla="*/ 6676193 h 6857998"/>
              <a:gd name="connsiteX289" fmla="*/ 0 w 12192000"/>
              <a:gd name="connsiteY289" fmla="*/ 6676193 h 6857998"/>
              <a:gd name="connsiteX290" fmla="*/ 0 w 12192000"/>
              <a:gd name="connsiteY290" fmla="*/ 6668993 h 6857998"/>
              <a:gd name="connsiteX291" fmla="*/ 183021 w 12192000"/>
              <a:gd name="connsiteY291" fmla="*/ 6668993 h 6857998"/>
              <a:gd name="connsiteX292" fmla="*/ 183021 w 12192000"/>
              <a:gd name="connsiteY292" fmla="*/ 5192943 h 6857998"/>
              <a:gd name="connsiteX293" fmla="*/ 0 w 12192000"/>
              <a:gd name="connsiteY293" fmla="*/ 5192943 h 6857998"/>
              <a:gd name="connsiteX294" fmla="*/ 0 w 12192000"/>
              <a:gd name="connsiteY294" fmla="*/ 5185743 h 6857998"/>
              <a:gd name="connsiteX295" fmla="*/ 183021 w 12192000"/>
              <a:gd name="connsiteY295" fmla="*/ 5185743 h 6857998"/>
              <a:gd name="connsiteX296" fmla="*/ 183021 w 12192000"/>
              <a:gd name="connsiteY296" fmla="*/ 5006166 h 6857998"/>
              <a:gd name="connsiteX297" fmla="*/ 1 w 12192000"/>
              <a:gd name="connsiteY297" fmla="*/ 5006166 h 6857998"/>
              <a:gd name="connsiteX298" fmla="*/ 1 w 12192000"/>
              <a:gd name="connsiteY298" fmla="*/ 4998966 h 6857998"/>
              <a:gd name="connsiteX299" fmla="*/ 183021 w 12192000"/>
              <a:gd name="connsiteY299" fmla="*/ 4998966 h 6857998"/>
              <a:gd name="connsiteX300" fmla="*/ 183021 w 12192000"/>
              <a:gd name="connsiteY300" fmla="*/ 3524503 h 6857998"/>
              <a:gd name="connsiteX301" fmla="*/ 1 w 12192000"/>
              <a:gd name="connsiteY301" fmla="*/ 3524503 h 6857998"/>
              <a:gd name="connsiteX302" fmla="*/ 1 w 12192000"/>
              <a:gd name="connsiteY302" fmla="*/ 3517303 h 6857998"/>
              <a:gd name="connsiteX303" fmla="*/ 183021 w 12192000"/>
              <a:gd name="connsiteY303" fmla="*/ 3517303 h 6857998"/>
              <a:gd name="connsiteX304" fmla="*/ 183021 w 12192000"/>
              <a:gd name="connsiteY304" fmla="*/ 3339315 h 6857998"/>
              <a:gd name="connsiteX305" fmla="*/ 1 w 12192000"/>
              <a:gd name="connsiteY305" fmla="*/ 3339315 h 6857998"/>
              <a:gd name="connsiteX306" fmla="*/ 1 w 12192000"/>
              <a:gd name="connsiteY306" fmla="*/ 3332115 h 6857998"/>
              <a:gd name="connsiteX307" fmla="*/ 183021 w 12192000"/>
              <a:gd name="connsiteY307" fmla="*/ 3332115 h 6857998"/>
              <a:gd name="connsiteX308" fmla="*/ 183021 w 12192000"/>
              <a:gd name="connsiteY308" fmla="*/ 1859240 h 6857998"/>
              <a:gd name="connsiteX309" fmla="*/ 1 w 12192000"/>
              <a:gd name="connsiteY309" fmla="*/ 1859240 h 6857998"/>
              <a:gd name="connsiteX310" fmla="*/ 1 w 12192000"/>
              <a:gd name="connsiteY310" fmla="*/ 1852040 h 6857998"/>
              <a:gd name="connsiteX311" fmla="*/ 183021 w 12192000"/>
              <a:gd name="connsiteY311" fmla="*/ 1852040 h 6857998"/>
              <a:gd name="connsiteX312" fmla="*/ 183021 w 12192000"/>
              <a:gd name="connsiteY312" fmla="*/ 1671302 h 6857998"/>
              <a:gd name="connsiteX313" fmla="*/ 1 w 12192000"/>
              <a:gd name="connsiteY313" fmla="*/ 1671302 h 6857998"/>
              <a:gd name="connsiteX314" fmla="*/ 1 w 12192000"/>
              <a:gd name="connsiteY314" fmla="*/ 1664102 h 6857998"/>
              <a:gd name="connsiteX315" fmla="*/ 183021 w 12192000"/>
              <a:gd name="connsiteY315" fmla="*/ 1664102 h 6857998"/>
              <a:gd name="connsiteX316" fmla="*/ 183021 w 12192000"/>
              <a:gd name="connsiteY316" fmla="*/ 190219 h 6857998"/>
              <a:gd name="connsiteX317" fmla="*/ 1 w 12192000"/>
              <a:gd name="connsiteY317" fmla="*/ 190219 h 6857998"/>
              <a:gd name="connsiteX318" fmla="*/ 1 w 12192000"/>
              <a:gd name="connsiteY318" fmla="*/ 183019 h 6857998"/>
              <a:gd name="connsiteX319" fmla="*/ 183021 w 12192000"/>
              <a:gd name="connsiteY319" fmla="*/ 183019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2000" h="6857998">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2000" y="183019"/>
                </a:lnTo>
                <a:lnTo>
                  <a:pt x="12192000" y="190219"/>
                </a:lnTo>
                <a:lnTo>
                  <a:pt x="12008606" y="190219"/>
                </a:lnTo>
                <a:lnTo>
                  <a:pt x="12008606" y="1664102"/>
                </a:lnTo>
                <a:lnTo>
                  <a:pt x="12192000" y="1664102"/>
                </a:lnTo>
                <a:lnTo>
                  <a:pt x="12192000" y="1671302"/>
                </a:lnTo>
                <a:lnTo>
                  <a:pt x="12008606" y="1671302"/>
                </a:lnTo>
                <a:lnTo>
                  <a:pt x="12008606" y="1852040"/>
                </a:lnTo>
                <a:lnTo>
                  <a:pt x="12192000" y="1852040"/>
                </a:lnTo>
                <a:lnTo>
                  <a:pt x="12192000" y="1859240"/>
                </a:lnTo>
                <a:lnTo>
                  <a:pt x="12008606" y="1859240"/>
                </a:lnTo>
                <a:lnTo>
                  <a:pt x="12008606" y="3332115"/>
                </a:lnTo>
                <a:lnTo>
                  <a:pt x="12192000" y="3332115"/>
                </a:lnTo>
                <a:lnTo>
                  <a:pt x="12192000" y="3339315"/>
                </a:lnTo>
                <a:lnTo>
                  <a:pt x="12008606" y="3339315"/>
                </a:lnTo>
                <a:lnTo>
                  <a:pt x="12008606" y="3517303"/>
                </a:lnTo>
                <a:lnTo>
                  <a:pt x="12192000" y="3517303"/>
                </a:lnTo>
                <a:lnTo>
                  <a:pt x="12192000" y="3524503"/>
                </a:lnTo>
                <a:lnTo>
                  <a:pt x="12008606" y="3524503"/>
                </a:lnTo>
                <a:lnTo>
                  <a:pt x="12008606" y="4998966"/>
                </a:lnTo>
                <a:lnTo>
                  <a:pt x="12192000" y="4998966"/>
                </a:lnTo>
                <a:lnTo>
                  <a:pt x="12192000" y="5006166"/>
                </a:lnTo>
                <a:lnTo>
                  <a:pt x="12008606" y="5006166"/>
                </a:lnTo>
                <a:lnTo>
                  <a:pt x="12008606" y="5185743"/>
                </a:lnTo>
                <a:lnTo>
                  <a:pt x="12192000" y="5185743"/>
                </a:lnTo>
                <a:lnTo>
                  <a:pt x="12192000" y="5192943"/>
                </a:lnTo>
                <a:lnTo>
                  <a:pt x="12008606" y="5192943"/>
                </a:lnTo>
                <a:lnTo>
                  <a:pt x="12008606" y="6668993"/>
                </a:lnTo>
                <a:lnTo>
                  <a:pt x="12192000" y="6668993"/>
                </a:lnTo>
                <a:lnTo>
                  <a:pt x="12192000" y="6676193"/>
                </a:lnTo>
                <a:lnTo>
                  <a:pt x="12008606" y="6676193"/>
                </a:lnTo>
                <a:lnTo>
                  <a:pt x="12008606" y="6857998"/>
                </a:lnTo>
                <a:lnTo>
                  <a:pt x="12001406" y="6857998"/>
                </a:lnTo>
                <a:lnTo>
                  <a:pt x="12001406" y="6676193"/>
                </a:lnTo>
                <a:lnTo>
                  <a:pt x="9193444" y="6676193"/>
                </a:lnTo>
                <a:lnTo>
                  <a:pt x="9193444" y="6857998"/>
                </a:lnTo>
                <a:lnTo>
                  <a:pt x="9186244" y="6857998"/>
                </a:lnTo>
                <a:lnTo>
                  <a:pt x="9186244" y="6676193"/>
                </a:lnTo>
                <a:lnTo>
                  <a:pt x="9006666" y="6676193"/>
                </a:lnTo>
                <a:lnTo>
                  <a:pt x="9006666" y="6857998"/>
                </a:lnTo>
                <a:lnTo>
                  <a:pt x="8999466" y="6857998"/>
                </a:lnTo>
                <a:lnTo>
                  <a:pt x="8999466" y="6676193"/>
                </a:lnTo>
                <a:lnTo>
                  <a:pt x="6191504" y="6676193"/>
                </a:lnTo>
                <a:lnTo>
                  <a:pt x="6191504" y="6857998"/>
                </a:lnTo>
                <a:lnTo>
                  <a:pt x="6184304" y="6857998"/>
                </a:lnTo>
                <a:lnTo>
                  <a:pt x="6184304" y="6676193"/>
                </a:lnTo>
                <a:lnTo>
                  <a:pt x="6006316" y="6676193"/>
                </a:lnTo>
                <a:lnTo>
                  <a:pt x="6006316" y="6857998"/>
                </a:lnTo>
                <a:lnTo>
                  <a:pt x="5999116" y="6857998"/>
                </a:lnTo>
                <a:lnTo>
                  <a:pt x="5999116" y="6676193"/>
                </a:lnTo>
                <a:lnTo>
                  <a:pt x="3191152" y="6676193"/>
                </a:lnTo>
                <a:lnTo>
                  <a:pt x="3191152" y="6857998"/>
                </a:lnTo>
                <a:lnTo>
                  <a:pt x="3183952" y="6857998"/>
                </a:lnTo>
                <a:lnTo>
                  <a:pt x="3183952" y="6676193"/>
                </a:lnTo>
                <a:lnTo>
                  <a:pt x="3004803" y="6676193"/>
                </a:lnTo>
                <a:lnTo>
                  <a:pt x="3004803" y="6857998"/>
                </a:lnTo>
                <a:lnTo>
                  <a:pt x="2997602" y="6857998"/>
                </a:lnTo>
                <a:lnTo>
                  <a:pt x="2997602" y="6676193"/>
                </a:lnTo>
                <a:lnTo>
                  <a:pt x="190221" y="6676193"/>
                </a:lnTo>
                <a:lnTo>
                  <a:pt x="190221" y="6857998"/>
                </a:lnTo>
                <a:lnTo>
                  <a:pt x="183021" y="6857998"/>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rgbClr val="FFFFFF">
              <a:alpha val="40000"/>
            </a:srgbClr>
          </a:solidFill>
        </p:spPr>
        <p:txBody>
          <a:bodyPr wrap="square" tIns="0">
            <a:noAutofit/>
          </a:bodyPr>
          <a:lstStyle>
            <a:lvl1pPr marL="0" indent="0">
              <a:buNone/>
              <a:defRPr sz="800">
                <a:noFill/>
              </a:defRPr>
            </a:lvl1pPr>
          </a:lstStyle>
          <a:p>
            <a:pPr lvl="0"/>
            <a:r>
              <a:rPr lang="en-US"/>
              <a:t>Click to edit Master text styles</a:t>
            </a:r>
          </a:p>
        </p:txBody>
      </p:sp>
      <p:sp>
        <p:nvSpPr>
          <p:cNvPr id="6" name="Logo - freeform">
            <a:extLst>
              <a:ext uri="{FF2B5EF4-FFF2-40B4-BE49-F238E27FC236}">
                <a16:creationId xmlns:a16="http://schemas.microsoft.com/office/drawing/2014/main" id="{7C0B7C54-BB23-9FDC-51B5-60D0E0619F4C}"/>
              </a:ext>
            </a:extLst>
          </p:cNvPr>
          <p:cNvSpPr>
            <a:spLocks noGrp="1"/>
          </p:cNvSpPr>
          <p:nvPr>
            <p:ph type="body" sz="quarter" idx="25"/>
          </p:nvPr>
        </p:nvSpPr>
        <p:spPr bwMode="white">
          <a:xfrm>
            <a:off x="190800" y="6556701"/>
            <a:ext cx="936626" cy="142550"/>
          </a:xfrm>
          <a:custGeom>
            <a:avLst/>
            <a:gdLst>
              <a:gd name="connsiteX0" fmla="*/ 11589172 w 14787902"/>
              <a:gd name="connsiteY0" fmla="*/ 1086010 h 2250653"/>
              <a:gd name="connsiteX1" fmla="*/ 11293040 w 14787902"/>
              <a:gd name="connsiteY1" fmla="*/ 1204426 h 2250653"/>
              <a:gd name="connsiteX2" fmla="*/ 10917900 w 14787902"/>
              <a:gd name="connsiteY2" fmla="*/ 1421553 h 2250653"/>
              <a:gd name="connsiteX3" fmla="*/ 11174624 w 14787902"/>
              <a:gd name="connsiteY3" fmla="*/ 1618975 h 2250653"/>
              <a:gd name="connsiteX4" fmla="*/ 11589172 w 14787902"/>
              <a:gd name="connsiteY4" fmla="*/ 1145124 h 2250653"/>
              <a:gd name="connsiteX5" fmla="*/ 2369254 w 14787902"/>
              <a:gd name="connsiteY5" fmla="*/ 552857 h 2250653"/>
              <a:gd name="connsiteX6" fmla="*/ 1954706 w 14787902"/>
              <a:gd name="connsiteY6" fmla="*/ 967408 h 2250653"/>
              <a:gd name="connsiteX7" fmla="*/ 2764099 w 14787902"/>
              <a:gd name="connsiteY7" fmla="*/ 967408 h 2250653"/>
              <a:gd name="connsiteX8" fmla="*/ 2369254 w 14787902"/>
              <a:gd name="connsiteY8" fmla="*/ 552857 h 2250653"/>
              <a:gd name="connsiteX9" fmla="*/ 6120654 w 14787902"/>
              <a:gd name="connsiteY9" fmla="*/ 552670 h 2250653"/>
              <a:gd name="connsiteX10" fmla="*/ 5686211 w 14787902"/>
              <a:gd name="connsiteY10" fmla="*/ 1085823 h 2250653"/>
              <a:gd name="connsiteX11" fmla="*/ 6120654 w 14787902"/>
              <a:gd name="connsiteY11" fmla="*/ 1618975 h 2250653"/>
              <a:gd name="connsiteX12" fmla="*/ 6535203 w 14787902"/>
              <a:gd name="connsiteY12" fmla="*/ 1085823 h 2250653"/>
              <a:gd name="connsiteX13" fmla="*/ 6120654 w 14787902"/>
              <a:gd name="connsiteY13" fmla="*/ 552670 h 2250653"/>
              <a:gd name="connsiteX14" fmla="*/ 9891567 w 14787902"/>
              <a:gd name="connsiteY14" fmla="*/ 532964 h 2250653"/>
              <a:gd name="connsiteX15" fmla="*/ 9457125 w 14787902"/>
              <a:gd name="connsiteY15" fmla="*/ 1085823 h 2250653"/>
              <a:gd name="connsiteX16" fmla="*/ 9891567 w 14787902"/>
              <a:gd name="connsiteY16" fmla="*/ 1618975 h 2250653"/>
              <a:gd name="connsiteX17" fmla="*/ 10286412 w 14787902"/>
              <a:gd name="connsiteY17" fmla="*/ 1066118 h 2250653"/>
              <a:gd name="connsiteX18" fmla="*/ 9891567 w 14787902"/>
              <a:gd name="connsiteY18" fmla="*/ 532964 h 2250653"/>
              <a:gd name="connsiteX19" fmla="*/ 13445542 w 14787902"/>
              <a:gd name="connsiteY19" fmla="*/ 375139 h 2250653"/>
              <a:gd name="connsiteX20" fmla="*/ 13721972 w 14787902"/>
              <a:gd name="connsiteY20" fmla="*/ 375139 h 2250653"/>
              <a:gd name="connsiteX21" fmla="*/ 14057702 w 14787902"/>
              <a:gd name="connsiteY21" fmla="*/ 1303137 h 2250653"/>
              <a:gd name="connsiteX22" fmla="*/ 14117004 w 14787902"/>
              <a:gd name="connsiteY22" fmla="*/ 1559861 h 2250653"/>
              <a:gd name="connsiteX23" fmla="*/ 14136708 w 14787902"/>
              <a:gd name="connsiteY23" fmla="*/ 1559861 h 2250653"/>
              <a:gd name="connsiteX24" fmla="*/ 14196010 w 14787902"/>
              <a:gd name="connsiteY24" fmla="*/ 1303137 h 2250653"/>
              <a:gd name="connsiteX25" fmla="*/ 14531740 w 14787902"/>
              <a:gd name="connsiteY25" fmla="*/ 375139 h 2250653"/>
              <a:gd name="connsiteX26" fmla="*/ 14787902 w 14787902"/>
              <a:gd name="connsiteY26" fmla="*/ 375139 h 2250653"/>
              <a:gd name="connsiteX27" fmla="*/ 14274641 w 14787902"/>
              <a:gd name="connsiteY27" fmla="*/ 1737392 h 2250653"/>
              <a:gd name="connsiteX28" fmla="*/ 13702079 w 14787902"/>
              <a:gd name="connsiteY28" fmla="*/ 2250653 h 2250653"/>
              <a:gd name="connsiteX29" fmla="*/ 13524361 w 14787902"/>
              <a:gd name="connsiteY29" fmla="*/ 2211243 h 2250653"/>
              <a:gd name="connsiteX30" fmla="*/ 13524361 w 14787902"/>
              <a:gd name="connsiteY30" fmla="*/ 2013820 h 2250653"/>
              <a:gd name="connsiteX31" fmla="*/ 13682374 w 14787902"/>
              <a:gd name="connsiteY31" fmla="*/ 2053231 h 2250653"/>
              <a:gd name="connsiteX32" fmla="*/ 14018104 w 14787902"/>
              <a:gd name="connsiteY32" fmla="*/ 1816398 h 2250653"/>
              <a:gd name="connsiteX33" fmla="*/ 12872981 w 14787902"/>
              <a:gd name="connsiteY33" fmla="*/ 355435 h 2250653"/>
              <a:gd name="connsiteX34" fmla="*/ 13346832 w 14787902"/>
              <a:gd name="connsiteY34" fmla="*/ 829286 h 2250653"/>
              <a:gd name="connsiteX35" fmla="*/ 13346645 w 14787902"/>
              <a:gd name="connsiteY35" fmla="*/ 829286 h 2250653"/>
              <a:gd name="connsiteX36" fmla="*/ 13346645 w 14787902"/>
              <a:gd name="connsiteY36" fmla="*/ 1776989 h 2250653"/>
              <a:gd name="connsiteX37" fmla="*/ 13109812 w 14787902"/>
              <a:gd name="connsiteY37" fmla="*/ 1776989 h 2250653"/>
              <a:gd name="connsiteX38" fmla="*/ 13109812 w 14787902"/>
              <a:gd name="connsiteY38" fmla="*/ 888587 h 2250653"/>
              <a:gd name="connsiteX39" fmla="*/ 12813678 w 14787902"/>
              <a:gd name="connsiteY39" fmla="*/ 552857 h 2250653"/>
              <a:gd name="connsiteX40" fmla="*/ 12418833 w 14787902"/>
              <a:gd name="connsiteY40" fmla="*/ 1066118 h 2250653"/>
              <a:gd name="connsiteX41" fmla="*/ 12418833 w 14787902"/>
              <a:gd name="connsiteY41" fmla="*/ 1776802 h 2250653"/>
              <a:gd name="connsiteX42" fmla="*/ 12182002 w 14787902"/>
              <a:gd name="connsiteY42" fmla="*/ 1776802 h 2250653"/>
              <a:gd name="connsiteX43" fmla="*/ 12182002 w 14787902"/>
              <a:gd name="connsiteY43" fmla="*/ 375139 h 2250653"/>
              <a:gd name="connsiteX44" fmla="*/ 12418833 w 14787902"/>
              <a:gd name="connsiteY44" fmla="*/ 375139 h 2250653"/>
              <a:gd name="connsiteX45" fmla="*/ 12418833 w 14787902"/>
              <a:gd name="connsiteY45" fmla="*/ 710871 h 2250653"/>
              <a:gd name="connsiteX46" fmla="*/ 12872981 w 14787902"/>
              <a:gd name="connsiteY46" fmla="*/ 355435 h 2250653"/>
              <a:gd name="connsiteX47" fmla="*/ 11293040 w 14787902"/>
              <a:gd name="connsiteY47" fmla="*/ 355435 h 2250653"/>
              <a:gd name="connsiteX48" fmla="*/ 11845896 w 14787902"/>
              <a:gd name="connsiteY48" fmla="*/ 829286 h 2250653"/>
              <a:gd name="connsiteX49" fmla="*/ 11845896 w 14787902"/>
              <a:gd name="connsiteY49" fmla="*/ 1461151 h 2250653"/>
              <a:gd name="connsiteX50" fmla="*/ 11944606 w 14787902"/>
              <a:gd name="connsiteY50" fmla="*/ 1619165 h 2250653"/>
              <a:gd name="connsiteX51" fmla="*/ 12063023 w 14787902"/>
              <a:gd name="connsiteY51" fmla="*/ 1599458 h 2250653"/>
              <a:gd name="connsiteX52" fmla="*/ 12063212 w 14787902"/>
              <a:gd name="connsiteY52" fmla="*/ 1599271 h 2250653"/>
              <a:gd name="connsiteX53" fmla="*/ 12063212 w 14787902"/>
              <a:gd name="connsiteY53" fmla="*/ 1776989 h 2250653"/>
              <a:gd name="connsiteX54" fmla="*/ 11885494 w 14787902"/>
              <a:gd name="connsiteY54" fmla="*/ 1796694 h 2250653"/>
              <a:gd name="connsiteX55" fmla="*/ 11609064 w 14787902"/>
              <a:gd name="connsiteY55" fmla="*/ 1520265 h 2250653"/>
              <a:gd name="connsiteX56" fmla="*/ 11609064 w 14787902"/>
              <a:gd name="connsiteY56" fmla="*/ 1460963 h 2250653"/>
              <a:gd name="connsiteX57" fmla="*/ 11589359 w 14787902"/>
              <a:gd name="connsiteY57" fmla="*/ 1460963 h 2250653"/>
              <a:gd name="connsiteX58" fmla="*/ 11115509 w 14787902"/>
              <a:gd name="connsiteY58" fmla="*/ 1816398 h 2250653"/>
              <a:gd name="connsiteX59" fmla="*/ 10681067 w 14787902"/>
              <a:gd name="connsiteY59" fmla="*/ 1441259 h 2250653"/>
              <a:gd name="connsiteX60" fmla="*/ 11253629 w 14787902"/>
              <a:gd name="connsiteY60" fmla="*/ 1026708 h 2250653"/>
              <a:gd name="connsiteX61" fmla="*/ 11589359 w 14787902"/>
              <a:gd name="connsiteY61" fmla="*/ 769984 h 2250653"/>
              <a:gd name="connsiteX62" fmla="*/ 11293227 w 14787902"/>
              <a:gd name="connsiteY62" fmla="*/ 533153 h 2250653"/>
              <a:gd name="connsiteX63" fmla="*/ 10957497 w 14787902"/>
              <a:gd name="connsiteY63" fmla="*/ 848992 h 2250653"/>
              <a:gd name="connsiteX64" fmla="*/ 10700773 w 14787902"/>
              <a:gd name="connsiteY64" fmla="*/ 848992 h 2250653"/>
              <a:gd name="connsiteX65" fmla="*/ 11293040 w 14787902"/>
              <a:gd name="connsiteY65" fmla="*/ 355435 h 2250653"/>
              <a:gd name="connsiteX66" fmla="*/ 9950869 w 14787902"/>
              <a:gd name="connsiteY66" fmla="*/ 355435 h 2250653"/>
              <a:gd name="connsiteX67" fmla="*/ 10543136 w 14787902"/>
              <a:gd name="connsiteY67" fmla="*/ 1066118 h 2250653"/>
              <a:gd name="connsiteX68" fmla="*/ 9950869 w 14787902"/>
              <a:gd name="connsiteY68" fmla="*/ 1816398 h 2250653"/>
              <a:gd name="connsiteX69" fmla="*/ 9477018 w 14787902"/>
              <a:gd name="connsiteY69" fmla="*/ 1460963 h 2250653"/>
              <a:gd name="connsiteX70" fmla="*/ 9457314 w 14787902"/>
              <a:gd name="connsiteY70" fmla="*/ 1460963 h 2250653"/>
              <a:gd name="connsiteX71" fmla="*/ 9457314 w 14787902"/>
              <a:gd name="connsiteY71" fmla="*/ 2250653 h 2250653"/>
              <a:gd name="connsiteX72" fmla="*/ 9220482 w 14787902"/>
              <a:gd name="connsiteY72" fmla="*/ 2250653 h 2250653"/>
              <a:gd name="connsiteX73" fmla="*/ 9220482 w 14787902"/>
              <a:gd name="connsiteY73" fmla="*/ 375139 h 2250653"/>
              <a:gd name="connsiteX74" fmla="*/ 9457314 w 14787902"/>
              <a:gd name="connsiteY74" fmla="*/ 375139 h 2250653"/>
              <a:gd name="connsiteX75" fmla="*/ 9457314 w 14787902"/>
              <a:gd name="connsiteY75" fmla="*/ 710871 h 2250653"/>
              <a:gd name="connsiteX76" fmla="*/ 9477018 w 14787902"/>
              <a:gd name="connsiteY76" fmla="*/ 710871 h 2250653"/>
              <a:gd name="connsiteX77" fmla="*/ 9950869 w 14787902"/>
              <a:gd name="connsiteY77" fmla="*/ 355435 h 2250653"/>
              <a:gd name="connsiteX78" fmla="*/ 7660247 w 14787902"/>
              <a:gd name="connsiteY78" fmla="*/ 355435 h 2250653"/>
              <a:gd name="connsiteX79" fmla="*/ 8094687 w 14787902"/>
              <a:gd name="connsiteY79" fmla="*/ 710871 h 2250653"/>
              <a:gd name="connsiteX80" fmla="*/ 8529128 w 14787902"/>
              <a:gd name="connsiteY80" fmla="*/ 355435 h 2250653"/>
              <a:gd name="connsiteX81" fmla="*/ 9002979 w 14787902"/>
              <a:gd name="connsiteY81" fmla="*/ 829286 h 2250653"/>
              <a:gd name="connsiteX82" fmla="*/ 9002979 w 14787902"/>
              <a:gd name="connsiteY82" fmla="*/ 1776989 h 2250653"/>
              <a:gd name="connsiteX83" fmla="*/ 8746255 w 14787902"/>
              <a:gd name="connsiteY83" fmla="*/ 1776989 h 2250653"/>
              <a:gd name="connsiteX84" fmla="*/ 8746255 w 14787902"/>
              <a:gd name="connsiteY84" fmla="*/ 848992 h 2250653"/>
              <a:gd name="connsiteX85" fmla="*/ 8469828 w 14787902"/>
              <a:gd name="connsiteY85" fmla="*/ 552857 h 2250653"/>
              <a:gd name="connsiteX86" fmla="*/ 8114393 w 14787902"/>
              <a:gd name="connsiteY86" fmla="*/ 1066118 h 2250653"/>
              <a:gd name="connsiteX87" fmla="*/ 8114393 w 14787902"/>
              <a:gd name="connsiteY87" fmla="*/ 1776802 h 2250653"/>
              <a:gd name="connsiteX88" fmla="*/ 7857667 w 14787902"/>
              <a:gd name="connsiteY88" fmla="*/ 1776802 h 2250653"/>
              <a:gd name="connsiteX89" fmla="*/ 7857667 w 14787902"/>
              <a:gd name="connsiteY89" fmla="*/ 848803 h 2250653"/>
              <a:gd name="connsiteX90" fmla="*/ 7581239 w 14787902"/>
              <a:gd name="connsiteY90" fmla="*/ 552670 h 2250653"/>
              <a:gd name="connsiteX91" fmla="*/ 7206099 w 14787902"/>
              <a:gd name="connsiteY91" fmla="*/ 1065931 h 2250653"/>
              <a:gd name="connsiteX92" fmla="*/ 7206099 w 14787902"/>
              <a:gd name="connsiteY92" fmla="*/ 1776613 h 2250653"/>
              <a:gd name="connsiteX93" fmla="*/ 6969268 w 14787902"/>
              <a:gd name="connsiteY93" fmla="*/ 1776613 h 2250653"/>
              <a:gd name="connsiteX94" fmla="*/ 6969268 w 14787902"/>
              <a:gd name="connsiteY94" fmla="*/ 375139 h 2250653"/>
              <a:gd name="connsiteX95" fmla="*/ 7206099 w 14787902"/>
              <a:gd name="connsiteY95" fmla="*/ 375139 h 2250653"/>
              <a:gd name="connsiteX96" fmla="*/ 7206099 w 14787902"/>
              <a:gd name="connsiteY96" fmla="*/ 710871 h 2250653"/>
              <a:gd name="connsiteX97" fmla="*/ 7660247 w 14787902"/>
              <a:gd name="connsiteY97" fmla="*/ 355435 h 2250653"/>
              <a:gd name="connsiteX98" fmla="*/ 6120466 w 14787902"/>
              <a:gd name="connsiteY98" fmla="*/ 355248 h 2250653"/>
              <a:gd name="connsiteX99" fmla="*/ 6791739 w 14787902"/>
              <a:gd name="connsiteY99" fmla="*/ 1085823 h 2250653"/>
              <a:gd name="connsiteX100" fmla="*/ 6120466 w 14787902"/>
              <a:gd name="connsiteY100" fmla="*/ 1816400 h 2250653"/>
              <a:gd name="connsiteX101" fmla="*/ 5429487 w 14787902"/>
              <a:gd name="connsiteY101" fmla="*/ 1085823 h 2250653"/>
              <a:gd name="connsiteX102" fmla="*/ 6120466 w 14787902"/>
              <a:gd name="connsiteY102" fmla="*/ 355248 h 2250653"/>
              <a:gd name="connsiteX103" fmla="*/ 4639609 w 14787902"/>
              <a:gd name="connsiteY103" fmla="*/ 355248 h 2250653"/>
              <a:gd name="connsiteX104" fmla="*/ 5271473 w 14787902"/>
              <a:gd name="connsiteY104" fmla="*/ 908106 h 2250653"/>
              <a:gd name="connsiteX105" fmla="*/ 5014749 w 14787902"/>
              <a:gd name="connsiteY105" fmla="*/ 908106 h 2250653"/>
              <a:gd name="connsiteX106" fmla="*/ 4639609 w 14787902"/>
              <a:gd name="connsiteY106" fmla="*/ 552670 h 2250653"/>
              <a:gd name="connsiteX107" fmla="*/ 4205167 w 14787902"/>
              <a:gd name="connsiteY107" fmla="*/ 1085823 h 2250653"/>
              <a:gd name="connsiteX108" fmla="*/ 4639609 w 14787902"/>
              <a:gd name="connsiteY108" fmla="*/ 1618975 h 2250653"/>
              <a:gd name="connsiteX109" fmla="*/ 5034454 w 14787902"/>
              <a:gd name="connsiteY109" fmla="*/ 1243837 h 2250653"/>
              <a:gd name="connsiteX110" fmla="*/ 5271284 w 14787902"/>
              <a:gd name="connsiteY110" fmla="*/ 1243837 h 2250653"/>
              <a:gd name="connsiteX111" fmla="*/ 4639422 w 14787902"/>
              <a:gd name="connsiteY111" fmla="*/ 1816400 h 2250653"/>
              <a:gd name="connsiteX112" fmla="*/ 3948443 w 14787902"/>
              <a:gd name="connsiteY112" fmla="*/ 1085823 h 2250653"/>
              <a:gd name="connsiteX113" fmla="*/ 3948630 w 14787902"/>
              <a:gd name="connsiteY113" fmla="*/ 1085823 h 2250653"/>
              <a:gd name="connsiteX114" fmla="*/ 4639609 w 14787902"/>
              <a:gd name="connsiteY114" fmla="*/ 355248 h 2250653"/>
              <a:gd name="connsiteX115" fmla="*/ 2369629 w 14787902"/>
              <a:gd name="connsiteY115" fmla="*/ 355248 h 2250653"/>
              <a:gd name="connsiteX116" fmla="*/ 3021197 w 14787902"/>
              <a:gd name="connsiteY116" fmla="*/ 1105529 h 2250653"/>
              <a:gd name="connsiteX117" fmla="*/ 3021197 w 14787902"/>
              <a:gd name="connsiteY117" fmla="*/ 1144937 h 2250653"/>
              <a:gd name="connsiteX118" fmla="*/ 3020823 w 14787902"/>
              <a:gd name="connsiteY118" fmla="*/ 1145124 h 2250653"/>
              <a:gd name="connsiteX119" fmla="*/ 1954706 w 14787902"/>
              <a:gd name="connsiteY119" fmla="*/ 1145124 h 2250653"/>
              <a:gd name="connsiteX120" fmla="*/ 2389146 w 14787902"/>
              <a:gd name="connsiteY120" fmla="*/ 1618975 h 2250653"/>
              <a:gd name="connsiteX121" fmla="*/ 2744582 w 14787902"/>
              <a:gd name="connsiteY121" fmla="*/ 1362251 h 2250653"/>
              <a:gd name="connsiteX122" fmla="*/ 3001306 w 14787902"/>
              <a:gd name="connsiteY122" fmla="*/ 1362251 h 2250653"/>
              <a:gd name="connsiteX123" fmla="*/ 2389335 w 14787902"/>
              <a:gd name="connsiteY123" fmla="*/ 1816400 h 2250653"/>
              <a:gd name="connsiteX124" fmla="*/ 1698356 w 14787902"/>
              <a:gd name="connsiteY124" fmla="*/ 1085823 h 2250653"/>
              <a:gd name="connsiteX125" fmla="*/ 2369629 w 14787902"/>
              <a:gd name="connsiteY125" fmla="*/ 355248 h 2250653"/>
              <a:gd name="connsiteX126" fmla="*/ 3297064 w 14787902"/>
              <a:gd name="connsiteY126" fmla="*/ 0 h 2250653"/>
              <a:gd name="connsiteX127" fmla="*/ 3553788 w 14787902"/>
              <a:gd name="connsiteY127" fmla="*/ 0 h 2250653"/>
              <a:gd name="connsiteX128" fmla="*/ 3553788 w 14787902"/>
              <a:gd name="connsiteY128" fmla="*/ 375141 h 2250653"/>
              <a:gd name="connsiteX129" fmla="*/ 3849920 w 14787902"/>
              <a:gd name="connsiteY129" fmla="*/ 375141 h 2250653"/>
              <a:gd name="connsiteX130" fmla="*/ 3849920 w 14787902"/>
              <a:gd name="connsiteY130" fmla="*/ 572563 h 2250653"/>
              <a:gd name="connsiteX131" fmla="*/ 3553788 w 14787902"/>
              <a:gd name="connsiteY131" fmla="*/ 572563 h 2250653"/>
              <a:gd name="connsiteX132" fmla="*/ 3553788 w 14787902"/>
              <a:gd name="connsiteY132" fmla="*/ 1401851 h 2250653"/>
              <a:gd name="connsiteX133" fmla="*/ 3711800 w 14787902"/>
              <a:gd name="connsiteY133" fmla="*/ 1618977 h 2250653"/>
              <a:gd name="connsiteX134" fmla="*/ 3849920 w 14787902"/>
              <a:gd name="connsiteY134" fmla="*/ 1579567 h 2250653"/>
              <a:gd name="connsiteX135" fmla="*/ 3849920 w 14787902"/>
              <a:gd name="connsiteY135" fmla="*/ 1776989 h 2250653"/>
              <a:gd name="connsiteX136" fmla="*/ 3691908 w 14787902"/>
              <a:gd name="connsiteY136" fmla="*/ 1816400 h 2250653"/>
              <a:gd name="connsiteX137" fmla="*/ 3297064 w 14787902"/>
              <a:gd name="connsiteY137" fmla="*/ 1421555 h 2250653"/>
              <a:gd name="connsiteX138" fmla="*/ 3297064 w 14787902"/>
              <a:gd name="connsiteY138" fmla="*/ 572563 h 2250653"/>
              <a:gd name="connsiteX139" fmla="*/ 3099642 w 14787902"/>
              <a:gd name="connsiteY139" fmla="*/ 572563 h 2250653"/>
              <a:gd name="connsiteX140" fmla="*/ 3099642 w 14787902"/>
              <a:gd name="connsiteY140" fmla="*/ 375141 h 2250653"/>
              <a:gd name="connsiteX141" fmla="*/ 3297064 w 14787902"/>
              <a:gd name="connsiteY141" fmla="*/ 375141 h 2250653"/>
              <a:gd name="connsiteX142" fmla="*/ 0 w 14787902"/>
              <a:gd name="connsiteY142" fmla="*/ 0 h 2250653"/>
              <a:gd name="connsiteX143" fmla="*/ 315839 w 14787902"/>
              <a:gd name="connsiteY143" fmla="*/ 0 h 2250653"/>
              <a:gd name="connsiteX144" fmla="*/ 1105528 w 14787902"/>
              <a:gd name="connsiteY144" fmla="*/ 1224132 h 2250653"/>
              <a:gd name="connsiteX145" fmla="*/ 1263540 w 14787902"/>
              <a:gd name="connsiteY145" fmla="*/ 1500561 h 2250653"/>
              <a:gd name="connsiteX146" fmla="*/ 1263540 w 14787902"/>
              <a:gd name="connsiteY146" fmla="*/ 0 h 2250653"/>
              <a:gd name="connsiteX147" fmla="*/ 1500372 w 14787902"/>
              <a:gd name="connsiteY147" fmla="*/ 0 h 2250653"/>
              <a:gd name="connsiteX148" fmla="*/ 1500372 w 14787902"/>
              <a:gd name="connsiteY148" fmla="*/ 1776989 h 2250653"/>
              <a:gd name="connsiteX149" fmla="*/ 1184534 w 14787902"/>
              <a:gd name="connsiteY149" fmla="*/ 1776989 h 2250653"/>
              <a:gd name="connsiteX150" fmla="*/ 394845 w 14787902"/>
              <a:gd name="connsiteY150" fmla="*/ 572563 h 2250653"/>
              <a:gd name="connsiteX151" fmla="*/ 256724 w 14787902"/>
              <a:gd name="connsiteY151" fmla="*/ 296135 h 2250653"/>
              <a:gd name="connsiteX152" fmla="*/ 237022 w 14787902"/>
              <a:gd name="connsiteY152" fmla="*/ 296135 h 2250653"/>
              <a:gd name="connsiteX153" fmla="*/ 256724 w 14787902"/>
              <a:gd name="connsiteY153" fmla="*/ 611972 h 2250653"/>
              <a:gd name="connsiteX154" fmla="*/ 256724 w 14787902"/>
              <a:gd name="connsiteY154" fmla="*/ 1776802 h 2250653"/>
              <a:gd name="connsiteX155" fmla="*/ 0 w 14787902"/>
              <a:gd name="connsiteY155" fmla="*/ 1776802 h 225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4787902" h="2250653">
                <a:moveTo>
                  <a:pt x="11589172" y="1086010"/>
                </a:moveTo>
                <a:cubicBezTo>
                  <a:pt x="11510166" y="1145312"/>
                  <a:pt x="11391750" y="1184722"/>
                  <a:pt x="11293040" y="1204426"/>
                </a:cubicBezTo>
                <a:cubicBezTo>
                  <a:pt x="11115322" y="1243835"/>
                  <a:pt x="10917900" y="1263728"/>
                  <a:pt x="10917900" y="1421553"/>
                </a:cubicBezTo>
                <a:cubicBezTo>
                  <a:pt x="10917900" y="1559674"/>
                  <a:pt x="11036316" y="1618975"/>
                  <a:pt x="11174624" y="1618975"/>
                </a:cubicBezTo>
                <a:cubicBezTo>
                  <a:pt x="11451052" y="1618975"/>
                  <a:pt x="11589172" y="1421553"/>
                  <a:pt x="11589172" y="1145124"/>
                </a:cubicBezTo>
                <a:close/>
                <a:moveTo>
                  <a:pt x="2369254" y="552857"/>
                </a:moveTo>
                <a:cubicBezTo>
                  <a:pt x="2152128" y="552857"/>
                  <a:pt x="1994114" y="690978"/>
                  <a:pt x="1954706" y="967408"/>
                </a:cubicBezTo>
                <a:lnTo>
                  <a:pt x="2764099" y="967408"/>
                </a:lnTo>
                <a:cubicBezTo>
                  <a:pt x="2744397" y="690978"/>
                  <a:pt x="2586381" y="552857"/>
                  <a:pt x="2369254" y="552857"/>
                </a:cubicBezTo>
                <a:close/>
                <a:moveTo>
                  <a:pt x="6120654" y="552670"/>
                </a:moveTo>
                <a:cubicBezTo>
                  <a:pt x="5844225" y="552670"/>
                  <a:pt x="5686211" y="750092"/>
                  <a:pt x="5686211" y="1085823"/>
                </a:cubicBezTo>
                <a:cubicBezTo>
                  <a:pt x="5686211" y="1401662"/>
                  <a:pt x="5844225" y="1618975"/>
                  <a:pt x="6120654" y="1618975"/>
                </a:cubicBezTo>
                <a:cubicBezTo>
                  <a:pt x="6377377" y="1618975"/>
                  <a:pt x="6535203" y="1401849"/>
                  <a:pt x="6535203" y="1085823"/>
                </a:cubicBezTo>
                <a:cubicBezTo>
                  <a:pt x="6535203" y="750092"/>
                  <a:pt x="6377191" y="552670"/>
                  <a:pt x="6120654" y="552670"/>
                </a:cubicBezTo>
                <a:close/>
                <a:moveTo>
                  <a:pt x="9891567" y="532964"/>
                </a:moveTo>
                <a:cubicBezTo>
                  <a:pt x="9634843" y="532964"/>
                  <a:pt x="9457125" y="789690"/>
                  <a:pt x="9457125" y="1085823"/>
                </a:cubicBezTo>
                <a:cubicBezTo>
                  <a:pt x="9457125" y="1381957"/>
                  <a:pt x="9634843" y="1618975"/>
                  <a:pt x="9891567" y="1618975"/>
                </a:cubicBezTo>
                <a:cubicBezTo>
                  <a:pt x="10128400" y="1618975"/>
                  <a:pt x="10286412" y="1401849"/>
                  <a:pt x="10286412" y="1066118"/>
                </a:cubicBezTo>
                <a:cubicBezTo>
                  <a:pt x="10286412" y="750280"/>
                  <a:pt x="10128400" y="532964"/>
                  <a:pt x="9891567" y="532964"/>
                </a:cubicBezTo>
                <a:close/>
                <a:moveTo>
                  <a:pt x="13445542" y="375139"/>
                </a:moveTo>
                <a:lnTo>
                  <a:pt x="13721972" y="375139"/>
                </a:lnTo>
                <a:lnTo>
                  <a:pt x="14057702" y="1303137"/>
                </a:lnTo>
                <a:cubicBezTo>
                  <a:pt x="14077406" y="1382145"/>
                  <a:pt x="14097110" y="1461151"/>
                  <a:pt x="14117004" y="1559861"/>
                </a:cubicBezTo>
                <a:lnTo>
                  <a:pt x="14136708" y="1559861"/>
                </a:lnTo>
                <a:cubicBezTo>
                  <a:pt x="14156412" y="1461151"/>
                  <a:pt x="14176118" y="1382145"/>
                  <a:pt x="14196010" y="1303137"/>
                </a:cubicBezTo>
                <a:lnTo>
                  <a:pt x="14531740" y="375139"/>
                </a:lnTo>
                <a:lnTo>
                  <a:pt x="14787902" y="375139"/>
                </a:lnTo>
                <a:lnTo>
                  <a:pt x="14274641" y="1737392"/>
                </a:lnTo>
                <a:cubicBezTo>
                  <a:pt x="14195635" y="1934814"/>
                  <a:pt x="14017917" y="2250653"/>
                  <a:pt x="13702079" y="2250653"/>
                </a:cubicBezTo>
                <a:cubicBezTo>
                  <a:pt x="13603369" y="2250653"/>
                  <a:pt x="13544065" y="2230947"/>
                  <a:pt x="13524361" y="2211243"/>
                </a:cubicBezTo>
                <a:lnTo>
                  <a:pt x="13524361" y="2013820"/>
                </a:lnTo>
                <a:cubicBezTo>
                  <a:pt x="13563771" y="2033525"/>
                  <a:pt x="13623073" y="2053231"/>
                  <a:pt x="13682374" y="2053231"/>
                </a:cubicBezTo>
                <a:cubicBezTo>
                  <a:pt x="13860093" y="2053231"/>
                  <a:pt x="13958803" y="1934814"/>
                  <a:pt x="14018104" y="1816398"/>
                </a:cubicBezTo>
                <a:close/>
                <a:moveTo>
                  <a:pt x="12872981" y="355435"/>
                </a:moveTo>
                <a:cubicBezTo>
                  <a:pt x="13149409" y="355435"/>
                  <a:pt x="13346832" y="552857"/>
                  <a:pt x="13346832" y="829286"/>
                </a:cubicBezTo>
                <a:lnTo>
                  <a:pt x="13346645" y="829286"/>
                </a:lnTo>
                <a:lnTo>
                  <a:pt x="13346645" y="1776989"/>
                </a:lnTo>
                <a:lnTo>
                  <a:pt x="13109812" y="1776989"/>
                </a:lnTo>
                <a:lnTo>
                  <a:pt x="13109812" y="888587"/>
                </a:lnTo>
                <a:cubicBezTo>
                  <a:pt x="13109812" y="671461"/>
                  <a:pt x="12991396" y="552857"/>
                  <a:pt x="12813678" y="552857"/>
                </a:cubicBezTo>
                <a:cubicBezTo>
                  <a:pt x="12576847" y="552857"/>
                  <a:pt x="12418833" y="730575"/>
                  <a:pt x="12418833" y="1066118"/>
                </a:cubicBezTo>
                <a:lnTo>
                  <a:pt x="12418833" y="1776802"/>
                </a:lnTo>
                <a:lnTo>
                  <a:pt x="12182002" y="1776802"/>
                </a:lnTo>
                <a:lnTo>
                  <a:pt x="12182002" y="375139"/>
                </a:lnTo>
                <a:lnTo>
                  <a:pt x="12418833" y="375139"/>
                </a:lnTo>
                <a:lnTo>
                  <a:pt x="12418833" y="710871"/>
                </a:lnTo>
                <a:cubicBezTo>
                  <a:pt x="12458243" y="474038"/>
                  <a:pt x="12655666" y="355435"/>
                  <a:pt x="12872981" y="355435"/>
                </a:cubicBezTo>
                <a:close/>
                <a:moveTo>
                  <a:pt x="11293040" y="355435"/>
                </a:moveTo>
                <a:cubicBezTo>
                  <a:pt x="11648474" y="355435"/>
                  <a:pt x="11845896" y="513449"/>
                  <a:pt x="11845896" y="829286"/>
                </a:cubicBezTo>
                <a:lnTo>
                  <a:pt x="11845896" y="1461151"/>
                </a:lnTo>
                <a:cubicBezTo>
                  <a:pt x="11845896" y="1599271"/>
                  <a:pt x="11905198" y="1619165"/>
                  <a:pt x="11944606" y="1619165"/>
                </a:cubicBezTo>
                <a:cubicBezTo>
                  <a:pt x="11984017" y="1619165"/>
                  <a:pt x="12023614" y="1599458"/>
                  <a:pt x="12063023" y="1599458"/>
                </a:cubicBezTo>
                <a:lnTo>
                  <a:pt x="12063212" y="1599271"/>
                </a:lnTo>
                <a:lnTo>
                  <a:pt x="12063212" y="1776989"/>
                </a:lnTo>
                <a:cubicBezTo>
                  <a:pt x="12003910" y="1796694"/>
                  <a:pt x="11944795" y="1796694"/>
                  <a:pt x="11885494" y="1796694"/>
                </a:cubicBezTo>
                <a:cubicBezTo>
                  <a:pt x="11688072" y="1796694"/>
                  <a:pt x="11609064" y="1678277"/>
                  <a:pt x="11609064" y="1520265"/>
                </a:cubicBezTo>
                <a:lnTo>
                  <a:pt x="11609064" y="1460963"/>
                </a:lnTo>
                <a:lnTo>
                  <a:pt x="11589359" y="1460963"/>
                </a:lnTo>
                <a:cubicBezTo>
                  <a:pt x="11530060" y="1678090"/>
                  <a:pt x="11352529" y="1816398"/>
                  <a:pt x="11115509" y="1816398"/>
                </a:cubicBezTo>
                <a:cubicBezTo>
                  <a:pt x="10878489" y="1816398"/>
                  <a:pt x="10681067" y="1697983"/>
                  <a:pt x="10681067" y="1441259"/>
                </a:cubicBezTo>
                <a:cubicBezTo>
                  <a:pt x="10681067" y="1105527"/>
                  <a:pt x="10977201" y="1066118"/>
                  <a:pt x="11253629" y="1026708"/>
                </a:cubicBezTo>
                <a:cubicBezTo>
                  <a:pt x="11470756" y="987300"/>
                  <a:pt x="11589359" y="947702"/>
                  <a:pt x="11589359" y="769984"/>
                </a:cubicBezTo>
                <a:cubicBezTo>
                  <a:pt x="11589359" y="651569"/>
                  <a:pt x="11510353" y="533153"/>
                  <a:pt x="11293227" y="533153"/>
                </a:cubicBezTo>
                <a:cubicBezTo>
                  <a:pt x="11076101" y="533153"/>
                  <a:pt x="10957497" y="631863"/>
                  <a:pt x="10957497" y="848992"/>
                </a:cubicBezTo>
                <a:lnTo>
                  <a:pt x="10700773" y="848992"/>
                </a:lnTo>
                <a:cubicBezTo>
                  <a:pt x="10720477" y="533153"/>
                  <a:pt x="10917900" y="355435"/>
                  <a:pt x="11293040" y="355435"/>
                </a:cubicBezTo>
                <a:close/>
                <a:moveTo>
                  <a:pt x="9950869" y="355435"/>
                </a:moveTo>
                <a:cubicBezTo>
                  <a:pt x="10306305" y="355435"/>
                  <a:pt x="10543136" y="651569"/>
                  <a:pt x="10543136" y="1066118"/>
                </a:cubicBezTo>
                <a:cubicBezTo>
                  <a:pt x="10543136" y="1500561"/>
                  <a:pt x="10286412" y="1816398"/>
                  <a:pt x="9950869" y="1816398"/>
                </a:cubicBezTo>
                <a:cubicBezTo>
                  <a:pt x="9733742" y="1816398"/>
                  <a:pt x="9536320" y="1697983"/>
                  <a:pt x="9477018" y="1460963"/>
                </a:cubicBezTo>
                <a:lnTo>
                  <a:pt x="9457314" y="1460963"/>
                </a:lnTo>
                <a:lnTo>
                  <a:pt x="9457314" y="2250653"/>
                </a:lnTo>
                <a:lnTo>
                  <a:pt x="9220482" y="2250653"/>
                </a:lnTo>
                <a:lnTo>
                  <a:pt x="9220482" y="375139"/>
                </a:lnTo>
                <a:lnTo>
                  <a:pt x="9457314" y="375139"/>
                </a:lnTo>
                <a:lnTo>
                  <a:pt x="9457314" y="710871"/>
                </a:lnTo>
                <a:lnTo>
                  <a:pt x="9477018" y="710871"/>
                </a:lnTo>
                <a:cubicBezTo>
                  <a:pt x="9536320" y="474038"/>
                  <a:pt x="9733742" y="355435"/>
                  <a:pt x="9950869" y="355435"/>
                </a:cubicBezTo>
                <a:close/>
                <a:moveTo>
                  <a:pt x="7660247" y="355435"/>
                </a:moveTo>
                <a:cubicBezTo>
                  <a:pt x="7857667" y="355435"/>
                  <a:pt x="8035385" y="473851"/>
                  <a:pt x="8094687" y="710871"/>
                </a:cubicBezTo>
                <a:cubicBezTo>
                  <a:pt x="8153988" y="454147"/>
                  <a:pt x="8351411" y="355435"/>
                  <a:pt x="8529128" y="355435"/>
                </a:cubicBezTo>
                <a:cubicBezTo>
                  <a:pt x="8785852" y="355435"/>
                  <a:pt x="9002979" y="533153"/>
                  <a:pt x="9002979" y="829286"/>
                </a:cubicBezTo>
                <a:lnTo>
                  <a:pt x="9002979" y="1776989"/>
                </a:lnTo>
                <a:lnTo>
                  <a:pt x="8746255" y="1776989"/>
                </a:lnTo>
                <a:lnTo>
                  <a:pt x="8746255" y="848992"/>
                </a:lnTo>
                <a:cubicBezTo>
                  <a:pt x="8746255" y="671274"/>
                  <a:pt x="8627841" y="552857"/>
                  <a:pt x="8469828" y="552857"/>
                </a:cubicBezTo>
                <a:cubicBezTo>
                  <a:pt x="8252701" y="552857"/>
                  <a:pt x="8114393" y="730575"/>
                  <a:pt x="8114393" y="1066118"/>
                </a:cubicBezTo>
                <a:lnTo>
                  <a:pt x="8114393" y="1776802"/>
                </a:lnTo>
                <a:lnTo>
                  <a:pt x="7857667" y="1776802"/>
                </a:lnTo>
                <a:lnTo>
                  <a:pt x="7857667" y="848803"/>
                </a:lnTo>
                <a:cubicBezTo>
                  <a:pt x="7857667" y="671084"/>
                  <a:pt x="7739253" y="552670"/>
                  <a:pt x="7581239" y="552670"/>
                </a:cubicBezTo>
                <a:cubicBezTo>
                  <a:pt x="7364113" y="552670"/>
                  <a:pt x="7206099" y="769797"/>
                  <a:pt x="7206099" y="1065931"/>
                </a:cubicBezTo>
                <a:lnTo>
                  <a:pt x="7206099" y="1776613"/>
                </a:lnTo>
                <a:lnTo>
                  <a:pt x="6969268" y="1776613"/>
                </a:lnTo>
                <a:lnTo>
                  <a:pt x="6969268" y="375139"/>
                </a:lnTo>
                <a:lnTo>
                  <a:pt x="7206099" y="375139"/>
                </a:lnTo>
                <a:lnTo>
                  <a:pt x="7206099" y="710871"/>
                </a:lnTo>
                <a:cubicBezTo>
                  <a:pt x="7265401" y="474038"/>
                  <a:pt x="7442931" y="355435"/>
                  <a:pt x="7660247" y="355435"/>
                </a:cubicBezTo>
                <a:close/>
                <a:moveTo>
                  <a:pt x="6120466" y="355248"/>
                </a:moveTo>
                <a:cubicBezTo>
                  <a:pt x="6554719" y="355248"/>
                  <a:pt x="6791739" y="651380"/>
                  <a:pt x="6791739" y="1085823"/>
                </a:cubicBezTo>
                <a:cubicBezTo>
                  <a:pt x="6791739" y="1520265"/>
                  <a:pt x="6535015" y="1816400"/>
                  <a:pt x="6120466" y="1816400"/>
                </a:cubicBezTo>
                <a:cubicBezTo>
                  <a:pt x="5705915" y="1816400"/>
                  <a:pt x="5429487" y="1520265"/>
                  <a:pt x="5429487" y="1085823"/>
                </a:cubicBezTo>
                <a:cubicBezTo>
                  <a:pt x="5429487" y="651380"/>
                  <a:pt x="5686211" y="355248"/>
                  <a:pt x="6120466" y="355248"/>
                </a:cubicBezTo>
                <a:close/>
                <a:moveTo>
                  <a:pt x="4639609" y="355248"/>
                </a:moveTo>
                <a:cubicBezTo>
                  <a:pt x="4995043" y="355248"/>
                  <a:pt x="5251580" y="572374"/>
                  <a:pt x="5271473" y="908106"/>
                </a:cubicBezTo>
                <a:lnTo>
                  <a:pt x="5014749" y="908106"/>
                </a:lnTo>
                <a:cubicBezTo>
                  <a:pt x="4995043" y="710682"/>
                  <a:pt x="4896333" y="552670"/>
                  <a:pt x="4639609" y="552670"/>
                </a:cubicBezTo>
                <a:cubicBezTo>
                  <a:pt x="4382885" y="552670"/>
                  <a:pt x="4205167" y="769797"/>
                  <a:pt x="4205167" y="1085823"/>
                </a:cubicBezTo>
                <a:cubicBezTo>
                  <a:pt x="4205167" y="1401849"/>
                  <a:pt x="4382885" y="1618975"/>
                  <a:pt x="4639609" y="1618975"/>
                </a:cubicBezTo>
                <a:cubicBezTo>
                  <a:pt x="4856736" y="1618975"/>
                  <a:pt x="4995043" y="1480857"/>
                  <a:pt x="5034454" y="1243837"/>
                </a:cubicBezTo>
                <a:lnTo>
                  <a:pt x="5271284" y="1243837"/>
                </a:lnTo>
                <a:cubicBezTo>
                  <a:pt x="5251580" y="1599271"/>
                  <a:pt x="4994856" y="1816400"/>
                  <a:pt x="4639422" y="1816400"/>
                </a:cubicBezTo>
                <a:cubicBezTo>
                  <a:pt x="4244576" y="1816400"/>
                  <a:pt x="3948443" y="1520265"/>
                  <a:pt x="3948443" y="1085823"/>
                </a:cubicBezTo>
                <a:lnTo>
                  <a:pt x="3948630" y="1085823"/>
                </a:lnTo>
                <a:cubicBezTo>
                  <a:pt x="3948630" y="651380"/>
                  <a:pt x="4225061" y="355248"/>
                  <a:pt x="4639609" y="355248"/>
                </a:cubicBezTo>
                <a:close/>
                <a:moveTo>
                  <a:pt x="2369629" y="355248"/>
                </a:moveTo>
                <a:cubicBezTo>
                  <a:pt x="2784179" y="355248"/>
                  <a:pt x="3021197" y="671086"/>
                  <a:pt x="3021197" y="1105529"/>
                </a:cubicBezTo>
                <a:lnTo>
                  <a:pt x="3021197" y="1144937"/>
                </a:lnTo>
                <a:lnTo>
                  <a:pt x="3020823" y="1145124"/>
                </a:lnTo>
                <a:lnTo>
                  <a:pt x="1954706" y="1145124"/>
                </a:lnTo>
                <a:cubicBezTo>
                  <a:pt x="1974412" y="1441259"/>
                  <a:pt x="2152128" y="1618975"/>
                  <a:pt x="2389146" y="1618975"/>
                </a:cubicBezTo>
                <a:cubicBezTo>
                  <a:pt x="2566864" y="1618975"/>
                  <a:pt x="2724876" y="1520265"/>
                  <a:pt x="2744582" y="1362251"/>
                </a:cubicBezTo>
                <a:lnTo>
                  <a:pt x="3001306" y="1362251"/>
                </a:lnTo>
                <a:cubicBezTo>
                  <a:pt x="2961896" y="1638682"/>
                  <a:pt x="2705172" y="1816400"/>
                  <a:pt x="2389335" y="1816400"/>
                </a:cubicBezTo>
                <a:cubicBezTo>
                  <a:pt x="1974784" y="1816400"/>
                  <a:pt x="1698356" y="1539969"/>
                  <a:pt x="1698356" y="1085823"/>
                </a:cubicBezTo>
                <a:cubicBezTo>
                  <a:pt x="1698356" y="671274"/>
                  <a:pt x="1955080" y="355248"/>
                  <a:pt x="2369629" y="355248"/>
                </a:cubicBezTo>
                <a:close/>
                <a:moveTo>
                  <a:pt x="3297064" y="0"/>
                </a:moveTo>
                <a:lnTo>
                  <a:pt x="3553788" y="0"/>
                </a:lnTo>
                <a:lnTo>
                  <a:pt x="3553788" y="375141"/>
                </a:lnTo>
                <a:lnTo>
                  <a:pt x="3849920" y="375141"/>
                </a:lnTo>
                <a:lnTo>
                  <a:pt x="3849920" y="572563"/>
                </a:lnTo>
                <a:lnTo>
                  <a:pt x="3553788" y="572563"/>
                </a:lnTo>
                <a:lnTo>
                  <a:pt x="3553788" y="1401851"/>
                </a:lnTo>
                <a:cubicBezTo>
                  <a:pt x="3553788" y="1559863"/>
                  <a:pt x="3613089" y="1618977"/>
                  <a:pt x="3711800" y="1618977"/>
                </a:cubicBezTo>
                <a:cubicBezTo>
                  <a:pt x="3771104" y="1618977"/>
                  <a:pt x="3810512" y="1599273"/>
                  <a:pt x="3849920" y="1579567"/>
                </a:cubicBezTo>
                <a:lnTo>
                  <a:pt x="3849920" y="1776989"/>
                </a:lnTo>
                <a:cubicBezTo>
                  <a:pt x="3810512" y="1796696"/>
                  <a:pt x="3751210" y="1816400"/>
                  <a:pt x="3691908" y="1816400"/>
                </a:cubicBezTo>
                <a:cubicBezTo>
                  <a:pt x="3455078" y="1816400"/>
                  <a:pt x="3297064" y="1697983"/>
                  <a:pt x="3297064" y="1421555"/>
                </a:cubicBezTo>
                <a:lnTo>
                  <a:pt x="3297064" y="572563"/>
                </a:lnTo>
                <a:lnTo>
                  <a:pt x="3099642" y="572563"/>
                </a:lnTo>
                <a:lnTo>
                  <a:pt x="3099642" y="375141"/>
                </a:lnTo>
                <a:lnTo>
                  <a:pt x="3297064" y="375141"/>
                </a:lnTo>
                <a:close/>
                <a:moveTo>
                  <a:pt x="0" y="0"/>
                </a:moveTo>
                <a:lnTo>
                  <a:pt x="315839" y="0"/>
                </a:lnTo>
                <a:lnTo>
                  <a:pt x="1105528" y="1224132"/>
                </a:lnTo>
                <a:cubicBezTo>
                  <a:pt x="1164830" y="1322843"/>
                  <a:pt x="1223944" y="1421555"/>
                  <a:pt x="1263540" y="1500561"/>
                </a:cubicBezTo>
                <a:lnTo>
                  <a:pt x="1263540" y="0"/>
                </a:lnTo>
                <a:lnTo>
                  <a:pt x="1500372" y="0"/>
                </a:lnTo>
                <a:lnTo>
                  <a:pt x="1500372" y="1776989"/>
                </a:lnTo>
                <a:lnTo>
                  <a:pt x="1184534" y="1776989"/>
                </a:lnTo>
                <a:lnTo>
                  <a:pt x="394845" y="572563"/>
                </a:lnTo>
                <a:cubicBezTo>
                  <a:pt x="335543" y="473851"/>
                  <a:pt x="276430" y="375141"/>
                  <a:pt x="256724" y="296135"/>
                </a:cubicBezTo>
                <a:lnTo>
                  <a:pt x="237022" y="296135"/>
                </a:lnTo>
                <a:cubicBezTo>
                  <a:pt x="256724" y="375141"/>
                  <a:pt x="256724" y="493557"/>
                  <a:pt x="256724" y="611972"/>
                </a:cubicBezTo>
                <a:lnTo>
                  <a:pt x="256724" y="1776802"/>
                </a:lnTo>
                <a:lnTo>
                  <a:pt x="0" y="1776802"/>
                </a:lnTo>
                <a:close/>
              </a:path>
            </a:pathLst>
          </a:custGeom>
          <a:solidFill>
            <a:srgbClr val="FFFFFF"/>
          </a:solidFill>
        </p:spPr>
        <p:txBody>
          <a:bodyPr wrap="square">
            <a:noAutofit/>
          </a:bodyPr>
          <a:lstStyle>
            <a:lvl1pPr marL="0" indent="0">
              <a:buNone/>
              <a:defRPr sz="800">
                <a:noFill/>
              </a:defRPr>
            </a:lvl1pPr>
          </a:lstStyle>
          <a:p>
            <a:pPr lvl="0"/>
            <a:r>
              <a:rPr lang="en-US"/>
              <a:t>Click to edit Master text styles</a:t>
            </a:r>
          </a:p>
        </p:txBody>
      </p:sp>
      <p:sp>
        <p:nvSpPr>
          <p:cNvPr id="2" name="Title 1"/>
          <p:cNvSpPr>
            <a:spLocks noGrp="1"/>
          </p:cNvSpPr>
          <p:nvPr>
            <p:ph type="ctrTitle" hasCustomPrompt="1"/>
          </p:nvPr>
        </p:nvSpPr>
        <p:spPr bwMode="white">
          <a:xfrm>
            <a:off x="0" y="-3597"/>
            <a:ext cx="8996575" cy="2607098"/>
          </a:xfrm>
        </p:spPr>
        <p:txBody>
          <a:bodyPr lIns="198000" tIns="144000" bIns="0" anchor="t"/>
          <a:lstStyle>
            <a:lvl1pPr algn="l">
              <a:lnSpc>
                <a:spcPct val="86000"/>
              </a:lnSpc>
              <a:defRPr sz="6300">
                <a:solidFill>
                  <a:schemeClr val="tx1"/>
                </a:solidFill>
              </a:defRPr>
            </a:lvl1pPr>
          </a:lstStyle>
          <a:p>
            <a:r>
              <a:rPr lang="en-GB"/>
              <a:t>Click to add title</a:t>
            </a:r>
          </a:p>
        </p:txBody>
      </p:sp>
      <p:sp>
        <p:nvSpPr>
          <p:cNvPr id="12" name="Subtitle 2">
            <a:extLst>
              <a:ext uri="{FF2B5EF4-FFF2-40B4-BE49-F238E27FC236}">
                <a16:creationId xmlns:a16="http://schemas.microsoft.com/office/drawing/2014/main" id="{EB4E9833-0B18-BA78-C50B-350C1656D184}"/>
              </a:ext>
            </a:extLst>
          </p:cNvPr>
          <p:cNvSpPr>
            <a:spLocks noGrp="1"/>
          </p:cNvSpPr>
          <p:nvPr>
            <p:ph type="subTitle" idx="1" hasCustomPrompt="1"/>
          </p:nvPr>
        </p:nvSpPr>
        <p:spPr bwMode="white">
          <a:xfrm>
            <a:off x="6002338" y="3335338"/>
            <a:ext cx="6189662" cy="1854198"/>
          </a:xfrm>
        </p:spPr>
        <p:txBody>
          <a:bodyPr lIns="198000" tIns="126000" rIns="180000" bIns="126000"/>
          <a:lstStyle>
            <a:lvl1pPr marL="0" indent="0" algn="l">
              <a:lnSpc>
                <a:spcPct val="100000"/>
              </a:lnSpc>
              <a:spcBef>
                <a:spcPts val="0"/>
              </a:spcBef>
              <a:buFont typeface="Arial" panose="020B0604020202020204" pitchFamily="34" charset="0"/>
              <a:buChar char="​"/>
              <a:defRPr sz="2400" b="0">
                <a:solidFill>
                  <a:schemeClr val="tx1"/>
                </a:solidFill>
              </a:defRPr>
            </a:lvl1pPr>
            <a:lvl2pPr marL="0" indent="0" algn="l">
              <a:lnSpc>
                <a:spcPct val="100000"/>
              </a:lnSpc>
              <a:buFont typeface="Arial" panose="020B0604020202020204" pitchFamily="34" charset="0"/>
              <a:buChar char="​"/>
              <a:defRPr sz="2400" b="0">
                <a:solidFill>
                  <a:schemeClr val="tx1"/>
                </a:solidFill>
              </a:defRPr>
            </a:lvl2pPr>
            <a:lvl3pPr marL="0" indent="0" algn="l">
              <a:lnSpc>
                <a:spcPct val="100000"/>
              </a:lnSpc>
              <a:buFont typeface="Arial" panose="020B0604020202020204" pitchFamily="34" charset="0"/>
              <a:buChar char="​"/>
              <a:defRPr sz="2400" b="0">
                <a:solidFill>
                  <a:schemeClr val="tx1"/>
                </a:solidFill>
              </a:defRPr>
            </a:lvl3pPr>
            <a:lvl4pPr marL="0" indent="0" algn="l">
              <a:lnSpc>
                <a:spcPct val="100000"/>
              </a:lnSpc>
              <a:buFont typeface="Arial" panose="020B0604020202020204" pitchFamily="34" charset="0"/>
              <a:buChar char="​"/>
              <a:defRPr sz="2400" b="0">
                <a:solidFill>
                  <a:schemeClr val="tx1"/>
                </a:solidFill>
              </a:defRPr>
            </a:lvl4pPr>
            <a:lvl5pPr marL="0" indent="0" algn="l">
              <a:lnSpc>
                <a:spcPct val="100000"/>
              </a:lnSpc>
              <a:buFont typeface="Arial" panose="020B0604020202020204" pitchFamily="34" charset="0"/>
              <a:buChar char="​"/>
              <a:defRPr sz="2400" b="0">
                <a:solidFill>
                  <a:schemeClr val="tx1"/>
                </a:solidFill>
              </a:defRPr>
            </a:lvl5pPr>
            <a:lvl6pPr marL="0" indent="0" algn="l">
              <a:lnSpc>
                <a:spcPct val="100000"/>
              </a:lnSpc>
              <a:buFont typeface="Arial" panose="020B0604020202020204" pitchFamily="34" charset="0"/>
              <a:buChar char="​"/>
              <a:defRPr sz="2400" b="0">
                <a:solidFill>
                  <a:schemeClr val="tx1"/>
                </a:solidFill>
              </a:defRPr>
            </a:lvl6pPr>
            <a:lvl7pPr marL="0" indent="0" algn="l">
              <a:lnSpc>
                <a:spcPct val="100000"/>
              </a:lnSpc>
              <a:buFont typeface="Arial" panose="020B0604020202020204" pitchFamily="34" charset="0"/>
              <a:buChar char="​"/>
              <a:defRPr sz="2400" b="0">
                <a:solidFill>
                  <a:schemeClr val="tx1"/>
                </a:solidFill>
              </a:defRPr>
            </a:lvl7pPr>
            <a:lvl8pPr marL="0" indent="0" algn="l">
              <a:lnSpc>
                <a:spcPct val="100000"/>
              </a:lnSpc>
              <a:buFont typeface="Arial" panose="020B0604020202020204" pitchFamily="34" charset="0"/>
              <a:buChar char="​"/>
              <a:defRPr sz="2400" b="0">
                <a:solidFill>
                  <a:schemeClr val="tx1"/>
                </a:solidFill>
              </a:defRPr>
            </a:lvl8pPr>
            <a:lvl9pPr marL="0" indent="0" algn="l">
              <a:lnSpc>
                <a:spcPct val="100000"/>
              </a:lnSpc>
              <a:buFont typeface="Arial" panose="020B0604020202020204" pitchFamily="34" charset="0"/>
              <a:buChar char="​"/>
              <a:tabLst/>
              <a:defRPr sz="2400" b="0">
                <a:solidFill>
                  <a:schemeClr val="tx1"/>
                </a:solidFill>
              </a:defRPr>
            </a:lvl9pPr>
          </a:lstStyle>
          <a:p>
            <a:pPr lvl="0"/>
            <a:r>
              <a:rPr lang="en-GB"/>
              <a:t>Click to add subtitle</a:t>
            </a:r>
          </a:p>
        </p:txBody>
      </p:sp>
      <p:sp>
        <p:nvSpPr>
          <p:cNvPr id="14" name="Box - freeform">
            <a:extLst>
              <a:ext uri="{FF2B5EF4-FFF2-40B4-BE49-F238E27FC236}">
                <a16:creationId xmlns:a16="http://schemas.microsoft.com/office/drawing/2014/main" id="{5FD446A9-0016-B3A8-E22B-5426AD41DB36}"/>
              </a:ext>
            </a:extLst>
          </p:cNvPr>
          <p:cNvSpPr>
            <a:spLocks noGrp="1"/>
          </p:cNvSpPr>
          <p:nvPr>
            <p:ph type="body" sz="quarter" idx="27"/>
          </p:nvPr>
        </p:nvSpPr>
        <p:spPr>
          <a:xfrm>
            <a:off x="6000750" y="3335338"/>
            <a:ext cx="187325" cy="187325"/>
          </a:xfrm>
          <a:custGeom>
            <a:avLst/>
            <a:gdLst>
              <a:gd name="connsiteX0" fmla="*/ 0 w 6331568"/>
              <a:gd name="connsiteY0" fmla="*/ 0 h 6331568"/>
              <a:gd name="connsiteX1" fmla="*/ 6331568 w 6331568"/>
              <a:gd name="connsiteY1" fmla="*/ 0 h 6331568"/>
              <a:gd name="connsiteX2" fmla="*/ 6331568 w 6331568"/>
              <a:gd name="connsiteY2" fmla="*/ 6331568 h 6331568"/>
              <a:gd name="connsiteX3" fmla="*/ 0 w 6331568"/>
              <a:gd name="connsiteY3" fmla="*/ 6331568 h 6331568"/>
            </a:gdLst>
            <a:ahLst/>
            <a:cxnLst>
              <a:cxn ang="0">
                <a:pos x="connsiteX0" y="connsiteY0"/>
              </a:cxn>
              <a:cxn ang="0">
                <a:pos x="connsiteX1" y="connsiteY1"/>
              </a:cxn>
              <a:cxn ang="0">
                <a:pos x="connsiteX2" y="connsiteY2"/>
              </a:cxn>
              <a:cxn ang="0">
                <a:pos x="connsiteX3" y="connsiteY3"/>
              </a:cxn>
            </a:cxnLst>
            <a:rect l="l" t="t" r="r" b="b"/>
            <a:pathLst>
              <a:path w="6331568" h="6331568">
                <a:moveTo>
                  <a:pt x="0" y="0"/>
                </a:moveTo>
                <a:lnTo>
                  <a:pt x="6331568" y="0"/>
                </a:lnTo>
                <a:lnTo>
                  <a:pt x="6331568" y="6331568"/>
                </a:lnTo>
                <a:lnTo>
                  <a:pt x="0" y="6331568"/>
                </a:lnTo>
                <a:close/>
              </a:path>
            </a:pathLst>
          </a:custGeom>
          <a:solidFill>
            <a:schemeClr val="accent5"/>
          </a:solidFill>
        </p:spPr>
        <p:txBody>
          <a:bodyPr wrap="square">
            <a:noAutofit/>
          </a:bodyPr>
          <a:lstStyle>
            <a:lvl1pPr marL="0" indent="0">
              <a:buNone/>
              <a:defRPr sz="800">
                <a:noFill/>
              </a:defRPr>
            </a:lvl1pPr>
          </a:lstStyle>
          <a:p>
            <a:pPr lvl="0"/>
            <a:r>
              <a:rPr lang="en-US"/>
              <a:t>Click to edit Master text styles</a:t>
            </a:r>
          </a:p>
        </p:txBody>
      </p:sp>
      <p:sp>
        <p:nvSpPr>
          <p:cNvPr id="15" name="Box - freeform">
            <a:extLst>
              <a:ext uri="{FF2B5EF4-FFF2-40B4-BE49-F238E27FC236}">
                <a16:creationId xmlns:a16="http://schemas.microsoft.com/office/drawing/2014/main" id="{13DF5A12-6558-454F-1F36-7FB6A3666F5D}"/>
              </a:ext>
            </a:extLst>
          </p:cNvPr>
          <p:cNvSpPr>
            <a:spLocks noGrp="1"/>
          </p:cNvSpPr>
          <p:nvPr>
            <p:ph type="body" sz="quarter" idx="28"/>
          </p:nvPr>
        </p:nvSpPr>
        <p:spPr>
          <a:xfrm>
            <a:off x="6000750" y="5002212"/>
            <a:ext cx="187325" cy="187325"/>
          </a:xfrm>
          <a:custGeom>
            <a:avLst/>
            <a:gdLst>
              <a:gd name="connsiteX0" fmla="*/ 0 w 6331568"/>
              <a:gd name="connsiteY0" fmla="*/ 0 h 6331568"/>
              <a:gd name="connsiteX1" fmla="*/ 6331568 w 6331568"/>
              <a:gd name="connsiteY1" fmla="*/ 0 h 6331568"/>
              <a:gd name="connsiteX2" fmla="*/ 6331568 w 6331568"/>
              <a:gd name="connsiteY2" fmla="*/ 6331568 h 6331568"/>
              <a:gd name="connsiteX3" fmla="*/ 0 w 6331568"/>
              <a:gd name="connsiteY3" fmla="*/ 6331568 h 6331568"/>
            </a:gdLst>
            <a:ahLst/>
            <a:cxnLst>
              <a:cxn ang="0">
                <a:pos x="connsiteX0" y="connsiteY0"/>
              </a:cxn>
              <a:cxn ang="0">
                <a:pos x="connsiteX1" y="connsiteY1"/>
              </a:cxn>
              <a:cxn ang="0">
                <a:pos x="connsiteX2" y="connsiteY2"/>
              </a:cxn>
              <a:cxn ang="0">
                <a:pos x="connsiteX3" y="connsiteY3"/>
              </a:cxn>
            </a:cxnLst>
            <a:rect l="l" t="t" r="r" b="b"/>
            <a:pathLst>
              <a:path w="6331568" h="6331568">
                <a:moveTo>
                  <a:pt x="0" y="0"/>
                </a:moveTo>
                <a:lnTo>
                  <a:pt x="6331568" y="0"/>
                </a:lnTo>
                <a:lnTo>
                  <a:pt x="6331568" y="6331568"/>
                </a:lnTo>
                <a:lnTo>
                  <a:pt x="0" y="6331568"/>
                </a:lnTo>
                <a:close/>
              </a:path>
            </a:pathLst>
          </a:custGeom>
          <a:solidFill>
            <a:schemeClr val="accent5"/>
          </a:solidFill>
        </p:spPr>
        <p:txBody>
          <a:bodyPr wrap="square">
            <a:noAutofit/>
          </a:bodyPr>
          <a:lstStyle>
            <a:lvl1pPr marL="0" indent="0">
              <a:buNone/>
              <a:defRPr sz="800">
                <a:noFill/>
              </a:defRPr>
            </a:lvl1pPr>
          </a:lstStyle>
          <a:p>
            <a:pPr lvl="0"/>
            <a:r>
              <a:rPr lang="en-US"/>
              <a:t>Click to edit Master text styles</a:t>
            </a:r>
          </a:p>
        </p:txBody>
      </p:sp>
      <p:sp>
        <p:nvSpPr>
          <p:cNvPr id="16" name="Box - freeform">
            <a:extLst>
              <a:ext uri="{FF2B5EF4-FFF2-40B4-BE49-F238E27FC236}">
                <a16:creationId xmlns:a16="http://schemas.microsoft.com/office/drawing/2014/main" id="{C35F92E2-8B21-4110-68BE-EEFF35C30D7D}"/>
              </a:ext>
            </a:extLst>
          </p:cNvPr>
          <p:cNvSpPr>
            <a:spLocks noGrp="1"/>
          </p:cNvSpPr>
          <p:nvPr>
            <p:ph type="body" sz="quarter" idx="29"/>
          </p:nvPr>
        </p:nvSpPr>
        <p:spPr>
          <a:xfrm>
            <a:off x="12004675" y="3335339"/>
            <a:ext cx="187325" cy="187325"/>
          </a:xfrm>
          <a:custGeom>
            <a:avLst/>
            <a:gdLst>
              <a:gd name="connsiteX0" fmla="*/ 0 w 6331568"/>
              <a:gd name="connsiteY0" fmla="*/ 0 h 6331568"/>
              <a:gd name="connsiteX1" fmla="*/ 6331568 w 6331568"/>
              <a:gd name="connsiteY1" fmla="*/ 0 h 6331568"/>
              <a:gd name="connsiteX2" fmla="*/ 6331568 w 6331568"/>
              <a:gd name="connsiteY2" fmla="*/ 6331568 h 6331568"/>
              <a:gd name="connsiteX3" fmla="*/ 0 w 6331568"/>
              <a:gd name="connsiteY3" fmla="*/ 6331568 h 6331568"/>
            </a:gdLst>
            <a:ahLst/>
            <a:cxnLst>
              <a:cxn ang="0">
                <a:pos x="connsiteX0" y="connsiteY0"/>
              </a:cxn>
              <a:cxn ang="0">
                <a:pos x="connsiteX1" y="connsiteY1"/>
              </a:cxn>
              <a:cxn ang="0">
                <a:pos x="connsiteX2" y="connsiteY2"/>
              </a:cxn>
              <a:cxn ang="0">
                <a:pos x="connsiteX3" y="connsiteY3"/>
              </a:cxn>
            </a:cxnLst>
            <a:rect l="l" t="t" r="r" b="b"/>
            <a:pathLst>
              <a:path w="6331568" h="6331568">
                <a:moveTo>
                  <a:pt x="0" y="0"/>
                </a:moveTo>
                <a:lnTo>
                  <a:pt x="6331568" y="0"/>
                </a:lnTo>
                <a:lnTo>
                  <a:pt x="6331568" y="6331568"/>
                </a:lnTo>
                <a:lnTo>
                  <a:pt x="0" y="6331568"/>
                </a:lnTo>
                <a:close/>
              </a:path>
            </a:pathLst>
          </a:custGeom>
          <a:solidFill>
            <a:schemeClr val="accent5"/>
          </a:solidFill>
        </p:spPr>
        <p:txBody>
          <a:bodyPr wrap="square">
            <a:noAutofit/>
          </a:bodyPr>
          <a:lstStyle>
            <a:lvl1pPr marL="0" indent="0">
              <a:buNone/>
              <a:defRPr sz="800">
                <a:noFill/>
              </a:defRPr>
            </a:lvl1pPr>
          </a:lstStyle>
          <a:p>
            <a:pPr lvl="0"/>
            <a:r>
              <a:rPr lang="en-US"/>
              <a:t>Click to edit Master text styles</a:t>
            </a:r>
          </a:p>
        </p:txBody>
      </p:sp>
      <p:sp>
        <p:nvSpPr>
          <p:cNvPr id="17" name="Box - freeform">
            <a:extLst>
              <a:ext uri="{FF2B5EF4-FFF2-40B4-BE49-F238E27FC236}">
                <a16:creationId xmlns:a16="http://schemas.microsoft.com/office/drawing/2014/main" id="{94EB1950-401F-E1E1-96BF-44E4607865E0}"/>
              </a:ext>
            </a:extLst>
          </p:cNvPr>
          <p:cNvSpPr>
            <a:spLocks noGrp="1"/>
          </p:cNvSpPr>
          <p:nvPr>
            <p:ph type="body" sz="quarter" idx="30"/>
          </p:nvPr>
        </p:nvSpPr>
        <p:spPr>
          <a:xfrm>
            <a:off x="12007056" y="5002213"/>
            <a:ext cx="187325" cy="187325"/>
          </a:xfrm>
          <a:custGeom>
            <a:avLst/>
            <a:gdLst>
              <a:gd name="connsiteX0" fmla="*/ 0 w 6331568"/>
              <a:gd name="connsiteY0" fmla="*/ 0 h 6331568"/>
              <a:gd name="connsiteX1" fmla="*/ 6331568 w 6331568"/>
              <a:gd name="connsiteY1" fmla="*/ 0 h 6331568"/>
              <a:gd name="connsiteX2" fmla="*/ 6331568 w 6331568"/>
              <a:gd name="connsiteY2" fmla="*/ 6331568 h 6331568"/>
              <a:gd name="connsiteX3" fmla="*/ 0 w 6331568"/>
              <a:gd name="connsiteY3" fmla="*/ 6331568 h 6331568"/>
            </a:gdLst>
            <a:ahLst/>
            <a:cxnLst>
              <a:cxn ang="0">
                <a:pos x="connsiteX0" y="connsiteY0"/>
              </a:cxn>
              <a:cxn ang="0">
                <a:pos x="connsiteX1" y="connsiteY1"/>
              </a:cxn>
              <a:cxn ang="0">
                <a:pos x="connsiteX2" y="connsiteY2"/>
              </a:cxn>
              <a:cxn ang="0">
                <a:pos x="connsiteX3" y="connsiteY3"/>
              </a:cxn>
            </a:cxnLst>
            <a:rect l="l" t="t" r="r" b="b"/>
            <a:pathLst>
              <a:path w="6331568" h="6331568">
                <a:moveTo>
                  <a:pt x="0" y="0"/>
                </a:moveTo>
                <a:lnTo>
                  <a:pt x="6331568" y="0"/>
                </a:lnTo>
                <a:lnTo>
                  <a:pt x="6331568" y="6331568"/>
                </a:lnTo>
                <a:lnTo>
                  <a:pt x="0" y="6331568"/>
                </a:lnTo>
                <a:close/>
              </a:path>
            </a:pathLst>
          </a:custGeom>
          <a:solidFill>
            <a:schemeClr val="accent5"/>
          </a:solidFill>
        </p:spPr>
        <p:txBody>
          <a:bodyPr wrap="square">
            <a:noAutofit/>
          </a:bodyPr>
          <a:lstStyle>
            <a:lvl1pPr marL="0" indent="0">
              <a:buNone/>
              <a:defRPr sz="800">
                <a:noFill/>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9B96D470-D4D1-210D-7665-C74903C53265}"/>
              </a:ext>
            </a:extLst>
          </p:cNvPr>
          <p:cNvSpPr>
            <a:spLocks noGrp="1"/>
          </p:cNvSpPr>
          <p:nvPr>
            <p:ph type="sldNum" sz="quarter" idx="12"/>
          </p:nvPr>
        </p:nvSpPr>
        <p:spPr bwMode="white"/>
        <p:txBody>
          <a:bodyPr/>
          <a:lstStyle>
            <a:lvl1pPr>
              <a:defRPr>
                <a:solidFill>
                  <a:schemeClr val="tx1"/>
                </a:solidFill>
              </a:defRPr>
            </a:lvl1pPr>
          </a:lstStyle>
          <a:p>
            <a:fld id="{23AA811B-2EBD-4900-905E-5BE206449611}" type="slidenum">
              <a:rPr lang="en-GB" smtClean="0"/>
              <a:pPr/>
              <a:t>‹#›</a:t>
            </a:fld>
            <a:endParaRPr lang="en-GB"/>
          </a:p>
        </p:txBody>
      </p:sp>
      <p:sp>
        <p:nvSpPr>
          <p:cNvPr id="22" name="Picture Placeholder 7">
            <a:extLst>
              <a:ext uri="{FF2B5EF4-FFF2-40B4-BE49-F238E27FC236}">
                <a16:creationId xmlns:a16="http://schemas.microsoft.com/office/drawing/2014/main" id="{B1D7401D-5CCC-A4E0-F13F-50408C7B4100}"/>
              </a:ext>
            </a:extLst>
          </p:cNvPr>
          <p:cNvSpPr>
            <a:spLocks noGrp="1"/>
          </p:cNvSpPr>
          <p:nvPr>
            <p:ph type="pic" sz="quarter" idx="13" hasCustomPrompt="1"/>
          </p:nvPr>
        </p:nvSpPr>
        <p:spPr>
          <a:xfrm>
            <a:off x="0" y="-1"/>
            <a:ext cx="12193200" cy="6861600"/>
          </a:xfrm>
          <a:solidFill>
            <a:schemeClr val="tx1">
              <a:lumMod val="85000"/>
            </a:schemeClr>
          </a:solidFill>
        </p:spPr>
        <p:txBody>
          <a:bodyPr lIns="0" tIns="1116000" anchor="ctr"/>
          <a:lstStyle>
            <a:lvl1pPr marL="0" indent="0" algn="ctr">
              <a:buNone/>
              <a:defRPr sz="1600">
                <a:solidFill>
                  <a:schemeClr val="bg1"/>
                </a:solidFill>
              </a:defRPr>
            </a:lvl1pPr>
          </a:lstStyle>
          <a:p>
            <a:r>
              <a:rPr lang="en-US"/>
              <a:t>Click icon to add picture, then right click and select option Send to Back</a:t>
            </a:r>
          </a:p>
        </p:txBody>
      </p:sp>
    </p:spTree>
    <p:extLst>
      <p:ext uri="{BB962C8B-B14F-4D97-AF65-F5344CB8AC3E}">
        <p14:creationId xmlns:p14="http://schemas.microsoft.com/office/powerpoint/2010/main" val="64707736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50">
          <p15:clr>
            <a:srgbClr val="A4A3A4"/>
          </p15:clr>
        </p15:guide>
        <p15:guide id="2" orient="horz" pos="1168">
          <p15:clr>
            <a:srgbClr val="A4A3A4"/>
          </p15:clr>
        </p15:guide>
        <p15:guide id="3" orient="horz" pos="2101">
          <p15:clr>
            <a:srgbClr val="A4A3A4"/>
          </p15:clr>
        </p15:guide>
        <p15:guide id="4" orient="horz" pos="2218">
          <p15:clr>
            <a:srgbClr val="A4A3A4"/>
          </p15:clr>
        </p15:guide>
        <p15:guide id="5" orient="horz" pos="3151">
          <p15:clr>
            <a:srgbClr val="A4A3A4"/>
          </p15:clr>
        </p15:guide>
        <p15:guide id="6" orient="horz" pos="3269">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eaker aligned green">
    <p:bg>
      <p:bgRef idx="1001">
        <a:schemeClr val="bg1"/>
      </p:bgRef>
    </p:bg>
    <p:spTree>
      <p:nvGrpSpPr>
        <p:cNvPr id="1" name=""/>
        <p:cNvGrpSpPr/>
        <p:nvPr/>
      </p:nvGrpSpPr>
      <p:grpSpPr>
        <a:xfrm>
          <a:off x="0" y="0"/>
          <a:ext cx="0" cy="0"/>
          <a:chOff x="0" y="0"/>
          <a:chExt cx="0" cy="0"/>
        </a:xfrm>
      </p:grpSpPr>
      <p:sp>
        <p:nvSpPr>
          <p:cNvPr id="4" name="Backgrounds">
            <a:extLst>
              <a:ext uri="{FF2B5EF4-FFF2-40B4-BE49-F238E27FC236}">
                <a16:creationId xmlns:a16="http://schemas.microsoft.com/office/drawing/2014/main" id="{CA0DEA3C-AEE2-C307-5D8E-500705E9AB76}"/>
              </a:ext>
            </a:extLst>
          </p:cNvPr>
          <p:cNvSpPr/>
          <p:nvPr userDrawn="1"/>
        </p:nvSpPr>
        <p:spPr bwMode="ltGray">
          <a:xfrm>
            <a:off x="0" y="0"/>
            <a:ext cx="12193200" cy="686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84" name="Grid">
            <a:extLst>
              <a:ext uri="{FF2B5EF4-FFF2-40B4-BE49-F238E27FC236}">
                <a16:creationId xmlns:a16="http://schemas.microsoft.com/office/drawing/2014/main" id="{6B14ED8E-E195-D0C0-D950-EEEE70133C27}"/>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Logo">
            <a:extLst>
              <a:ext uri="{FF2B5EF4-FFF2-40B4-BE49-F238E27FC236}">
                <a16:creationId xmlns:a16="http://schemas.microsoft.com/office/drawing/2014/main" id="{C5441F9B-1854-D9BD-741A-71B0CB02280A}"/>
              </a:ext>
            </a:extLst>
          </p:cNvPr>
          <p:cNvSpPr/>
          <p:nvPr userDrawn="1"/>
        </p:nvSpPr>
        <p:spPr bwMode="white">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a:p>
        </p:txBody>
      </p:sp>
      <p:sp>
        <p:nvSpPr>
          <p:cNvPr id="2" name="Title 1"/>
          <p:cNvSpPr>
            <a:spLocks noGrp="1"/>
          </p:cNvSpPr>
          <p:nvPr>
            <p:ph type="ctrTitle" hasCustomPrompt="1"/>
          </p:nvPr>
        </p:nvSpPr>
        <p:spPr bwMode="white">
          <a:xfrm>
            <a:off x="0" y="-1"/>
            <a:ext cx="8996575" cy="2603501"/>
          </a:xfrm>
        </p:spPr>
        <p:txBody>
          <a:bodyPr lIns="198000" tIns="144000" bIns="0" anchor="t"/>
          <a:lstStyle>
            <a:lvl1pPr algn="l">
              <a:lnSpc>
                <a:spcPct val="86000"/>
              </a:lnSpc>
              <a:defRPr sz="6300">
                <a:solidFill>
                  <a:schemeClr val="tx1"/>
                </a:solidFill>
              </a:defRPr>
            </a:lvl1pPr>
          </a:lstStyle>
          <a:p>
            <a:r>
              <a:rPr lang="en-GB"/>
              <a:t>Click to add title</a:t>
            </a:r>
          </a:p>
        </p:txBody>
      </p:sp>
      <p:sp>
        <p:nvSpPr>
          <p:cNvPr id="12" name="Subtitle 2">
            <a:extLst>
              <a:ext uri="{FF2B5EF4-FFF2-40B4-BE49-F238E27FC236}">
                <a16:creationId xmlns:a16="http://schemas.microsoft.com/office/drawing/2014/main" id="{EB4E9833-0B18-BA78-C50B-350C1656D184}"/>
              </a:ext>
            </a:extLst>
          </p:cNvPr>
          <p:cNvSpPr>
            <a:spLocks noGrp="1"/>
          </p:cNvSpPr>
          <p:nvPr>
            <p:ph type="subTitle" idx="1" hasCustomPrompt="1"/>
          </p:nvPr>
        </p:nvSpPr>
        <p:spPr bwMode="white">
          <a:xfrm>
            <a:off x="-1" y="3335338"/>
            <a:ext cx="6188075" cy="1854200"/>
          </a:xfrm>
        </p:spPr>
        <p:txBody>
          <a:bodyPr lIns="198000" tIns="126000" rIns="198000" bIns="126000"/>
          <a:lstStyle>
            <a:lvl1pPr marL="0" indent="0" algn="l">
              <a:lnSpc>
                <a:spcPct val="100000"/>
              </a:lnSpc>
              <a:spcBef>
                <a:spcPts val="0"/>
              </a:spcBef>
              <a:buFont typeface="Arial" panose="020B0604020202020204" pitchFamily="34" charset="0"/>
              <a:buChar char="​"/>
              <a:defRPr sz="2400" b="0">
                <a:solidFill>
                  <a:schemeClr val="tx1"/>
                </a:solidFill>
              </a:defRPr>
            </a:lvl1pPr>
            <a:lvl2pPr marL="0" indent="0" algn="l">
              <a:lnSpc>
                <a:spcPct val="100000"/>
              </a:lnSpc>
              <a:buFont typeface="Arial" panose="020B0604020202020204" pitchFamily="34" charset="0"/>
              <a:buChar char="​"/>
              <a:defRPr sz="2400" b="0">
                <a:solidFill>
                  <a:schemeClr val="tx1"/>
                </a:solidFill>
              </a:defRPr>
            </a:lvl2pPr>
            <a:lvl3pPr marL="0" indent="0" algn="l">
              <a:lnSpc>
                <a:spcPct val="100000"/>
              </a:lnSpc>
              <a:buFont typeface="Arial" panose="020B0604020202020204" pitchFamily="34" charset="0"/>
              <a:buChar char="​"/>
              <a:defRPr sz="2400" b="0">
                <a:solidFill>
                  <a:schemeClr val="tx1"/>
                </a:solidFill>
              </a:defRPr>
            </a:lvl3pPr>
            <a:lvl4pPr marL="0" indent="0" algn="l">
              <a:lnSpc>
                <a:spcPct val="100000"/>
              </a:lnSpc>
              <a:buFont typeface="Arial" panose="020B0604020202020204" pitchFamily="34" charset="0"/>
              <a:buChar char="​"/>
              <a:defRPr sz="2400" b="0">
                <a:solidFill>
                  <a:schemeClr val="tx1"/>
                </a:solidFill>
              </a:defRPr>
            </a:lvl4pPr>
            <a:lvl5pPr marL="0" indent="0" algn="l">
              <a:lnSpc>
                <a:spcPct val="100000"/>
              </a:lnSpc>
              <a:buFont typeface="Arial" panose="020B0604020202020204" pitchFamily="34" charset="0"/>
              <a:buChar char="​"/>
              <a:defRPr sz="2400" b="0">
                <a:solidFill>
                  <a:schemeClr val="tx1"/>
                </a:solidFill>
              </a:defRPr>
            </a:lvl5pPr>
            <a:lvl6pPr marL="0" indent="0" algn="l">
              <a:lnSpc>
                <a:spcPct val="100000"/>
              </a:lnSpc>
              <a:buFont typeface="Arial" panose="020B0604020202020204" pitchFamily="34" charset="0"/>
              <a:buChar char="​"/>
              <a:defRPr sz="2400" b="0">
                <a:solidFill>
                  <a:schemeClr val="tx1"/>
                </a:solidFill>
              </a:defRPr>
            </a:lvl6pPr>
            <a:lvl7pPr marL="0" indent="0" algn="l">
              <a:lnSpc>
                <a:spcPct val="100000"/>
              </a:lnSpc>
              <a:buFont typeface="Arial" panose="020B0604020202020204" pitchFamily="34" charset="0"/>
              <a:buChar char="​"/>
              <a:defRPr sz="2400" b="0">
                <a:solidFill>
                  <a:schemeClr val="tx1"/>
                </a:solidFill>
              </a:defRPr>
            </a:lvl7pPr>
            <a:lvl8pPr marL="0" indent="0" algn="l">
              <a:lnSpc>
                <a:spcPct val="100000"/>
              </a:lnSpc>
              <a:buFont typeface="Arial" panose="020B0604020202020204" pitchFamily="34" charset="0"/>
              <a:buChar char="​"/>
              <a:defRPr sz="2400" b="0">
                <a:solidFill>
                  <a:schemeClr val="tx1"/>
                </a:solidFill>
              </a:defRPr>
            </a:lvl8pPr>
            <a:lvl9pPr marL="0" indent="0" algn="l">
              <a:lnSpc>
                <a:spcPct val="100000"/>
              </a:lnSpc>
              <a:buFont typeface="Arial" panose="020B0604020202020204" pitchFamily="34" charset="0"/>
              <a:buChar char="​"/>
              <a:tabLst/>
              <a:defRPr sz="2400" b="0">
                <a:solidFill>
                  <a:schemeClr val="tx1"/>
                </a:solidFill>
              </a:defRPr>
            </a:lvl9pPr>
          </a:lstStyle>
          <a:p>
            <a:pPr lvl="0"/>
            <a:r>
              <a:rPr lang="en-GB"/>
              <a:t>Click to add subtitle</a:t>
            </a:r>
          </a:p>
        </p:txBody>
      </p:sp>
      <p:sp>
        <p:nvSpPr>
          <p:cNvPr id="10" name="Slide Number Placeholder 9">
            <a:extLst>
              <a:ext uri="{FF2B5EF4-FFF2-40B4-BE49-F238E27FC236}">
                <a16:creationId xmlns:a16="http://schemas.microsoft.com/office/drawing/2014/main" id="{9B96D470-D4D1-210D-7665-C74903C53265}"/>
              </a:ext>
            </a:extLst>
          </p:cNvPr>
          <p:cNvSpPr>
            <a:spLocks noGrp="1"/>
          </p:cNvSpPr>
          <p:nvPr>
            <p:ph type="sldNum" sz="quarter" idx="12"/>
          </p:nvPr>
        </p:nvSpPr>
        <p:spPr bwMode="white"/>
        <p:txBody>
          <a:bodyPr/>
          <a:lstStyle>
            <a:lvl1pPr>
              <a:defRPr>
                <a:solidFill>
                  <a:schemeClr val="tx1"/>
                </a:solid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20123093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50">
          <p15:clr>
            <a:srgbClr val="A4A3A4"/>
          </p15:clr>
        </p15:guide>
        <p15:guide id="2" orient="horz" pos="1168">
          <p15:clr>
            <a:srgbClr val="A4A3A4"/>
          </p15:clr>
        </p15:guide>
        <p15:guide id="3" orient="horz" pos="2101">
          <p15:clr>
            <a:srgbClr val="A4A3A4"/>
          </p15:clr>
        </p15:guide>
        <p15:guide id="4" orient="horz" pos="2218">
          <p15:clr>
            <a:srgbClr val="A4A3A4"/>
          </p15:clr>
        </p15:guide>
        <p15:guide id="5" orient="horz" pos="3151">
          <p15:clr>
            <a:srgbClr val="A4A3A4"/>
          </p15:clr>
        </p15:guide>
        <p15:guide id="6" orient="horz" pos="3269">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reaker aligned grey">
    <p:spTree>
      <p:nvGrpSpPr>
        <p:cNvPr id="1" name=""/>
        <p:cNvGrpSpPr/>
        <p:nvPr/>
      </p:nvGrpSpPr>
      <p:grpSpPr>
        <a:xfrm>
          <a:off x="0" y="0"/>
          <a:ext cx="0" cy="0"/>
          <a:chOff x="0" y="0"/>
          <a:chExt cx="0" cy="0"/>
        </a:xfrm>
      </p:grpSpPr>
      <p:sp>
        <p:nvSpPr>
          <p:cNvPr id="4" name="Backgrounds">
            <a:extLst>
              <a:ext uri="{FF2B5EF4-FFF2-40B4-BE49-F238E27FC236}">
                <a16:creationId xmlns:a16="http://schemas.microsoft.com/office/drawing/2014/main" id="{CA0DEA3C-AEE2-C307-5D8E-500705E9AB76}"/>
              </a:ext>
            </a:extLst>
          </p:cNvPr>
          <p:cNvSpPr/>
          <p:nvPr userDrawn="1"/>
        </p:nvSpPr>
        <p:spPr>
          <a:xfrm>
            <a:off x="0" y="0"/>
            <a:ext cx="12193200" cy="6861600"/>
          </a:xfrm>
          <a:prstGeom prst="rect">
            <a:avLst/>
          </a:prstGeom>
          <a:solidFill>
            <a:srgbClr val="E7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84" name="Grid">
            <a:extLst>
              <a:ext uri="{FF2B5EF4-FFF2-40B4-BE49-F238E27FC236}">
                <a16:creationId xmlns:a16="http://schemas.microsoft.com/office/drawing/2014/main" id="{6B14ED8E-E195-D0C0-D950-EEEE70133C27}"/>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Logo">
            <a:extLst>
              <a:ext uri="{FF2B5EF4-FFF2-40B4-BE49-F238E27FC236}">
                <a16:creationId xmlns:a16="http://schemas.microsoft.com/office/drawing/2014/main" id="{C5441F9B-1854-D9BD-741A-71B0CB02280A}"/>
              </a:ext>
            </a:extLst>
          </p:cNvPr>
          <p:cNvSpPr/>
          <p:nvPr userDrawn="1"/>
        </p:nvSpPr>
        <p:spPr>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rgbClr val="141E1E"/>
          </a:solidFill>
          <a:ln w="9525" cap="flat">
            <a:noFill/>
            <a:prstDash val="solid"/>
            <a:miter/>
          </a:ln>
        </p:spPr>
        <p:txBody>
          <a:bodyPr rtlCol="0" anchor="ctr"/>
          <a:lstStyle/>
          <a:p>
            <a:endParaRPr lang="en-GB"/>
          </a:p>
        </p:txBody>
      </p:sp>
      <p:sp>
        <p:nvSpPr>
          <p:cNvPr id="2" name="Title 1"/>
          <p:cNvSpPr>
            <a:spLocks noGrp="1"/>
          </p:cNvSpPr>
          <p:nvPr>
            <p:ph type="ctrTitle" hasCustomPrompt="1"/>
          </p:nvPr>
        </p:nvSpPr>
        <p:spPr>
          <a:xfrm>
            <a:off x="0" y="-3597"/>
            <a:ext cx="8996575" cy="2607098"/>
          </a:xfrm>
        </p:spPr>
        <p:txBody>
          <a:bodyPr lIns="162000" tIns="144000" bIns="0" anchor="t"/>
          <a:lstStyle>
            <a:lvl1pPr algn="l">
              <a:lnSpc>
                <a:spcPct val="86000"/>
              </a:lnSpc>
              <a:defRPr sz="6300">
                <a:solidFill>
                  <a:schemeClr val="tx1"/>
                </a:solidFill>
              </a:defRPr>
            </a:lvl1pPr>
          </a:lstStyle>
          <a:p>
            <a:r>
              <a:rPr lang="en-GB"/>
              <a:t>Click to add title</a:t>
            </a:r>
          </a:p>
        </p:txBody>
      </p:sp>
      <p:sp>
        <p:nvSpPr>
          <p:cNvPr id="12" name="Subtitle 2">
            <a:extLst>
              <a:ext uri="{FF2B5EF4-FFF2-40B4-BE49-F238E27FC236}">
                <a16:creationId xmlns:a16="http://schemas.microsoft.com/office/drawing/2014/main" id="{EB4E9833-0B18-BA78-C50B-350C1656D184}"/>
              </a:ext>
            </a:extLst>
          </p:cNvPr>
          <p:cNvSpPr>
            <a:spLocks noGrp="1"/>
          </p:cNvSpPr>
          <p:nvPr>
            <p:ph type="subTitle" idx="1" hasCustomPrompt="1"/>
          </p:nvPr>
        </p:nvSpPr>
        <p:spPr>
          <a:xfrm>
            <a:off x="-1" y="3335338"/>
            <a:ext cx="6188075" cy="1854200"/>
          </a:xfrm>
        </p:spPr>
        <p:txBody>
          <a:bodyPr lIns="198000" tIns="126000" rIns="198000" bIns="126000"/>
          <a:lstStyle>
            <a:lvl1pPr marL="0" indent="0" algn="l">
              <a:lnSpc>
                <a:spcPct val="100000"/>
              </a:lnSpc>
              <a:spcBef>
                <a:spcPts val="0"/>
              </a:spcBef>
              <a:buFont typeface="Arial" panose="020B0604020202020204" pitchFamily="34" charset="0"/>
              <a:buChar char="​"/>
              <a:defRPr sz="2400" b="0">
                <a:solidFill>
                  <a:schemeClr val="tx1"/>
                </a:solidFill>
              </a:defRPr>
            </a:lvl1pPr>
            <a:lvl2pPr marL="0" indent="0" algn="l">
              <a:lnSpc>
                <a:spcPct val="100000"/>
              </a:lnSpc>
              <a:buFont typeface="Arial" panose="020B0604020202020204" pitchFamily="34" charset="0"/>
              <a:buChar char="​"/>
              <a:defRPr sz="2400" b="0">
                <a:solidFill>
                  <a:schemeClr val="tx1"/>
                </a:solidFill>
              </a:defRPr>
            </a:lvl2pPr>
            <a:lvl3pPr marL="0" indent="0" algn="l">
              <a:lnSpc>
                <a:spcPct val="100000"/>
              </a:lnSpc>
              <a:buFont typeface="Arial" panose="020B0604020202020204" pitchFamily="34" charset="0"/>
              <a:buChar char="​"/>
              <a:defRPr sz="2400" b="0">
                <a:solidFill>
                  <a:schemeClr val="tx1"/>
                </a:solidFill>
              </a:defRPr>
            </a:lvl3pPr>
            <a:lvl4pPr marL="0" indent="0" algn="l">
              <a:lnSpc>
                <a:spcPct val="100000"/>
              </a:lnSpc>
              <a:buFont typeface="Arial" panose="020B0604020202020204" pitchFamily="34" charset="0"/>
              <a:buChar char="​"/>
              <a:defRPr sz="2400" b="0">
                <a:solidFill>
                  <a:schemeClr val="tx1"/>
                </a:solidFill>
              </a:defRPr>
            </a:lvl4pPr>
            <a:lvl5pPr marL="0" indent="0" algn="l">
              <a:lnSpc>
                <a:spcPct val="100000"/>
              </a:lnSpc>
              <a:buFont typeface="Arial" panose="020B0604020202020204" pitchFamily="34" charset="0"/>
              <a:buChar char="​"/>
              <a:defRPr sz="2400" b="0">
                <a:solidFill>
                  <a:schemeClr val="tx1"/>
                </a:solidFill>
              </a:defRPr>
            </a:lvl5pPr>
            <a:lvl6pPr marL="0" indent="0" algn="l">
              <a:lnSpc>
                <a:spcPct val="100000"/>
              </a:lnSpc>
              <a:buFont typeface="Arial" panose="020B0604020202020204" pitchFamily="34" charset="0"/>
              <a:buChar char="​"/>
              <a:defRPr sz="2400" b="0">
                <a:solidFill>
                  <a:schemeClr val="tx1"/>
                </a:solidFill>
              </a:defRPr>
            </a:lvl6pPr>
            <a:lvl7pPr marL="0" indent="0" algn="l">
              <a:lnSpc>
                <a:spcPct val="100000"/>
              </a:lnSpc>
              <a:buFont typeface="Arial" panose="020B0604020202020204" pitchFamily="34" charset="0"/>
              <a:buChar char="​"/>
              <a:defRPr sz="2400" b="0">
                <a:solidFill>
                  <a:schemeClr val="tx1"/>
                </a:solidFill>
              </a:defRPr>
            </a:lvl7pPr>
            <a:lvl8pPr marL="0" indent="0" algn="l">
              <a:lnSpc>
                <a:spcPct val="100000"/>
              </a:lnSpc>
              <a:buFont typeface="Arial" panose="020B0604020202020204" pitchFamily="34" charset="0"/>
              <a:buChar char="​"/>
              <a:defRPr sz="2400" b="0">
                <a:solidFill>
                  <a:schemeClr val="tx1"/>
                </a:solidFill>
              </a:defRPr>
            </a:lvl8pPr>
            <a:lvl9pPr marL="0" indent="0" algn="l">
              <a:lnSpc>
                <a:spcPct val="100000"/>
              </a:lnSpc>
              <a:buFont typeface="Arial" panose="020B0604020202020204" pitchFamily="34" charset="0"/>
              <a:buChar char="​"/>
              <a:tabLst/>
              <a:defRPr sz="2400" b="0">
                <a:solidFill>
                  <a:schemeClr val="tx1"/>
                </a:solidFill>
              </a:defRPr>
            </a:lvl9pPr>
          </a:lstStyle>
          <a:p>
            <a:r>
              <a:rPr lang="en-GB"/>
              <a:t>Click to add subtitle</a:t>
            </a:r>
          </a:p>
        </p:txBody>
      </p:sp>
      <p:sp>
        <p:nvSpPr>
          <p:cNvPr id="10" name="Slide Number Placeholder 9">
            <a:extLst>
              <a:ext uri="{FF2B5EF4-FFF2-40B4-BE49-F238E27FC236}">
                <a16:creationId xmlns:a16="http://schemas.microsoft.com/office/drawing/2014/main" id="{9B96D470-D4D1-210D-7665-C74903C53265}"/>
              </a:ext>
            </a:extLst>
          </p:cNvPr>
          <p:cNvSpPr>
            <a:spLocks noGrp="1"/>
          </p:cNvSpPr>
          <p:nvPr>
            <p:ph type="sldNum" sz="quarter" idx="12"/>
          </p:nvPr>
        </p:nvSpPr>
        <p:spPr/>
        <p:txBody>
          <a:bodyPr/>
          <a:lstStyle/>
          <a:p>
            <a:fld id="{23AA811B-2EBD-4900-905E-5BE206449611}" type="slidenum">
              <a:rPr lang="en-GB" smtClean="0"/>
              <a:pPr/>
              <a:t>‹#›</a:t>
            </a:fld>
            <a:endParaRPr lang="en-GB"/>
          </a:p>
        </p:txBody>
      </p:sp>
    </p:spTree>
    <p:extLst>
      <p:ext uri="{BB962C8B-B14F-4D97-AF65-F5344CB8AC3E}">
        <p14:creationId xmlns:p14="http://schemas.microsoft.com/office/powerpoint/2010/main" val="3496593314"/>
      </p:ext>
    </p:extLst>
  </p:cSld>
  <p:clrMapOvr>
    <a:masterClrMapping/>
  </p:clrMapOvr>
  <p:extLst>
    <p:ext uri="{DCECCB84-F9BA-43D5-87BE-67443E8EF086}">
      <p15:sldGuideLst xmlns:p15="http://schemas.microsoft.com/office/powerpoint/2012/main">
        <p15:guide id="1" orient="horz" pos="1050">
          <p15:clr>
            <a:srgbClr val="A4A3A4"/>
          </p15:clr>
        </p15:guide>
        <p15:guide id="2" orient="horz" pos="1168">
          <p15:clr>
            <a:srgbClr val="A4A3A4"/>
          </p15:clr>
        </p15:guide>
        <p15:guide id="3" orient="horz" pos="2101">
          <p15:clr>
            <a:srgbClr val="A4A3A4"/>
          </p15:clr>
        </p15:guide>
        <p15:guide id="4" orient="horz" pos="2218">
          <p15:clr>
            <a:srgbClr val="A4A3A4"/>
          </p15:clr>
        </p15:guide>
        <p15:guide id="5" orient="horz" pos="3151">
          <p15:clr>
            <a:srgbClr val="A4A3A4"/>
          </p15:clr>
        </p15:guide>
        <p15:guide id="6" orient="horz" pos="3269">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reaker aligned w. image">
    <p:bg>
      <p:bgRef idx="1001">
        <a:schemeClr val="bg1"/>
      </p:bgRef>
    </p:bg>
    <p:spTree>
      <p:nvGrpSpPr>
        <p:cNvPr id="1" name=""/>
        <p:cNvGrpSpPr/>
        <p:nvPr/>
      </p:nvGrpSpPr>
      <p:grpSpPr>
        <a:xfrm>
          <a:off x="0" y="0"/>
          <a:ext cx="0" cy="0"/>
          <a:chOff x="0" y="0"/>
          <a:chExt cx="0" cy="0"/>
        </a:xfrm>
      </p:grpSpPr>
      <p:grpSp>
        <p:nvGrpSpPr>
          <p:cNvPr id="18" name="Guide">
            <a:extLst>
              <a:ext uri="{FF2B5EF4-FFF2-40B4-BE49-F238E27FC236}">
                <a16:creationId xmlns:a16="http://schemas.microsoft.com/office/drawing/2014/main" id="{4E29DD6F-3C9A-83C7-A43D-4B1D307F3C41}"/>
              </a:ext>
            </a:extLst>
          </p:cNvPr>
          <p:cNvGrpSpPr>
            <a:grpSpLocks noGrp="1" noUngrp="1" noRot="1" noMove="1" noResize="1"/>
          </p:cNvGrpSpPr>
          <p:nvPr userDrawn="1"/>
        </p:nvGrpSpPr>
        <p:grpSpPr>
          <a:xfrm>
            <a:off x="12587316" y="-1"/>
            <a:ext cx="2605059" cy="4512011"/>
            <a:chOff x="12587316" y="-1"/>
            <a:chExt cx="2605059" cy="4512011"/>
          </a:xfrm>
        </p:grpSpPr>
        <p:pic>
          <p:nvPicPr>
            <p:cNvPr id="19" name="Picture 18">
              <a:extLst>
                <a:ext uri="{FF2B5EF4-FFF2-40B4-BE49-F238E27FC236}">
                  <a16:creationId xmlns:a16="http://schemas.microsoft.com/office/drawing/2014/main" id="{C402DAB5-3B0C-1BE5-7506-FBE09B020E7C}"/>
                </a:ext>
              </a:extLst>
            </p:cNvPr>
            <p:cNvPicPr>
              <a:picLocks noGrp="1" noRot="1" noMove="1" noResize="1" noEditPoints="1" noAdjustHandles="1" noChangeArrowheads="1" noChangeShapeType="1" noCrop="1"/>
            </p:cNvPicPr>
            <p:nvPr userDrawn="1"/>
          </p:nvPicPr>
          <p:blipFill>
            <a:blip r:embed="rId2"/>
            <a:stretch>
              <a:fillRect/>
            </a:stretch>
          </p:blipFill>
          <p:spPr>
            <a:xfrm>
              <a:off x="12597199" y="524477"/>
              <a:ext cx="725714" cy="664212"/>
            </a:xfrm>
            <a:prstGeom prst="rect">
              <a:avLst/>
            </a:prstGeom>
          </p:spPr>
        </p:pic>
        <p:sp>
          <p:nvSpPr>
            <p:cNvPr id="20" name="TextBox 19">
              <a:extLst>
                <a:ext uri="{FF2B5EF4-FFF2-40B4-BE49-F238E27FC236}">
                  <a16:creationId xmlns:a16="http://schemas.microsoft.com/office/drawing/2014/main" id="{C63EB90F-B453-6979-05B4-954151AF6FA1}"/>
                </a:ext>
              </a:extLst>
            </p:cNvPr>
            <p:cNvSpPr txBox="1">
              <a:spLocks noGrp="1" noRot="1" noMove="1" noResize="1" noEditPoints="1" noAdjustHandles="1" noChangeArrowheads="1" noChangeShapeType="1"/>
            </p:cNvSpPr>
            <p:nvPr userDrawn="1"/>
          </p:nvSpPr>
          <p:spPr>
            <a:xfrm>
              <a:off x="12598400" y="-1"/>
              <a:ext cx="1603003" cy="184666"/>
            </a:xfrm>
            <a:prstGeom prst="rect">
              <a:avLst/>
            </a:prstGeom>
            <a:noFill/>
          </p:spPr>
          <p:txBody>
            <a:bodyPr wrap="none" lIns="0" tIns="0" rIns="0" bIns="0" rtlCol="0">
              <a:spAutoFit/>
            </a:bodyPr>
            <a:lstStyle/>
            <a:p>
              <a:r>
                <a:rPr lang="en-GB" sz="1200" b="1">
                  <a:solidFill>
                    <a:schemeClr val="bg1"/>
                  </a:solidFill>
                </a:rPr>
                <a:t>How to insert picture</a:t>
              </a:r>
            </a:p>
          </p:txBody>
        </p:sp>
        <p:sp>
          <p:nvSpPr>
            <p:cNvPr id="21" name="TextBox 20">
              <a:extLst>
                <a:ext uri="{FF2B5EF4-FFF2-40B4-BE49-F238E27FC236}">
                  <a16:creationId xmlns:a16="http://schemas.microsoft.com/office/drawing/2014/main" id="{1AA26747-23FD-492D-6631-932376128123}"/>
                </a:ext>
              </a:extLst>
            </p:cNvPr>
            <p:cNvSpPr txBox="1">
              <a:spLocks noGrp="1" noRot="1" noMove="1" noResize="1" noEditPoints="1" noAdjustHandles="1" noChangeArrowheads="1" noChangeShapeType="1"/>
            </p:cNvSpPr>
            <p:nvPr userDrawn="1"/>
          </p:nvSpPr>
          <p:spPr>
            <a:xfrm>
              <a:off x="12587316" y="290859"/>
              <a:ext cx="2390078" cy="184666"/>
            </a:xfrm>
            <a:prstGeom prst="rect">
              <a:avLst/>
            </a:prstGeom>
            <a:noFill/>
          </p:spPr>
          <p:txBody>
            <a:bodyPr wrap="none" lIns="0" tIns="0" rIns="0" bIns="0" rtlCol="0">
              <a:spAutoFit/>
            </a:bodyPr>
            <a:lstStyle/>
            <a:p>
              <a:r>
                <a:rPr lang="en-GB" sz="1200" b="0">
                  <a:solidFill>
                    <a:schemeClr val="bg1"/>
                  </a:solidFill>
                </a:rPr>
                <a:t>Click on icon and select image </a:t>
              </a:r>
            </a:p>
          </p:txBody>
        </p:sp>
        <p:pic>
          <p:nvPicPr>
            <p:cNvPr id="22" name="Picture 21">
              <a:extLst>
                <a:ext uri="{FF2B5EF4-FFF2-40B4-BE49-F238E27FC236}">
                  <a16:creationId xmlns:a16="http://schemas.microsoft.com/office/drawing/2014/main" id="{5E8AD5E1-7764-07F6-9734-CD98F8B0F58D}"/>
                </a:ext>
              </a:extLst>
            </p:cNvPr>
            <p:cNvPicPr>
              <a:picLocks noGrp="1" noRot="1" noMove="1" noResize="1" noEditPoints="1" noAdjustHandles="1" noChangeArrowheads="1" noChangeShapeType="1" noCrop="1"/>
            </p:cNvPicPr>
            <p:nvPr userDrawn="1"/>
          </p:nvPicPr>
          <p:blipFill rotWithShape="1">
            <a:blip r:embed="rId3"/>
            <a:srcRect t="58157" r="3019" b="37657"/>
            <a:stretch/>
          </p:blipFill>
          <p:spPr>
            <a:xfrm>
              <a:off x="12597199" y="1988288"/>
              <a:ext cx="2559789" cy="279658"/>
            </a:xfrm>
            <a:prstGeom prst="rect">
              <a:avLst/>
            </a:prstGeom>
          </p:spPr>
        </p:pic>
        <p:sp>
          <p:nvSpPr>
            <p:cNvPr id="23" name="TextBox 22">
              <a:extLst>
                <a:ext uri="{FF2B5EF4-FFF2-40B4-BE49-F238E27FC236}">
                  <a16:creationId xmlns:a16="http://schemas.microsoft.com/office/drawing/2014/main" id="{218ECF42-7BD8-C807-31C2-27BFCDDB1289}"/>
                </a:ext>
              </a:extLst>
            </p:cNvPr>
            <p:cNvSpPr txBox="1">
              <a:spLocks noGrp="1" noRot="1" noMove="1" noResize="1" noEditPoints="1" noAdjustHandles="1" noChangeArrowheads="1" noChangeShapeType="1"/>
            </p:cNvSpPr>
            <p:nvPr userDrawn="1"/>
          </p:nvSpPr>
          <p:spPr>
            <a:xfrm>
              <a:off x="12597199" y="1381404"/>
              <a:ext cx="2559789" cy="553998"/>
            </a:xfrm>
            <a:prstGeom prst="rect">
              <a:avLst/>
            </a:prstGeom>
            <a:noFill/>
          </p:spPr>
          <p:txBody>
            <a:bodyPr wrap="square" lIns="0" tIns="0" rIns="0" bIns="0" rtlCol="0">
              <a:spAutoFit/>
            </a:bodyPr>
            <a:lstStyle/>
            <a:p>
              <a:r>
                <a:rPr lang="en-GB" sz="1200" b="0">
                  <a:solidFill>
                    <a:schemeClr val="bg1"/>
                  </a:solidFill>
                </a:rPr>
                <a:t>Once you have inserted image, right click on it and select option </a:t>
              </a:r>
              <a:br>
                <a:rPr lang="en-GB" sz="1200" b="0">
                  <a:solidFill>
                    <a:schemeClr val="bg1"/>
                  </a:solidFill>
                </a:rPr>
              </a:br>
              <a:r>
                <a:rPr lang="en-GB" sz="1200" b="1">
                  <a:solidFill>
                    <a:schemeClr val="bg1"/>
                  </a:solidFill>
                </a:rPr>
                <a:t>Send to Back</a:t>
              </a:r>
              <a:endParaRPr lang="en-GB" sz="1200" b="0">
                <a:solidFill>
                  <a:schemeClr val="bg1"/>
                </a:solidFill>
              </a:endParaRPr>
            </a:p>
          </p:txBody>
        </p:sp>
        <p:sp>
          <p:nvSpPr>
            <p:cNvPr id="24" name="TextBox 23">
              <a:extLst>
                <a:ext uri="{FF2B5EF4-FFF2-40B4-BE49-F238E27FC236}">
                  <a16:creationId xmlns:a16="http://schemas.microsoft.com/office/drawing/2014/main" id="{E2183B96-8712-A936-E6AA-11303606C4D4}"/>
                </a:ext>
              </a:extLst>
            </p:cNvPr>
            <p:cNvSpPr txBox="1">
              <a:spLocks noGrp="1" noRot="1" noMove="1" noResize="1" noEditPoints="1" noAdjustHandles="1" noChangeArrowheads="1" noChangeShapeType="1"/>
            </p:cNvSpPr>
            <p:nvPr userDrawn="1"/>
          </p:nvSpPr>
          <p:spPr>
            <a:xfrm>
              <a:off x="12587316" y="2656615"/>
              <a:ext cx="1734449" cy="184666"/>
            </a:xfrm>
            <a:prstGeom prst="rect">
              <a:avLst/>
            </a:prstGeom>
            <a:noFill/>
          </p:spPr>
          <p:txBody>
            <a:bodyPr wrap="none" lIns="0" tIns="0" rIns="0" bIns="0" rtlCol="0">
              <a:spAutoFit/>
            </a:bodyPr>
            <a:lstStyle/>
            <a:p>
              <a:r>
                <a:rPr lang="en-GB" sz="1200" b="1">
                  <a:solidFill>
                    <a:schemeClr val="bg1"/>
                  </a:solidFill>
                </a:rPr>
                <a:t>How to change picture</a:t>
              </a:r>
            </a:p>
          </p:txBody>
        </p:sp>
        <p:sp>
          <p:nvSpPr>
            <p:cNvPr id="25" name="TextBox 24">
              <a:extLst>
                <a:ext uri="{FF2B5EF4-FFF2-40B4-BE49-F238E27FC236}">
                  <a16:creationId xmlns:a16="http://schemas.microsoft.com/office/drawing/2014/main" id="{77843DED-E35E-CF26-648D-F6651EF0FD74}"/>
                </a:ext>
              </a:extLst>
            </p:cNvPr>
            <p:cNvSpPr txBox="1">
              <a:spLocks noGrp="1" noRot="1" noMove="1" noResize="1" noEditPoints="1" noAdjustHandles="1" noChangeArrowheads="1" noChangeShapeType="1"/>
            </p:cNvSpPr>
            <p:nvPr userDrawn="1"/>
          </p:nvSpPr>
          <p:spPr>
            <a:xfrm>
              <a:off x="12587316" y="2947475"/>
              <a:ext cx="2390078" cy="1107996"/>
            </a:xfrm>
            <a:prstGeom prst="rect">
              <a:avLst/>
            </a:prstGeom>
            <a:noFill/>
          </p:spPr>
          <p:txBody>
            <a:bodyPr wrap="square" lIns="0" tIns="0" rIns="0" bIns="0" rtlCol="0">
              <a:spAutoFit/>
            </a:bodyPr>
            <a:lstStyle/>
            <a:p>
              <a:r>
                <a:rPr lang="en-GB" sz="1200" b="0">
                  <a:solidFill>
                    <a:schemeClr val="bg1"/>
                  </a:solidFill>
                </a:rPr>
                <a:t>Click on the frame of slide and select picture</a:t>
              </a:r>
              <a:br>
                <a:rPr lang="en-GB" sz="1200" b="0">
                  <a:solidFill>
                    <a:schemeClr val="bg1"/>
                  </a:solidFill>
                </a:rPr>
              </a:br>
              <a:br>
                <a:rPr lang="en-GB" sz="1200" b="0">
                  <a:solidFill>
                    <a:schemeClr val="bg1"/>
                  </a:solidFill>
                </a:rPr>
              </a:br>
              <a:r>
                <a:rPr lang="en-GB" sz="1200" b="0">
                  <a:solidFill>
                    <a:schemeClr val="bg1"/>
                  </a:solidFill>
                </a:rPr>
                <a:t>Once you have selected image right click on it and select option</a:t>
              </a:r>
              <a:br>
                <a:rPr lang="en-GB" sz="1200" b="0">
                  <a:solidFill>
                    <a:schemeClr val="bg1"/>
                  </a:solidFill>
                </a:rPr>
              </a:br>
              <a:r>
                <a:rPr lang="en-GB" sz="1200" b="1">
                  <a:solidFill>
                    <a:schemeClr val="bg1"/>
                  </a:solidFill>
                </a:rPr>
                <a:t>Change picture</a:t>
              </a:r>
              <a:endParaRPr lang="en-GB" sz="1200" b="0">
                <a:solidFill>
                  <a:schemeClr val="bg1"/>
                </a:solidFill>
              </a:endParaRPr>
            </a:p>
          </p:txBody>
        </p:sp>
        <p:pic>
          <p:nvPicPr>
            <p:cNvPr id="26" name="Picture 25">
              <a:extLst>
                <a:ext uri="{FF2B5EF4-FFF2-40B4-BE49-F238E27FC236}">
                  <a16:creationId xmlns:a16="http://schemas.microsoft.com/office/drawing/2014/main" id="{AFD4FCFA-68A1-4B32-34CB-EB3670C0C5AC}"/>
                </a:ext>
              </a:extLst>
            </p:cNvPr>
            <p:cNvPicPr>
              <a:picLocks noGrp="1" noRot="1" noMove="1" noResize="1" noEditPoints="1" noAdjustHandles="1" noChangeArrowheads="1" noChangeShapeType="1" noCrop="1"/>
            </p:cNvPicPr>
            <p:nvPr userDrawn="1"/>
          </p:nvPicPr>
          <p:blipFill>
            <a:blip r:embed="rId4"/>
            <a:stretch>
              <a:fillRect/>
            </a:stretch>
          </p:blipFill>
          <p:spPr>
            <a:xfrm>
              <a:off x="12595999" y="4158512"/>
              <a:ext cx="2596376" cy="353498"/>
            </a:xfrm>
            <a:prstGeom prst="rect">
              <a:avLst/>
            </a:prstGeom>
          </p:spPr>
        </p:pic>
      </p:grpSp>
      <p:sp>
        <p:nvSpPr>
          <p:cNvPr id="3" name="Grid - freeform">
            <a:extLst>
              <a:ext uri="{FF2B5EF4-FFF2-40B4-BE49-F238E27FC236}">
                <a16:creationId xmlns:a16="http://schemas.microsoft.com/office/drawing/2014/main" id="{56288D53-3828-8189-203C-A78DA190D20C}"/>
              </a:ext>
            </a:extLst>
          </p:cNvPr>
          <p:cNvSpPr>
            <a:spLocks noGrp="1"/>
          </p:cNvSpPr>
          <p:nvPr>
            <p:ph type="body" sz="quarter" idx="23"/>
          </p:nvPr>
        </p:nvSpPr>
        <p:spPr>
          <a:xfrm>
            <a:off x="0" y="2"/>
            <a:ext cx="12192000" cy="6857998"/>
          </a:xfrm>
          <a:custGeom>
            <a:avLst/>
            <a:gdLst>
              <a:gd name="connsiteX0" fmla="*/ 9193444 w 12192000"/>
              <a:gd name="connsiteY0" fmla="*/ 5192943 h 6857998"/>
              <a:gd name="connsiteX1" fmla="*/ 9193444 w 12192000"/>
              <a:gd name="connsiteY1" fmla="*/ 6668993 h 6857998"/>
              <a:gd name="connsiteX2" fmla="*/ 12001406 w 12192000"/>
              <a:gd name="connsiteY2" fmla="*/ 6668993 h 6857998"/>
              <a:gd name="connsiteX3" fmla="*/ 12001406 w 12192000"/>
              <a:gd name="connsiteY3" fmla="*/ 5192943 h 6857998"/>
              <a:gd name="connsiteX4" fmla="*/ 9006666 w 12192000"/>
              <a:gd name="connsiteY4" fmla="*/ 5192943 h 6857998"/>
              <a:gd name="connsiteX5" fmla="*/ 9006666 w 12192000"/>
              <a:gd name="connsiteY5" fmla="*/ 6668993 h 6857998"/>
              <a:gd name="connsiteX6" fmla="*/ 9186244 w 12192000"/>
              <a:gd name="connsiteY6" fmla="*/ 6668993 h 6857998"/>
              <a:gd name="connsiteX7" fmla="*/ 9186244 w 12192000"/>
              <a:gd name="connsiteY7" fmla="*/ 5192943 h 6857998"/>
              <a:gd name="connsiteX8" fmla="*/ 6191504 w 12192000"/>
              <a:gd name="connsiteY8" fmla="*/ 5192943 h 6857998"/>
              <a:gd name="connsiteX9" fmla="*/ 6191504 w 12192000"/>
              <a:gd name="connsiteY9" fmla="*/ 6668993 h 6857998"/>
              <a:gd name="connsiteX10" fmla="*/ 8999466 w 12192000"/>
              <a:gd name="connsiteY10" fmla="*/ 6668993 h 6857998"/>
              <a:gd name="connsiteX11" fmla="*/ 8999466 w 12192000"/>
              <a:gd name="connsiteY11" fmla="*/ 5192943 h 6857998"/>
              <a:gd name="connsiteX12" fmla="*/ 6006316 w 12192000"/>
              <a:gd name="connsiteY12" fmla="*/ 5192943 h 6857998"/>
              <a:gd name="connsiteX13" fmla="*/ 6006316 w 12192000"/>
              <a:gd name="connsiteY13" fmla="*/ 6668993 h 6857998"/>
              <a:gd name="connsiteX14" fmla="*/ 6184304 w 12192000"/>
              <a:gd name="connsiteY14" fmla="*/ 6668993 h 6857998"/>
              <a:gd name="connsiteX15" fmla="*/ 6184304 w 12192000"/>
              <a:gd name="connsiteY15" fmla="*/ 5192943 h 6857998"/>
              <a:gd name="connsiteX16" fmla="*/ 3191152 w 12192000"/>
              <a:gd name="connsiteY16" fmla="*/ 5192943 h 6857998"/>
              <a:gd name="connsiteX17" fmla="*/ 3191152 w 12192000"/>
              <a:gd name="connsiteY17" fmla="*/ 6668993 h 6857998"/>
              <a:gd name="connsiteX18" fmla="*/ 5999116 w 12192000"/>
              <a:gd name="connsiteY18" fmla="*/ 6668993 h 6857998"/>
              <a:gd name="connsiteX19" fmla="*/ 5999116 w 12192000"/>
              <a:gd name="connsiteY19" fmla="*/ 5192943 h 6857998"/>
              <a:gd name="connsiteX20" fmla="*/ 3004803 w 12192000"/>
              <a:gd name="connsiteY20" fmla="*/ 5192943 h 6857998"/>
              <a:gd name="connsiteX21" fmla="*/ 3004803 w 12192000"/>
              <a:gd name="connsiteY21" fmla="*/ 6668993 h 6857998"/>
              <a:gd name="connsiteX22" fmla="*/ 3183952 w 12192000"/>
              <a:gd name="connsiteY22" fmla="*/ 6668993 h 6857998"/>
              <a:gd name="connsiteX23" fmla="*/ 3183952 w 12192000"/>
              <a:gd name="connsiteY23" fmla="*/ 5192943 h 6857998"/>
              <a:gd name="connsiteX24" fmla="*/ 190221 w 12192000"/>
              <a:gd name="connsiteY24" fmla="*/ 5192943 h 6857998"/>
              <a:gd name="connsiteX25" fmla="*/ 190221 w 12192000"/>
              <a:gd name="connsiteY25" fmla="*/ 6668993 h 6857998"/>
              <a:gd name="connsiteX26" fmla="*/ 2997602 w 12192000"/>
              <a:gd name="connsiteY26" fmla="*/ 6668993 h 6857998"/>
              <a:gd name="connsiteX27" fmla="*/ 2997602 w 12192000"/>
              <a:gd name="connsiteY27" fmla="*/ 5192943 h 6857998"/>
              <a:gd name="connsiteX28" fmla="*/ 9193444 w 12192000"/>
              <a:gd name="connsiteY28" fmla="*/ 5006166 h 6857998"/>
              <a:gd name="connsiteX29" fmla="*/ 9193444 w 12192000"/>
              <a:gd name="connsiteY29" fmla="*/ 5185743 h 6857998"/>
              <a:gd name="connsiteX30" fmla="*/ 12001406 w 12192000"/>
              <a:gd name="connsiteY30" fmla="*/ 5185743 h 6857998"/>
              <a:gd name="connsiteX31" fmla="*/ 12001406 w 12192000"/>
              <a:gd name="connsiteY31" fmla="*/ 5006166 h 6857998"/>
              <a:gd name="connsiteX32" fmla="*/ 9006666 w 12192000"/>
              <a:gd name="connsiteY32" fmla="*/ 5006166 h 6857998"/>
              <a:gd name="connsiteX33" fmla="*/ 9006666 w 12192000"/>
              <a:gd name="connsiteY33" fmla="*/ 5185743 h 6857998"/>
              <a:gd name="connsiteX34" fmla="*/ 9186244 w 12192000"/>
              <a:gd name="connsiteY34" fmla="*/ 5185743 h 6857998"/>
              <a:gd name="connsiteX35" fmla="*/ 9186244 w 12192000"/>
              <a:gd name="connsiteY35" fmla="*/ 5006166 h 6857998"/>
              <a:gd name="connsiteX36" fmla="*/ 6191504 w 12192000"/>
              <a:gd name="connsiteY36" fmla="*/ 5006166 h 6857998"/>
              <a:gd name="connsiteX37" fmla="*/ 6191504 w 12192000"/>
              <a:gd name="connsiteY37" fmla="*/ 5185743 h 6857998"/>
              <a:gd name="connsiteX38" fmla="*/ 8999466 w 12192000"/>
              <a:gd name="connsiteY38" fmla="*/ 5185743 h 6857998"/>
              <a:gd name="connsiteX39" fmla="*/ 8999466 w 12192000"/>
              <a:gd name="connsiteY39" fmla="*/ 5006166 h 6857998"/>
              <a:gd name="connsiteX40" fmla="*/ 6006316 w 12192000"/>
              <a:gd name="connsiteY40" fmla="*/ 5006166 h 6857998"/>
              <a:gd name="connsiteX41" fmla="*/ 6006316 w 12192000"/>
              <a:gd name="connsiteY41" fmla="*/ 5185743 h 6857998"/>
              <a:gd name="connsiteX42" fmla="*/ 6184304 w 12192000"/>
              <a:gd name="connsiteY42" fmla="*/ 5185743 h 6857998"/>
              <a:gd name="connsiteX43" fmla="*/ 6184304 w 12192000"/>
              <a:gd name="connsiteY43" fmla="*/ 5006166 h 6857998"/>
              <a:gd name="connsiteX44" fmla="*/ 3191152 w 12192000"/>
              <a:gd name="connsiteY44" fmla="*/ 5006166 h 6857998"/>
              <a:gd name="connsiteX45" fmla="*/ 3191152 w 12192000"/>
              <a:gd name="connsiteY45" fmla="*/ 5185743 h 6857998"/>
              <a:gd name="connsiteX46" fmla="*/ 5999116 w 12192000"/>
              <a:gd name="connsiteY46" fmla="*/ 5185743 h 6857998"/>
              <a:gd name="connsiteX47" fmla="*/ 5999116 w 12192000"/>
              <a:gd name="connsiteY47" fmla="*/ 5006166 h 6857998"/>
              <a:gd name="connsiteX48" fmla="*/ 3004803 w 12192000"/>
              <a:gd name="connsiteY48" fmla="*/ 5006166 h 6857998"/>
              <a:gd name="connsiteX49" fmla="*/ 3004803 w 12192000"/>
              <a:gd name="connsiteY49" fmla="*/ 5185743 h 6857998"/>
              <a:gd name="connsiteX50" fmla="*/ 3183952 w 12192000"/>
              <a:gd name="connsiteY50" fmla="*/ 5185743 h 6857998"/>
              <a:gd name="connsiteX51" fmla="*/ 3183952 w 12192000"/>
              <a:gd name="connsiteY51" fmla="*/ 5006166 h 6857998"/>
              <a:gd name="connsiteX52" fmla="*/ 190221 w 12192000"/>
              <a:gd name="connsiteY52" fmla="*/ 5006166 h 6857998"/>
              <a:gd name="connsiteX53" fmla="*/ 190221 w 12192000"/>
              <a:gd name="connsiteY53" fmla="*/ 5185743 h 6857998"/>
              <a:gd name="connsiteX54" fmla="*/ 2997602 w 12192000"/>
              <a:gd name="connsiteY54" fmla="*/ 5185743 h 6857998"/>
              <a:gd name="connsiteX55" fmla="*/ 2997602 w 12192000"/>
              <a:gd name="connsiteY55" fmla="*/ 5006166 h 6857998"/>
              <a:gd name="connsiteX56" fmla="*/ 9193444 w 12192000"/>
              <a:gd name="connsiteY56" fmla="*/ 3524503 h 6857998"/>
              <a:gd name="connsiteX57" fmla="*/ 9193444 w 12192000"/>
              <a:gd name="connsiteY57" fmla="*/ 4998966 h 6857998"/>
              <a:gd name="connsiteX58" fmla="*/ 12001406 w 12192000"/>
              <a:gd name="connsiteY58" fmla="*/ 4998966 h 6857998"/>
              <a:gd name="connsiteX59" fmla="*/ 12001406 w 12192000"/>
              <a:gd name="connsiteY59" fmla="*/ 3524503 h 6857998"/>
              <a:gd name="connsiteX60" fmla="*/ 9006666 w 12192000"/>
              <a:gd name="connsiteY60" fmla="*/ 3524503 h 6857998"/>
              <a:gd name="connsiteX61" fmla="*/ 9006666 w 12192000"/>
              <a:gd name="connsiteY61" fmla="*/ 4998966 h 6857998"/>
              <a:gd name="connsiteX62" fmla="*/ 9186244 w 12192000"/>
              <a:gd name="connsiteY62" fmla="*/ 4998966 h 6857998"/>
              <a:gd name="connsiteX63" fmla="*/ 9186244 w 12192000"/>
              <a:gd name="connsiteY63" fmla="*/ 3524503 h 6857998"/>
              <a:gd name="connsiteX64" fmla="*/ 6191504 w 12192000"/>
              <a:gd name="connsiteY64" fmla="*/ 3524503 h 6857998"/>
              <a:gd name="connsiteX65" fmla="*/ 6191504 w 12192000"/>
              <a:gd name="connsiteY65" fmla="*/ 4998966 h 6857998"/>
              <a:gd name="connsiteX66" fmla="*/ 8999466 w 12192000"/>
              <a:gd name="connsiteY66" fmla="*/ 4998966 h 6857998"/>
              <a:gd name="connsiteX67" fmla="*/ 8999466 w 12192000"/>
              <a:gd name="connsiteY67" fmla="*/ 3524503 h 6857998"/>
              <a:gd name="connsiteX68" fmla="*/ 6006316 w 12192000"/>
              <a:gd name="connsiteY68" fmla="*/ 3524503 h 6857998"/>
              <a:gd name="connsiteX69" fmla="*/ 6006316 w 12192000"/>
              <a:gd name="connsiteY69" fmla="*/ 4998966 h 6857998"/>
              <a:gd name="connsiteX70" fmla="*/ 6184304 w 12192000"/>
              <a:gd name="connsiteY70" fmla="*/ 4998966 h 6857998"/>
              <a:gd name="connsiteX71" fmla="*/ 6184304 w 12192000"/>
              <a:gd name="connsiteY71" fmla="*/ 3524503 h 6857998"/>
              <a:gd name="connsiteX72" fmla="*/ 3191152 w 12192000"/>
              <a:gd name="connsiteY72" fmla="*/ 3524503 h 6857998"/>
              <a:gd name="connsiteX73" fmla="*/ 3191152 w 12192000"/>
              <a:gd name="connsiteY73" fmla="*/ 4998966 h 6857998"/>
              <a:gd name="connsiteX74" fmla="*/ 5999116 w 12192000"/>
              <a:gd name="connsiteY74" fmla="*/ 4998966 h 6857998"/>
              <a:gd name="connsiteX75" fmla="*/ 5999116 w 12192000"/>
              <a:gd name="connsiteY75" fmla="*/ 3524503 h 6857998"/>
              <a:gd name="connsiteX76" fmla="*/ 3004803 w 12192000"/>
              <a:gd name="connsiteY76" fmla="*/ 3524503 h 6857998"/>
              <a:gd name="connsiteX77" fmla="*/ 3004803 w 12192000"/>
              <a:gd name="connsiteY77" fmla="*/ 4998966 h 6857998"/>
              <a:gd name="connsiteX78" fmla="*/ 3183952 w 12192000"/>
              <a:gd name="connsiteY78" fmla="*/ 4998966 h 6857998"/>
              <a:gd name="connsiteX79" fmla="*/ 3183952 w 12192000"/>
              <a:gd name="connsiteY79" fmla="*/ 3524503 h 6857998"/>
              <a:gd name="connsiteX80" fmla="*/ 190221 w 12192000"/>
              <a:gd name="connsiteY80" fmla="*/ 3524503 h 6857998"/>
              <a:gd name="connsiteX81" fmla="*/ 190221 w 12192000"/>
              <a:gd name="connsiteY81" fmla="*/ 4998966 h 6857998"/>
              <a:gd name="connsiteX82" fmla="*/ 2997602 w 12192000"/>
              <a:gd name="connsiteY82" fmla="*/ 4998966 h 6857998"/>
              <a:gd name="connsiteX83" fmla="*/ 2997602 w 12192000"/>
              <a:gd name="connsiteY83" fmla="*/ 3524503 h 6857998"/>
              <a:gd name="connsiteX84" fmla="*/ 9193444 w 12192000"/>
              <a:gd name="connsiteY84" fmla="*/ 3339315 h 6857998"/>
              <a:gd name="connsiteX85" fmla="*/ 9193444 w 12192000"/>
              <a:gd name="connsiteY85" fmla="*/ 3517303 h 6857998"/>
              <a:gd name="connsiteX86" fmla="*/ 12001406 w 12192000"/>
              <a:gd name="connsiteY86" fmla="*/ 3517303 h 6857998"/>
              <a:gd name="connsiteX87" fmla="*/ 12001406 w 12192000"/>
              <a:gd name="connsiteY87" fmla="*/ 3339315 h 6857998"/>
              <a:gd name="connsiteX88" fmla="*/ 9006666 w 12192000"/>
              <a:gd name="connsiteY88" fmla="*/ 3339315 h 6857998"/>
              <a:gd name="connsiteX89" fmla="*/ 9006666 w 12192000"/>
              <a:gd name="connsiteY89" fmla="*/ 3517303 h 6857998"/>
              <a:gd name="connsiteX90" fmla="*/ 9186244 w 12192000"/>
              <a:gd name="connsiteY90" fmla="*/ 3517303 h 6857998"/>
              <a:gd name="connsiteX91" fmla="*/ 9186244 w 12192000"/>
              <a:gd name="connsiteY91" fmla="*/ 3339315 h 6857998"/>
              <a:gd name="connsiteX92" fmla="*/ 6191504 w 12192000"/>
              <a:gd name="connsiteY92" fmla="*/ 3339315 h 6857998"/>
              <a:gd name="connsiteX93" fmla="*/ 6191504 w 12192000"/>
              <a:gd name="connsiteY93" fmla="*/ 3517303 h 6857998"/>
              <a:gd name="connsiteX94" fmla="*/ 8999466 w 12192000"/>
              <a:gd name="connsiteY94" fmla="*/ 3517303 h 6857998"/>
              <a:gd name="connsiteX95" fmla="*/ 8999466 w 12192000"/>
              <a:gd name="connsiteY95" fmla="*/ 3339315 h 6857998"/>
              <a:gd name="connsiteX96" fmla="*/ 6006316 w 12192000"/>
              <a:gd name="connsiteY96" fmla="*/ 3339315 h 6857998"/>
              <a:gd name="connsiteX97" fmla="*/ 6006316 w 12192000"/>
              <a:gd name="connsiteY97" fmla="*/ 3517303 h 6857998"/>
              <a:gd name="connsiteX98" fmla="*/ 6184304 w 12192000"/>
              <a:gd name="connsiteY98" fmla="*/ 3517303 h 6857998"/>
              <a:gd name="connsiteX99" fmla="*/ 6184304 w 12192000"/>
              <a:gd name="connsiteY99" fmla="*/ 3339315 h 6857998"/>
              <a:gd name="connsiteX100" fmla="*/ 3191152 w 12192000"/>
              <a:gd name="connsiteY100" fmla="*/ 3339315 h 6857998"/>
              <a:gd name="connsiteX101" fmla="*/ 3191152 w 12192000"/>
              <a:gd name="connsiteY101" fmla="*/ 3517303 h 6857998"/>
              <a:gd name="connsiteX102" fmla="*/ 5999116 w 12192000"/>
              <a:gd name="connsiteY102" fmla="*/ 3517303 h 6857998"/>
              <a:gd name="connsiteX103" fmla="*/ 5999116 w 12192000"/>
              <a:gd name="connsiteY103" fmla="*/ 3339315 h 6857998"/>
              <a:gd name="connsiteX104" fmla="*/ 3004803 w 12192000"/>
              <a:gd name="connsiteY104" fmla="*/ 3339315 h 6857998"/>
              <a:gd name="connsiteX105" fmla="*/ 3004803 w 12192000"/>
              <a:gd name="connsiteY105" fmla="*/ 3517303 h 6857998"/>
              <a:gd name="connsiteX106" fmla="*/ 3183952 w 12192000"/>
              <a:gd name="connsiteY106" fmla="*/ 3517303 h 6857998"/>
              <a:gd name="connsiteX107" fmla="*/ 3183952 w 12192000"/>
              <a:gd name="connsiteY107" fmla="*/ 3339315 h 6857998"/>
              <a:gd name="connsiteX108" fmla="*/ 190221 w 12192000"/>
              <a:gd name="connsiteY108" fmla="*/ 3339315 h 6857998"/>
              <a:gd name="connsiteX109" fmla="*/ 190221 w 12192000"/>
              <a:gd name="connsiteY109" fmla="*/ 3517303 h 6857998"/>
              <a:gd name="connsiteX110" fmla="*/ 2997602 w 12192000"/>
              <a:gd name="connsiteY110" fmla="*/ 3517303 h 6857998"/>
              <a:gd name="connsiteX111" fmla="*/ 2997602 w 12192000"/>
              <a:gd name="connsiteY111" fmla="*/ 3339315 h 6857998"/>
              <a:gd name="connsiteX112" fmla="*/ 9193444 w 12192000"/>
              <a:gd name="connsiteY112" fmla="*/ 1859240 h 6857998"/>
              <a:gd name="connsiteX113" fmla="*/ 9193444 w 12192000"/>
              <a:gd name="connsiteY113" fmla="*/ 3332115 h 6857998"/>
              <a:gd name="connsiteX114" fmla="*/ 12001406 w 12192000"/>
              <a:gd name="connsiteY114" fmla="*/ 3332115 h 6857998"/>
              <a:gd name="connsiteX115" fmla="*/ 12001406 w 12192000"/>
              <a:gd name="connsiteY115" fmla="*/ 1859240 h 6857998"/>
              <a:gd name="connsiteX116" fmla="*/ 9006666 w 12192000"/>
              <a:gd name="connsiteY116" fmla="*/ 1859240 h 6857998"/>
              <a:gd name="connsiteX117" fmla="*/ 9006666 w 12192000"/>
              <a:gd name="connsiteY117" fmla="*/ 3332115 h 6857998"/>
              <a:gd name="connsiteX118" fmla="*/ 9186244 w 12192000"/>
              <a:gd name="connsiteY118" fmla="*/ 3332115 h 6857998"/>
              <a:gd name="connsiteX119" fmla="*/ 9186244 w 12192000"/>
              <a:gd name="connsiteY119" fmla="*/ 1859240 h 6857998"/>
              <a:gd name="connsiteX120" fmla="*/ 6191504 w 12192000"/>
              <a:gd name="connsiteY120" fmla="*/ 1859240 h 6857998"/>
              <a:gd name="connsiteX121" fmla="*/ 6191504 w 12192000"/>
              <a:gd name="connsiteY121" fmla="*/ 3332115 h 6857998"/>
              <a:gd name="connsiteX122" fmla="*/ 8999466 w 12192000"/>
              <a:gd name="connsiteY122" fmla="*/ 3332115 h 6857998"/>
              <a:gd name="connsiteX123" fmla="*/ 8999466 w 12192000"/>
              <a:gd name="connsiteY123" fmla="*/ 1859240 h 6857998"/>
              <a:gd name="connsiteX124" fmla="*/ 6006316 w 12192000"/>
              <a:gd name="connsiteY124" fmla="*/ 1859240 h 6857998"/>
              <a:gd name="connsiteX125" fmla="*/ 6006316 w 12192000"/>
              <a:gd name="connsiteY125" fmla="*/ 3332115 h 6857998"/>
              <a:gd name="connsiteX126" fmla="*/ 6184304 w 12192000"/>
              <a:gd name="connsiteY126" fmla="*/ 3332115 h 6857998"/>
              <a:gd name="connsiteX127" fmla="*/ 6184304 w 12192000"/>
              <a:gd name="connsiteY127" fmla="*/ 1859240 h 6857998"/>
              <a:gd name="connsiteX128" fmla="*/ 3191152 w 12192000"/>
              <a:gd name="connsiteY128" fmla="*/ 1859240 h 6857998"/>
              <a:gd name="connsiteX129" fmla="*/ 3191152 w 12192000"/>
              <a:gd name="connsiteY129" fmla="*/ 3332115 h 6857998"/>
              <a:gd name="connsiteX130" fmla="*/ 5999116 w 12192000"/>
              <a:gd name="connsiteY130" fmla="*/ 3332115 h 6857998"/>
              <a:gd name="connsiteX131" fmla="*/ 5999116 w 12192000"/>
              <a:gd name="connsiteY131" fmla="*/ 1859240 h 6857998"/>
              <a:gd name="connsiteX132" fmla="*/ 3004803 w 12192000"/>
              <a:gd name="connsiteY132" fmla="*/ 1859240 h 6857998"/>
              <a:gd name="connsiteX133" fmla="*/ 3004803 w 12192000"/>
              <a:gd name="connsiteY133" fmla="*/ 3332115 h 6857998"/>
              <a:gd name="connsiteX134" fmla="*/ 3183952 w 12192000"/>
              <a:gd name="connsiteY134" fmla="*/ 3332115 h 6857998"/>
              <a:gd name="connsiteX135" fmla="*/ 3183952 w 12192000"/>
              <a:gd name="connsiteY135" fmla="*/ 1859240 h 6857998"/>
              <a:gd name="connsiteX136" fmla="*/ 190221 w 12192000"/>
              <a:gd name="connsiteY136" fmla="*/ 1859240 h 6857998"/>
              <a:gd name="connsiteX137" fmla="*/ 190221 w 12192000"/>
              <a:gd name="connsiteY137" fmla="*/ 3332115 h 6857998"/>
              <a:gd name="connsiteX138" fmla="*/ 2997602 w 12192000"/>
              <a:gd name="connsiteY138" fmla="*/ 3332115 h 6857998"/>
              <a:gd name="connsiteX139" fmla="*/ 2997602 w 12192000"/>
              <a:gd name="connsiteY139" fmla="*/ 1859240 h 6857998"/>
              <a:gd name="connsiteX140" fmla="*/ 9193444 w 12192000"/>
              <a:gd name="connsiteY140" fmla="*/ 1671302 h 6857998"/>
              <a:gd name="connsiteX141" fmla="*/ 9193444 w 12192000"/>
              <a:gd name="connsiteY141" fmla="*/ 1852040 h 6857998"/>
              <a:gd name="connsiteX142" fmla="*/ 12001406 w 12192000"/>
              <a:gd name="connsiteY142" fmla="*/ 1852040 h 6857998"/>
              <a:gd name="connsiteX143" fmla="*/ 12001406 w 12192000"/>
              <a:gd name="connsiteY143" fmla="*/ 1671302 h 6857998"/>
              <a:gd name="connsiteX144" fmla="*/ 9006666 w 12192000"/>
              <a:gd name="connsiteY144" fmla="*/ 1671302 h 6857998"/>
              <a:gd name="connsiteX145" fmla="*/ 9006666 w 12192000"/>
              <a:gd name="connsiteY145" fmla="*/ 1852040 h 6857998"/>
              <a:gd name="connsiteX146" fmla="*/ 9186244 w 12192000"/>
              <a:gd name="connsiteY146" fmla="*/ 1852040 h 6857998"/>
              <a:gd name="connsiteX147" fmla="*/ 9186244 w 12192000"/>
              <a:gd name="connsiteY147" fmla="*/ 1671302 h 6857998"/>
              <a:gd name="connsiteX148" fmla="*/ 6191504 w 12192000"/>
              <a:gd name="connsiteY148" fmla="*/ 1671302 h 6857998"/>
              <a:gd name="connsiteX149" fmla="*/ 6191504 w 12192000"/>
              <a:gd name="connsiteY149" fmla="*/ 1852040 h 6857998"/>
              <a:gd name="connsiteX150" fmla="*/ 8999466 w 12192000"/>
              <a:gd name="connsiteY150" fmla="*/ 1852040 h 6857998"/>
              <a:gd name="connsiteX151" fmla="*/ 8999466 w 12192000"/>
              <a:gd name="connsiteY151" fmla="*/ 1671302 h 6857998"/>
              <a:gd name="connsiteX152" fmla="*/ 6006316 w 12192000"/>
              <a:gd name="connsiteY152" fmla="*/ 1671302 h 6857998"/>
              <a:gd name="connsiteX153" fmla="*/ 6006316 w 12192000"/>
              <a:gd name="connsiteY153" fmla="*/ 1852040 h 6857998"/>
              <a:gd name="connsiteX154" fmla="*/ 6184304 w 12192000"/>
              <a:gd name="connsiteY154" fmla="*/ 1852040 h 6857998"/>
              <a:gd name="connsiteX155" fmla="*/ 6184304 w 12192000"/>
              <a:gd name="connsiteY155" fmla="*/ 1671302 h 6857998"/>
              <a:gd name="connsiteX156" fmla="*/ 3191152 w 12192000"/>
              <a:gd name="connsiteY156" fmla="*/ 1671302 h 6857998"/>
              <a:gd name="connsiteX157" fmla="*/ 3191152 w 12192000"/>
              <a:gd name="connsiteY157" fmla="*/ 1852040 h 6857998"/>
              <a:gd name="connsiteX158" fmla="*/ 5999116 w 12192000"/>
              <a:gd name="connsiteY158" fmla="*/ 1852040 h 6857998"/>
              <a:gd name="connsiteX159" fmla="*/ 5999116 w 12192000"/>
              <a:gd name="connsiteY159" fmla="*/ 1671302 h 6857998"/>
              <a:gd name="connsiteX160" fmla="*/ 3004803 w 12192000"/>
              <a:gd name="connsiteY160" fmla="*/ 1671302 h 6857998"/>
              <a:gd name="connsiteX161" fmla="*/ 3004803 w 12192000"/>
              <a:gd name="connsiteY161" fmla="*/ 1852040 h 6857998"/>
              <a:gd name="connsiteX162" fmla="*/ 3183952 w 12192000"/>
              <a:gd name="connsiteY162" fmla="*/ 1852040 h 6857998"/>
              <a:gd name="connsiteX163" fmla="*/ 3183952 w 12192000"/>
              <a:gd name="connsiteY163" fmla="*/ 1671302 h 6857998"/>
              <a:gd name="connsiteX164" fmla="*/ 190221 w 12192000"/>
              <a:gd name="connsiteY164" fmla="*/ 1671302 h 6857998"/>
              <a:gd name="connsiteX165" fmla="*/ 190221 w 12192000"/>
              <a:gd name="connsiteY165" fmla="*/ 1852040 h 6857998"/>
              <a:gd name="connsiteX166" fmla="*/ 2997602 w 12192000"/>
              <a:gd name="connsiteY166" fmla="*/ 1852040 h 6857998"/>
              <a:gd name="connsiteX167" fmla="*/ 2997602 w 12192000"/>
              <a:gd name="connsiteY167" fmla="*/ 1671302 h 6857998"/>
              <a:gd name="connsiteX168" fmla="*/ 9193444 w 12192000"/>
              <a:gd name="connsiteY168" fmla="*/ 190219 h 6857998"/>
              <a:gd name="connsiteX169" fmla="*/ 9193444 w 12192000"/>
              <a:gd name="connsiteY169" fmla="*/ 1664102 h 6857998"/>
              <a:gd name="connsiteX170" fmla="*/ 12001406 w 12192000"/>
              <a:gd name="connsiteY170" fmla="*/ 1664102 h 6857998"/>
              <a:gd name="connsiteX171" fmla="*/ 12001406 w 12192000"/>
              <a:gd name="connsiteY171" fmla="*/ 190219 h 6857998"/>
              <a:gd name="connsiteX172" fmla="*/ 9006666 w 12192000"/>
              <a:gd name="connsiteY172" fmla="*/ 190219 h 6857998"/>
              <a:gd name="connsiteX173" fmla="*/ 9006666 w 12192000"/>
              <a:gd name="connsiteY173" fmla="*/ 1664102 h 6857998"/>
              <a:gd name="connsiteX174" fmla="*/ 9186244 w 12192000"/>
              <a:gd name="connsiteY174" fmla="*/ 1664102 h 6857998"/>
              <a:gd name="connsiteX175" fmla="*/ 9186244 w 12192000"/>
              <a:gd name="connsiteY175" fmla="*/ 190219 h 6857998"/>
              <a:gd name="connsiteX176" fmla="*/ 6191504 w 12192000"/>
              <a:gd name="connsiteY176" fmla="*/ 190219 h 6857998"/>
              <a:gd name="connsiteX177" fmla="*/ 6191504 w 12192000"/>
              <a:gd name="connsiteY177" fmla="*/ 1664102 h 6857998"/>
              <a:gd name="connsiteX178" fmla="*/ 8999466 w 12192000"/>
              <a:gd name="connsiteY178" fmla="*/ 1664102 h 6857998"/>
              <a:gd name="connsiteX179" fmla="*/ 8999466 w 12192000"/>
              <a:gd name="connsiteY179" fmla="*/ 190219 h 6857998"/>
              <a:gd name="connsiteX180" fmla="*/ 6006316 w 12192000"/>
              <a:gd name="connsiteY180" fmla="*/ 190219 h 6857998"/>
              <a:gd name="connsiteX181" fmla="*/ 6006316 w 12192000"/>
              <a:gd name="connsiteY181" fmla="*/ 1664102 h 6857998"/>
              <a:gd name="connsiteX182" fmla="*/ 6184304 w 12192000"/>
              <a:gd name="connsiteY182" fmla="*/ 1664102 h 6857998"/>
              <a:gd name="connsiteX183" fmla="*/ 6184304 w 12192000"/>
              <a:gd name="connsiteY183" fmla="*/ 190219 h 6857998"/>
              <a:gd name="connsiteX184" fmla="*/ 3191152 w 12192000"/>
              <a:gd name="connsiteY184" fmla="*/ 190219 h 6857998"/>
              <a:gd name="connsiteX185" fmla="*/ 3191152 w 12192000"/>
              <a:gd name="connsiteY185" fmla="*/ 1664102 h 6857998"/>
              <a:gd name="connsiteX186" fmla="*/ 5999116 w 12192000"/>
              <a:gd name="connsiteY186" fmla="*/ 1664102 h 6857998"/>
              <a:gd name="connsiteX187" fmla="*/ 5999116 w 12192000"/>
              <a:gd name="connsiteY187" fmla="*/ 190219 h 6857998"/>
              <a:gd name="connsiteX188" fmla="*/ 3004803 w 12192000"/>
              <a:gd name="connsiteY188" fmla="*/ 190219 h 6857998"/>
              <a:gd name="connsiteX189" fmla="*/ 3004803 w 12192000"/>
              <a:gd name="connsiteY189" fmla="*/ 1664102 h 6857998"/>
              <a:gd name="connsiteX190" fmla="*/ 3183952 w 12192000"/>
              <a:gd name="connsiteY190" fmla="*/ 1664102 h 6857998"/>
              <a:gd name="connsiteX191" fmla="*/ 3183952 w 12192000"/>
              <a:gd name="connsiteY191" fmla="*/ 190219 h 6857998"/>
              <a:gd name="connsiteX192" fmla="*/ 190221 w 12192000"/>
              <a:gd name="connsiteY192" fmla="*/ 190219 h 6857998"/>
              <a:gd name="connsiteX193" fmla="*/ 190221 w 12192000"/>
              <a:gd name="connsiteY193" fmla="*/ 1664102 h 6857998"/>
              <a:gd name="connsiteX194" fmla="*/ 2997602 w 12192000"/>
              <a:gd name="connsiteY194" fmla="*/ 1664102 h 6857998"/>
              <a:gd name="connsiteX195" fmla="*/ 2997602 w 12192000"/>
              <a:gd name="connsiteY195" fmla="*/ 190219 h 6857998"/>
              <a:gd name="connsiteX196" fmla="*/ 183021 w 12192000"/>
              <a:gd name="connsiteY196" fmla="*/ 0 h 6857998"/>
              <a:gd name="connsiteX197" fmla="*/ 190221 w 12192000"/>
              <a:gd name="connsiteY197" fmla="*/ 0 h 6857998"/>
              <a:gd name="connsiteX198" fmla="*/ 190221 w 12192000"/>
              <a:gd name="connsiteY198" fmla="*/ 183019 h 6857998"/>
              <a:gd name="connsiteX199" fmla="*/ 2997602 w 12192000"/>
              <a:gd name="connsiteY199" fmla="*/ 183019 h 6857998"/>
              <a:gd name="connsiteX200" fmla="*/ 2997602 w 12192000"/>
              <a:gd name="connsiteY200" fmla="*/ 0 h 6857998"/>
              <a:gd name="connsiteX201" fmla="*/ 3004803 w 12192000"/>
              <a:gd name="connsiteY201" fmla="*/ 0 h 6857998"/>
              <a:gd name="connsiteX202" fmla="*/ 3004803 w 12192000"/>
              <a:gd name="connsiteY202" fmla="*/ 183019 h 6857998"/>
              <a:gd name="connsiteX203" fmla="*/ 3183952 w 12192000"/>
              <a:gd name="connsiteY203" fmla="*/ 183019 h 6857998"/>
              <a:gd name="connsiteX204" fmla="*/ 3183952 w 12192000"/>
              <a:gd name="connsiteY204" fmla="*/ 0 h 6857998"/>
              <a:gd name="connsiteX205" fmla="*/ 3191152 w 12192000"/>
              <a:gd name="connsiteY205" fmla="*/ 0 h 6857998"/>
              <a:gd name="connsiteX206" fmla="*/ 3191152 w 12192000"/>
              <a:gd name="connsiteY206" fmla="*/ 183019 h 6857998"/>
              <a:gd name="connsiteX207" fmla="*/ 5999116 w 12192000"/>
              <a:gd name="connsiteY207" fmla="*/ 183019 h 6857998"/>
              <a:gd name="connsiteX208" fmla="*/ 5999116 w 12192000"/>
              <a:gd name="connsiteY208" fmla="*/ 0 h 6857998"/>
              <a:gd name="connsiteX209" fmla="*/ 6006316 w 12192000"/>
              <a:gd name="connsiteY209" fmla="*/ 0 h 6857998"/>
              <a:gd name="connsiteX210" fmla="*/ 6006316 w 12192000"/>
              <a:gd name="connsiteY210" fmla="*/ 183019 h 6857998"/>
              <a:gd name="connsiteX211" fmla="*/ 6184304 w 12192000"/>
              <a:gd name="connsiteY211" fmla="*/ 183019 h 6857998"/>
              <a:gd name="connsiteX212" fmla="*/ 6184304 w 12192000"/>
              <a:gd name="connsiteY212" fmla="*/ 0 h 6857998"/>
              <a:gd name="connsiteX213" fmla="*/ 6191504 w 12192000"/>
              <a:gd name="connsiteY213" fmla="*/ 0 h 6857998"/>
              <a:gd name="connsiteX214" fmla="*/ 6191504 w 12192000"/>
              <a:gd name="connsiteY214" fmla="*/ 183019 h 6857998"/>
              <a:gd name="connsiteX215" fmla="*/ 8999466 w 12192000"/>
              <a:gd name="connsiteY215" fmla="*/ 183019 h 6857998"/>
              <a:gd name="connsiteX216" fmla="*/ 8999466 w 12192000"/>
              <a:gd name="connsiteY216" fmla="*/ 0 h 6857998"/>
              <a:gd name="connsiteX217" fmla="*/ 9006666 w 12192000"/>
              <a:gd name="connsiteY217" fmla="*/ 0 h 6857998"/>
              <a:gd name="connsiteX218" fmla="*/ 9006666 w 12192000"/>
              <a:gd name="connsiteY218" fmla="*/ 183019 h 6857998"/>
              <a:gd name="connsiteX219" fmla="*/ 9186244 w 12192000"/>
              <a:gd name="connsiteY219" fmla="*/ 183019 h 6857998"/>
              <a:gd name="connsiteX220" fmla="*/ 9186244 w 12192000"/>
              <a:gd name="connsiteY220" fmla="*/ 1 h 6857998"/>
              <a:gd name="connsiteX221" fmla="*/ 9193444 w 12192000"/>
              <a:gd name="connsiteY221" fmla="*/ 1 h 6857998"/>
              <a:gd name="connsiteX222" fmla="*/ 9193444 w 12192000"/>
              <a:gd name="connsiteY222" fmla="*/ 183019 h 6857998"/>
              <a:gd name="connsiteX223" fmla="*/ 12001406 w 12192000"/>
              <a:gd name="connsiteY223" fmla="*/ 183019 h 6857998"/>
              <a:gd name="connsiteX224" fmla="*/ 12001406 w 12192000"/>
              <a:gd name="connsiteY224" fmla="*/ 1 h 6857998"/>
              <a:gd name="connsiteX225" fmla="*/ 12008606 w 12192000"/>
              <a:gd name="connsiteY225" fmla="*/ 1 h 6857998"/>
              <a:gd name="connsiteX226" fmla="*/ 12008606 w 12192000"/>
              <a:gd name="connsiteY226" fmla="*/ 183019 h 6857998"/>
              <a:gd name="connsiteX227" fmla="*/ 12192000 w 12192000"/>
              <a:gd name="connsiteY227" fmla="*/ 183019 h 6857998"/>
              <a:gd name="connsiteX228" fmla="*/ 12192000 w 12192000"/>
              <a:gd name="connsiteY228" fmla="*/ 190219 h 6857998"/>
              <a:gd name="connsiteX229" fmla="*/ 12008606 w 12192000"/>
              <a:gd name="connsiteY229" fmla="*/ 190219 h 6857998"/>
              <a:gd name="connsiteX230" fmla="*/ 12008606 w 12192000"/>
              <a:gd name="connsiteY230" fmla="*/ 1664102 h 6857998"/>
              <a:gd name="connsiteX231" fmla="*/ 12192000 w 12192000"/>
              <a:gd name="connsiteY231" fmla="*/ 1664102 h 6857998"/>
              <a:gd name="connsiteX232" fmla="*/ 12192000 w 12192000"/>
              <a:gd name="connsiteY232" fmla="*/ 1671302 h 6857998"/>
              <a:gd name="connsiteX233" fmla="*/ 12008606 w 12192000"/>
              <a:gd name="connsiteY233" fmla="*/ 1671302 h 6857998"/>
              <a:gd name="connsiteX234" fmla="*/ 12008606 w 12192000"/>
              <a:gd name="connsiteY234" fmla="*/ 1852040 h 6857998"/>
              <a:gd name="connsiteX235" fmla="*/ 12192000 w 12192000"/>
              <a:gd name="connsiteY235" fmla="*/ 1852040 h 6857998"/>
              <a:gd name="connsiteX236" fmla="*/ 12192000 w 12192000"/>
              <a:gd name="connsiteY236" fmla="*/ 1859240 h 6857998"/>
              <a:gd name="connsiteX237" fmla="*/ 12008606 w 12192000"/>
              <a:gd name="connsiteY237" fmla="*/ 1859240 h 6857998"/>
              <a:gd name="connsiteX238" fmla="*/ 12008606 w 12192000"/>
              <a:gd name="connsiteY238" fmla="*/ 3332115 h 6857998"/>
              <a:gd name="connsiteX239" fmla="*/ 12192000 w 12192000"/>
              <a:gd name="connsiteY239" fmla="*/ 3332115 h 6857998"/>
              <a:gd name="connsiteX240" fmla="*/ 12192000 w 12192000"/>
              <a:gd name="connsiteY240" fmla="*/ 3339315 h 6857998"/>
              <a:gd name="connsiteX241" fmla="*/ 12008606 w 12192000"/>
              <a:gd name="connsiteY241" fmla="*/ 3339315 h 6857998"/>
              <a:gd name="connsiteX242" fmla="*/ 12008606 w 12192000"/>
              <a:gd name="connsiteY242" fmla="*/ 3517303 h 6857998"/>
              <a:gd name="connsiteX243" fmla="*/ 12192000 w 12192000"/>
              <a:gd name="connsiteY243" fmla="*/ 3517303 h 6857998"/>
              <a:gd name="connsiteX244" fmla="*/ 12192000 w 12192000"/>
              <a:gd name="connsiteY244" fmla="*/ 3524503 h 6857998"/>
              <a:gd name="connsiteX245" fmla="*/ 12008606 w 12192000"/>
              <a:gd name="connsiteY245" fmla="*/ 3524503 h 6857998"/>
              <a:gd name="connsiteX246" fmla="*/ 12008606 w 12192000"/>
              <a:gd name="connsiteY246" fmla="*/ 4998966 h 6857998"/>
              <a:gd name="connsiteX247" fmla="*/ 12192000 w 12192000"/>
              <a:gd name="connsiteY247" fmla="*/ 4998966 h 6857998"/>
              <a:gd name="connsiteX248" fmla="*/ 12192000 w 12192000"/>
              <a:gd name="connsiteY248" fmla="*/ 5006166 h 6857998"/>
              <a:gd name="connsiteX249" fmla="*/ 12008606 w 12192000"/>
              <a:gd name="connsiteY249" fmla="*/ 5006166 h 6857998"/>
              <a:gd name="connsiteX250" fmla="*/ 12008606 w 12192000"/>
              <a:gd name="connsiteY250" fmla="*/ 5185743 h 6857998"/>
              <a:gd name="connsiteX251" fmla="*/ 12192000 w 12192000"/>
              <a:gd name="connsiteY251" fmla="*/ 5185743 h 6857998"/>
              <a:gd name="connsiteX252" fmla="*/ 12192000 w 12192000"/>
              <a:gd name="connsiteY252" fmla="*/ 5192943 h 6857998"/>
              <a:gd name="connsiteX253" fmla="*/ 12008606 w 12192000"/>
              <a:gd name="connsiteY253" fmla="*/ 5192943 h 6857998"/>
              <a:gd name="connsiteX254" fmla="*/ 12008606 w 12192000"/>
              <a:gd name="connsiteY254" fmla="*/ 6668993 h 6857998"/>
              <a:gd name="connsiteX255" fmla="*/ 12192000 w 12192000"/>
              <a:gd name="connsiteY255" fmla="*/ 6668993 h 6857998"/>
              <a:gd name="connsiteX256" fmla="*/ 12192000 w 12192000"/>
              <a:gd name="connsiteY256" fmla="*/ 6676193 h 6857998"/>
              <a:gd name="connsiteX257" fmla="*/ 12008606 w 12192000"/>
              <a:gd name="connsiteY257" fmla="*/ 6676193 h 6857998"/>
              <a:gd name="connsiteX258" fmla="*/ 12008606 w 12192000"/>
              <a:gd name="connsiteY258" fmla="*/ 6857998 h 6857998"/>
              <a:gd name="connsiteX259" fmla="*/ 12001406 w 12192000"/>
              <a:gd name="connsiteY259" fmla="*/ 6857998 h 6857998"/>
              <a:gd name="connsiteX260" fmla="*/ 12001406 w 12192000"/>
              <a:gd name="connsiteY260" fmla="*/ 6676193 h 6857998"/>
              <a:gd name="connsiteX261" fmla="*/ 9193444 w 12192000"/>
              <a:gd name="connsiteY261" fmla="*/ 6676193 h 6857998"/>
              <a:gd name="connsiteX262" fmla="*/ 9193444 w 12192000"/>
              <a:gd name="connsiteY262" fmla="*/ 6857998 h 6857998"/>
              <a:gd name="connsiteX263" fmla="*/ 9186244 w 12192000"/>
              <a:gd name="connsiteY263" fmla="*/ 6857998 h 6857998"/>
              <a:gd name="connsiteX264" fmla="*/ 9186244 w 12192000"/>
              <a:gd name="connsiteY264" fmla="*/ 6676193 h 6857998"/>
              <a:gd name="connsiteX265" fmla="*/ 9006666 w 12192000"/>
              <a:gd name="connsiteY265" fmla="*/ 6676193 h 6857998"/>
              <a:gd name="connsiteX266" fmla="*/ 9006666 w 12192000"/>
              <a:gd name="connsiteY266" fmla="*/ 6857998 h 6857998"/>
              <a:gd name="connsiteX267" fmla="*/ 8999466 w 12192000"/>
              <a:gd name="connsiteY267" fmla="*/ 6857998 h 6857998"/>
              <a:gd name="connsiteX268" fmla="*/ 8999466 w 12192000"/>
              <a:gd name="connsiteY268" fmla="*/ 6676193 h 6857998"/>
              <a:gd name="connsiteX269" fmla="*/ 6191504 w 12192000"/>
              <a:gd name="connsiteY269" fmla="*/ 6676193 h 6857998"/>
              <a:gd name="connsiteX270" fmla="*/ 6191504 w 12192000"/>
              <a:gd name="connsiteY270" fmla="*/ 6857998 h 6857998"/>
              <a:gd name="connsiteX271" fmla="*/ 6184304 w 12192000"/>
              <a:gd name="connsiteY271" fmla="*/ 6857998 h 6857998"/>
              <a:gd name="connsiteX272" fmla="*/ 6184304 w 12192000"/>
              <a:gd name="connsiteY272" fmla="*/ 6676193 h 6857998"/>
              <a:gd name="connsiteX273" fmla="*/ 6006316 w 12192000"/>
              <a:gd name="connsiteY273" fmla="*/ 6676193 h 6857998"/>
              <a:gd name="connsiteX274" fmla="*/ 6006316 w 12192000"/>
              <a:gd name="connsiteY274" fmla="*/ 6857998 h 6857998"/>
              <a:gd name="connsiteX275" fmla="*/ 5999116 w 12192000"/>
              <a:gd name="connsiteY275" fmla="*/ 6857998 h 6857998"/>
              <a:gd name="connsiteX276" fmla="*/ 5999116 w 12192000"/>
              <a:gd name="connsiteY276" fmla="*/ 6676193 h 6857998"/>
              <a:gd name="connsiteX277" fmla="*/ 3191152 w 12192000"/>
              <a:gd name="connsiteY277" fmla="*/ 6676193 h 6857998"/>
              <a:gd name="connsiteX278" fmla="*/ 3191152 w 12192000"/>
              <a:gd name="connsiteY278" fmla="*/ 6857998 h 6857998"/>
              <a:gd name="connsiteX279" fmla="*/ 3183952 w 12192000"/>
              <a:gd name="connsiteY279" fmla="*/ 6857998 h 6857998"/>
              <a:gd name="connsiteX280" fmla="*/ 3183952 w 12192000"/>
              <a:gd name="connsiteY280" fmla="*/ 6676193 h 6857998"/>
              <a:gd name="connsiteX281" fmla="*/ 3004803 w 12192000"/>
              <a:gd name="connsiteY281" fmla="*/ 6676193 h 6857998"/>
              <a:gd name="connsiteX282" fmla="*/ 3004803 w 12192000"/>
              <a:gd name="connsiteY282" fmla="*/ 6857998 h 6857998"/>
              <a:gd name="connsiteX283" fmla="*/ 2997602 w 12192000"/>
              <a:gd name="connsiteY283" fmla="*/ 6857998 h 6857998"/>
              <a:gd name="connsiteX284" fmla="*/ 2997602 w 12192000"/>
              <a:gd name="connsiteY284" fmla="*/ 6676193 h 6857998"/>
              <a:gd name="connsiteX285" fmla="*/ 190221 w 12192000"/>
              <a:gd name="connsiteY285" fmla="*/ 6676193 h 6857998"/>
              <a:gd name="connsiteX286" fmla="*/ 190221 w 12192000"/>
              <a:gd name="connsiteY286" fmla="*/ 6857998 h 6857998"/>
              <a:gd name="connsiteX287" fmla="*/ 183021 w 12192000"/>
              <a:gd name="connsiteY287" fmla="*/ 6857998 h 6857998"/>
              <a:gd name="connsiteX288" fmla="*/ 183021 w 12192000"/>
              <a:gd name="connsiteY288" fmla="*/ 6676193 h 6857998"/>
              <a:gd name="connsiteX289" fmla="*/ 0 w 12192000"/>
              <a:gd name="connsiteY289" fmla="*/ 6676193 h 6857998"/>
              <a:gd name="connsiteX290" fmla="*/ 0 w 12192000"/>
              <a:gd name="connsiteY290" fmla="*/ 6668993 h 6857998"/>
              <a:gd name="connsiteX291" fmla="*/ 183021 w 12192000"/>
              <a:gd name="connsiteY291" fmla="*/ 6668993 h 6857998"/>
              <a:gd name="connsiteX292" fmla="*/ 183021 w 12192000"/>
              <a:gd name="connsiteY292" fmla="*/ 5192943 h 6857998"/>
              <a:gd name="connsiteX293" fmla="*/ 0 w 12192000"/>
              <a:gd name="connsiteY293" fmla="*/ 5192943 h 6857998"/>
              <a:gd name="connsiteX294" fmla="*/ 0 w 12192000"/>
              <a:gd name="connsiteY294" fmla="*/ 5185743 h 6857998"/>
              <a:gd name="connsiteX295" fmla="*/ 183021 w 12192000"/>
              <a:gd name="connsiteY295" fmla="*/ 5185743 h 6857998"/>
              <a:gd name="connsiteX296" fmla="*/ 183021 w 12192000"/>
              <a:gd name="connsiteY296" fmla="*/ 5006166 h 6857998"/>
              <a:gd name="connsiteX297" fmla="*/ 1 w 12192000"/>
              <a:gd name="connsiteY297" fmla="*/ 5006166 h 6857998"/>
              <a:gd name="connsiteX298" fmla="*/ 1 w 12192000"/>
              <a:gd name="connsiteY298" fmla="*/ 4998966 h 6857998"/>
              <a:gd name="connsiteX299" fmla="*/ 183021 w 12192000"/>
              <a:gd name="connsiteY299" fmla="*/ 4998966 h 6857998"/>
              <a:gd name="connsiteX300" fmla="*/ 183021 w 12192000"/>
              <a:gd name="connsiteY300" fmla="*/ 3524503 h 6857998"/>
              <a:gd name="connsiteX301" fmla="*/ 1 w 12192000"/>
              <a:gd name="connsiteY301" fmla="*/ 3524503 h 6857998"/>
              <a:gd name="connsiteX302" fmla="*/ 1 w 12192000"/>
              <a:gd name="connsiteY302" fmla="*/ 3517303 h 6857998"/>
              <a:gd name="connsiteX303" fmla="*/ 183021 w 12192000"/>
              <a:gd name="connsiteY303" fmla="*/ 3517303 h 6857998"/>
              <a:gd name="connsiteX304" fmla="*/ 183021 w 12192000"/>
              <a:gd name="connsiteY304" fmla="*/ 3339315 h 6857998"/>
              <a:gd name="connsiteX305" fmla="*/ 1 w 12192000"/>
              <a:gd name="connsiteY305" fmla="*/ 3339315 h 6857998"/>
              <a:gd name="connsiteX306" fmla="*/ 1 w 12192000"/>
              <a:gd name="connsiteY306" fmla="*/ 3332115 h 6857998"/>
              <a:gd name="connsiteX307" fmla="*/ 183021 w 12192000"/>
              <a:gd name="connsiteY307" fmla="*/ 3332115 h 6857998"/>
              <a:gd name="connsiteX308" fmla="*/ 183021 w 12192000"/>
              <a:gd name="connsiteY308" fmla="*/ 1859240 h 6857998"/>
              <a:gd name="connsiteX309" fmla="*/ 1 w 12192000"/>
              <a:gd name="connsiteY309" fmla="*/ 1859240 h 6857998"/>
              <a:gd name="connsiteX310" fmla="*/ 1 w 12192000"/>
              <a:gd name="connsiteY310" fmla="*/ 1852040 h 6857998"/>
              <a:gd name="connsiteX311" fmla="*/ 183021 w 12192000"/>
              <a:gd name="connsiteY311" fmla="*/ 1852040 h 6857998"/>
              <a:gd name="connsiteX312" fmla="*/ 183021 w 12192000"/>
              <a:gd name="connsiteY312" fmla="*/ 1671302 h 6857998"/>
              <a:gd name="connsiteX313" fmla="*/ 1 w 12192000"/>
              <a:gd name="connsiteY313" fmla="*/ 1671302 h 6857998"/>
              <a:gd name="connsiteX314" fmla="*/ 1 w 12192000"/>
              <a:gd name="connsiteY314" fmla="*/ 1664102 h 6857998"/>
              <a:gd name="connsiteX315" fmla="*/ 183021 w 12192000"/>
              <a:gd name="connsiteY315" fmla="*/ 1664102 h 6857998"/>
              <a:gd name="connsiteX316" fmla="*/ 183021 w 12192000"/>
              <a:gd name="connsiteY316" fmla="*/ 190219 h 6857998"/>
              <a:gd name="connsiteX317" fmla="*/ 1 w 12192000"/>
              <a:gd name="connsiteY317" fmla="*/ 190219 h 6857998"/>
              <a:gd name="connsiteX318" fmla="*/ 1 w 12192000"/>
              <a:gd name="connsiteY318" fmla="*/ 183019 h 6857998"/>
              <a:gd name="connsiteX319" fmla="*/ 183021 w 12192000"/>
              <a:gd name="connsiteY319" fmla="*/ 183019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2000" h="6857998">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2000" y="183019"/>
                </a:lnTo>
                <a:lnTo>
                  <a:pt x="12192000" y="190219"/>
                </a:lnTo>
                <a:lnTo>
                  <a:pt x="12008606" y="190219"/>
                </a:lnTo>
                <a:lnTo>
                  <a:pt x="12008606" y="1664102"/>
                </a:lnTo>
                <a:lnTo>
                  <a:pt x="12192000" y="1664102"/>
                </a:lnTo>
                <a:lnTo>
                  <a:pt x="12192000" y="1671302"/>
                </a:lnTo>
                <a:lnTo>
                  <a:pt x="12008606" y="1671302"/>
                </a:lnTo>
                <a:lnTo>
                  <a:pt x="12008606" y="1852040"/>
                </a:lnTo>
                <a:lnTo>
                  <a:pt x="12192000" y="1852040"/>
                </a:lnTo>
                <a:lnTo>
                  <a:pt x="12192000" y="1859240"/>
                </a:lnTo>
                <a:lnTo>
                  <a:pt x="12008606" y="1859240"/>
                </a:lnTo>
                <a:lnTo>
                  <a:pt x="12008606" y="3332115"/>
                </a:lnTo>
                <a:lnTo>
                  <a:pt x="12192000" y="3332115"/>
                </a:lnTo>
                <a:lnTo>
                  <a:pt x="12192000" y="3339315"/>
                </a:lnTo>
                <a:lnTo>
                  <a:pt x="12008606" y="3339315"/>
                </a:lnTo>
                <a:lnTo>
                  <a:pt x="12008606" y="3517303"/>
                </a:lnTo>
                <a:lnTo>
                  <a:pt x="12192000" y="3517303"/>
                </a:lnTo>
                <a:lnTo>
                  <a:pt x="12192000" y="3524503"/>
                </a:lnTo>
                <a:lnTo>
                  <a:pt x="12008606" y="3524503"/>
                </a:lnTo>
                <a:lnTo>
                  <a:pt x="12008606" y="4998966"/>
                </a:lnTo>
                <a:lnTo>
                  <a:pt x="12192000" y="4998966"/>
                </a:lnTo>
                <a:lnTo>
                  <a:pt x="12192000" y="5006166"/>
                </a:lnTo>
                <a:lnTo>
                  <a:pt x="12008606" y="5006166"/>
                </a:lnTo>
                <a:lnTo>
                  <a:pt x="12008606" y="5185743"/>
                </a:lnTo>
                <a:lnTo>
                  <a:pt x="12192000" y="5185743"/>
                </a:lnTo>
                <a:lnTo>
                  <a:pt x="12192000" y="5192943"/>
                </a:lnTo>
                <a:lnTo>
                  <a:pt x="12008606" y="5192943"/>
                </a:lnTo>
                <a:lnTo>
                  <a:pt x="12008606" y="6668993"/>
                </a:lnTo>
                <a:lnTo>
                  <a:pt x="12192000" y="6668993"/>
                </a:lnTo>
                <a:lnTo>
                  <a:pt x="12192000" y="6676193"/>
                </a:lnTo>
                <a:lnTo>
                  <a:pt x="12008606" y="6676193"/>
                </a:lnTo>
                <a:lnTo>
                  <a:pt x="12008606" y="6857998"/>
                </a:lnTo>
                <a:lnTo>
                  <a:pt x="12001406" y="6857998"/>
                </a:lnTo>
                <a:lnTo>
                  <a:pt x="12001406" y="6676193"/>
                </a:lnTo>
                <a:lnTo>
                  <a:pt x="9193444" y="6676193"/>
                </a:lnTo>
                <a:lnTo>
                  <a:pt x="9193444" y="6857998"/>
                </a:lnTo>
                <a:lnTo>
                  <a:pt x="9186244" y="6857998"/>
                </a:lnTo>
                <a:lnTo>
                  <a:pt x="9186244" y="6676193"/>
                </a:lnTo>
                <a:lnTo>
                  <a:pt x="9006666" y="6676193"/>
                </a:lnTo>
                <a:lnTo>
                  <a:pt x="9006666" y="6857998"/>
                </a:lnTo>
                <a:lnTo>
                  <a:pt x="8999466" y="6857998"/>
                </a:lnTo>
                <a:lnTo>
                  <a:pt x="8999466" y="6676193"/>
                </a:lnTo>
                <a:lnTo>
                  <a:pt x="6191504" y="6676193"/>
                </a:lnTo>
                <a:lnTo>
                  <a:pt x="6191504" y="6857998"/>
                </a:lnTo>
                <a:lnTo>
                  <a:pt x="6184304" y="6857998"/>
                </a:lnTo>
                <a:lnTo>
                  <a:pt x="6184304" y="6676193"/>
                </a:lnTo>
                <a:lnTo>
                  <a:pt x="6006316" y="6676193"/>
                </a:lnTo>
                <a:lnTo>
                  <a:pt x="6006316" y="6857998"/>
                </a:lnTo>
                <a:lnTo>
                  <a:pt x="5999116" y="6857998"/>
                </a:lnTo>
                <a:lnTo>
                  <a:pt x="5999116" y="6676193"/>
                </a:lnTo>
                <a:lnTo>
                  <a:pt x="3191152" y="6676193"/>
                </a:lnTo>
                <a:lnTo>
                  <a:pt x="3191152" y="6857998"/>
                </a:lnTo>
                <a:lnTo>
                  <a:pt x="3183952" y="6857998"/>
                </a:lnTo>
                <a:lnTo>
                  <a:pt x="3183952" y="6676193"/>
                </a:lnTo>
                <a:lnTo>
                  <a:pt x="3004803" y="6676193"/>
                </a:lnTo>
                <a:lnTo>
                  <a:pt x="3004803" y="6857998"/>
                </a:lnTo>
                <a:lnTo>
                  <a:pt x="2997602" y="6857998"/>
                </a:lnTo>
                <a:lnTo>
                  <a:pt x="2997602" y="6676193"/>
                </a:lnTo>
                <a:lnTo>
                  <a:pt x="190221" y="6676193"/>
                </a:lnTo>
                <a:lnTo>
                  <a:pt x="190221" y="6857998"/>
                </a:lnTo>
                <a:lnTo>
                  <a:pt x="183021" y="6857998"/>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rgbClr val="FFFFFF">
              <a:alpha val="40000"/>
            </a:srgbClr>
          </a:solidFill>
        </p:spPr>
        <p:txBody>
          <a:bodyPr wrap="square" tIns="0">
            <a:noAutofit/>
          </a:bodyPr>
          <a:lstStyle>
            <a:lvl1pPr marL="0" indent="0">
              <a:buNone/>
              <a:defRPr sz="800">
                <a:noFill/>
              </a:defRPr>
            </a:lvl1pPr>
          </a:lstStyle>
          <a:p>
            <a:pPr lvl="0"/>
            <a:r>
              <a:rPr lang="en-US"/>
              <a:t>Click to edit Master text styles</a:t>
            </a:r>
          </a:p>
        </p:txBody>
      </p:sp>
      <p:sp>
        <p:nvSpPr>
          <p:cNvPr id="2" name="Title 1"/>
          <p:cNvSpPr>
            <a:spLocks noGrp="1"/>
          </p:cNvSpPr>
          <p:nvPr>
            <p:ph type="ctrTitle" hasCustomPrompt="1"/>
          </p:nvPr>
        </p:nvSpPr>
        <p:spPr>
          <a:xfrm>
            <a:off x="-1200" y="0"/>
            <a:ext cx="8997775" cy="2603501"/>
          </a:xfrm>
        </p:spPr>
        <p:txBody>
          <a:bodyPr lIns="162000" tIns="144000" bIns="0" anchor="t"/>
          <a:lstStyle>
            <a:lvl1pPr algn="l">
              <a:lnSpc>
                <a:spcPct val="86000"/>
              </a:lnSpc>
              <a:defRPr sz="6300">
                <a:solidFill>
                  <a:schemeClr val="tx1"/>
                </a:solidFill>
              </a:defRPr>
            </a:lvl1pPr>
          </a:lstStyle>
          <a:p>
            <a:r>
              <a:rPr lang="en-GB"/>
              <a:t>Click to add title</a:t>
            </a:r>
          </a:p>
        </p:txBody>
      </p:sp>
      <p:sp>
        <p:nvSpPr>
          <p:cNvPr id="12" name="Subtitle 2">
            <a:extLst>
              <a:ext uri="{FF2B5EF4-FFF2-40B4-BE49-F238E27FC236}">
                <a16:creationId xmlns:a16="http://schemas.microsoft.com/office/drawing/2014/main" id="{EB4E9833-0B18-BA78-C50B-350C1656D184}"/>
              </a:ext>
            </a:extLst>
          </p:cNvPr>
          <p:cNvSpPr>
            <a:spLocks noGrp="1"/>
          </p:cNvSpPr>
          <p:nvPr>
            <p:ph type="subTitle" idx="1" hasCustomPrompt="1"/>
          </p:nvPr>
        </p:nvSpPr>
        <p:spPr>
          <a:xfrm>
            <a:off x="-1" y="3335338"/>
            <a:ext cx="6188075" cy="1854200"/>
          </a:xfrm>
        </p:spPr>
        <p:txBody>
          <a:bodyPr lIns="198000" tIns="126000" rIns="198000" bIns="126000"/>
          <a:lstStyle>
            <a:lvl1pPr marL="0" indent="0" algn="l">
              <a:lnSpc>
                <a:spcPct val="100000"/>
              </a:lnSpc>
              <a:spcBef>
                <a:spcPts val="0"/>
              </a:spcBef>
              <a:buFont typeface="Arial" panose="020B0604020202020204" pitchFamily="34" charset="0"/>
              <a:buChar char="​"/>
              <a:defRPr sz="2400" b="0">
                <a:solidFill>
                  <a:schemeClr val="tx1"/>
                </a:solidFill>
              </a:defRPr>
            </a:lvl1pPr>
            <a:lvl2pPr marL="0" indent="0" algn="l">
              <a:lnSpc>
                <a:spcPct val="100000"/>
              </a:lnSpc>
              <a:buFont typeface="Arial" panose="020B0604020202020204" pitchFamily="34" charset="0"/>
              <a:buChar char="​"/>
              <a:defRPr sz="2400" b="0">
                <a:solidFill>
                  <a:schemeClr val="tx1"/>
                </a:solidFill>
              </a:defRPr>
            </a:lvl2pPr>
            <a:lvl3pPr marL="0" indent="0" algn="l">
              <a:lnSpc>
                <a:spcPct val="100000"/>
              </a:lnSpc>
              <a:buFont typeface="Arial" panose="020B0604020202020204" pitchFamily="34" charset="0"/>
              <a:buChar char="​"/>
              <a:defRPr sz="2400" b="0">
                <a:solidFill>
                  <a:schemeClr val="tx1"/>
                </a:solidFill>
              </a:defRPr>
            </a:lvl3pPr>
            <a:lvl4pPr marL="0" indent="0" algn="l">
              <a:lnSpc>
                <a:spcPct val="100000"/>
              </a:lnSpc>
              <a:buFont typeface="Arial" panose="020B0604020202020204" pitchFamily="34" charset="0"/>
              <a:buChar char="​"/>
              <a:defRPr sz="2400" b="0">
                <a:solidFill>
                  <a:schemeClr val="tx1"/>
                </a:solidFill>
              </a:defRPr>
            </a:lvl4pPr>
            <a:lvl5pPr marL="0" indent="0" algn="l">
              <a:lnSpc>
                <a:spcPct val="100000"/>
              </a:lnSpc>
              <a:buFont typeface="Arial" panose="020B0604020202020204" pitchFamily="34" charset="0"/>
              <a:buChar char="​"/>
              <a:defRPr sz="2400" b="0">
                <a:solidFill>
                  <a:schemeClr val="tx1"/>
                </a:solidFill>
              </a:defRPr>
            </a:lvl5pPr>
            <a:lvl6pPr marL="0" indent="0" algn="l">
              <a:lnSpc>
                <a:spcPct val="100000"/>
              </a:lnSpc>
              <a:buFont typeface="Arial" panose="020B0604020202020204" pitchFamily="34" charset="0"/>
              <a:buChar char="​"/>
              <a:defRPr sz="2400" b="0">
                <a:solidFill>
                  <a:schemeClr val="tx1"/>
                </a:solidFill>
              </a:defRPr>
            </a:lvl6pPr>
            <a:lvl7pPr marL="0" indent="0" algn="l">
              <a:lnSpc>
                <a:spcPct val="100000"/>
              </a:lnSpc>
              <a:buFont typeface="Arial" panose="020B0604020202020204" pitchFamily="34" charset="0"/>
              <a:buChar char="​"/>
              <a:defRPr sz="2400" b="0">
                <a:solidFill>
                  <a:schemeClr val="tx1"/>
                </a:solidFill>
              </a:defRPr>
            </a:lvl7pPr>
            <a:lvl8pPr marL="0" indent="0" algn="l">
              <a:lnSpc>
                <a:spcPct val="100000"/>
              </a:lnSpc>
              <a:buFont typeface="Arial" panose="020B0604020202020204" pitchFamily="34" charset="0"/>
              <a:buChar char="​"/>
              <a:defRPr sz="2400" b="0">
                <a:solidFill>
                  <a:schemeClr val="tx1"/>
                </a:solidFill>
              </a:defRPr>
            </a:lvl8pPr>
            <a:lvl9pPr marL="0" indent="0" algn="l">
              <a:lnSpc>
                <a:spcPct val="100000"/>
              </a:lnSpc>
              <a:buFont typeface="Arial" panose="020B0604020202020204" pitchFamily="34" charset="0"/>
              <a:buChar char="​"/>
              <a:tabLst/>
              <a:defRPr sz="2400" b="0">
                <a:solidFill>
                  <a:schemeClr val="tx1"/>
                </a:solidFill>
              </a:defRPr>
            </a:lvl9pPr>
          </a:lstStyle>
          <a:p>
            <a:pPr lvl="7"/>
            <a:r>
              <a:rPr lang="en-GB"/>
              <a:t>Click to add subtitle</a:t>
            </a:r>
          </a:p>
        </p:txBody>
      </p:sp>
      <p:sp>
        <p:nvSpPr>
          <p:cNvPr id="6" name="Logo - freeform">
            <a:extLst>
              <a:ext uri="{FF2B5EF4-FFF2-40B4-BE49-F238E27FC236}">
                <a16:creationId xmlns:a16="http://schemas.microsoft.com/office/drawing/2014/main" id="{7C0B7C54-BB23-9FDC-51B5-60D0E0619F4C}"/>
              </a:ext>
            </a:extLst>
          </p:cNvPr>
          <p:cNvSpPr>
            <a:spLocks noGrp="1"/>
          </p:cNvSpPr>
          <p:nvPr>
            <p:ph type="body" sz="quarter" idx="25"/>
          </p:nvPr>
        </p:nvSpPr>
        <p:spPr>
          <a:xfrm>
            <a:off x="190800" y="6556701"/>
            <a:ext cx="936626" cy="142550"/>
          </a:xfrm>
          <a:custGeom>
            <a:avLst/>
            <a:gdLst>
              <a:gd name="connsiteX0" fmla="*/ 11589172 w 14787902"/>
              <a:gd name="connsiteY0" fmla="*/ 1086010 h 2250653"/>
              <a:gd name="connsiteX1" fmla="*/ 11293040 w 14787902"/>
              <a:gd name="connsiteY1" fmla="*/ 1204426 h 2250653"/>
              <a:gd name="connsiteX2" fmla="*/ 10917900 w 14787902"/>
              <a:gd name="connsiteY2" fmla="*/ 1421553 h 2250653"/>
              <a:gd name="connsiteX3" fmla="*/ 11174624 w 14787902"/>
              <a:gd name="connsiteY3" fmla="*/ 1618975 h 2250653"/>
              <a:gd name="connsiteX4" fmla="*/ 11589172 w 14787902"/>
              <a:gd name="connsiteY4" fmla="*/ 1145124 h 2250653"/>
              <a:gd name="connsiteX5" fmla="*/ 2369254 w 14787902"/>
              <a:gd name="connsiteY5" fmla="*/ 552857 h 2250653"/>
              <a:gd name="connsiteX6" fmla="*/ 1954706 w 14787902"/>
              <a:gd name="connsiteY6" fmla="*/ 967408 h 2250653"/>
              <a:gd name="connsiteX7" fmla="*/ 2764099 w 14787902"/>
              <a:gd name="connsiteY7" fmla="*/ 967408 h 2250653"/>
              <a:gd name="connsiteX8" fmla="*/ 2369254 w 14787902"/>
              <a:gd name="connsiteY8" fmla="*/ 552857 h 2250653"/>
              <a:gd name="connsiteX9" fmla="*/ 6120654 w 14787902"/>
              <a:gd name="connsiteY9" fmla="*/ 552670 h 2250653"/>
              <a:gd name="connsiteX10" fmla="*/ 5686211 w 14787902"/>
              <a:gd name="connsiteY10" fmla="*/ 1085823 h 2250653"/>
              <a:gd name="connsiteX11" fmla="*/ 6120654 w 14787902"/>
              <a:gd name="connsiteY11" fmla="*/ 1618975 h 2250653"/>
              <a:gd name="connsiteX12" fmla="*/ 6535203 w 14787902"/>
              <a:gd name="connsiteY12" fmla="*/ 1085823 h 2250653"/>
              <a:gd name="connsiteX13" fmla="*/ 6120654 w 14787902"/>
              <a:gd name="connsiteY13" fmla="*/ 552670 h 2250653"/>
              <a:gd name="connsiteX14" fmla="*/ 9891567 w 14787902"/>
              <a:gd name="connsiteY14" fmla="*/ 532964 h 2250653"/>
              <a:gd name="connsiteX15" fmla="*/ 9457125 w 14787902"/>
              <a:gd name="connsiteY15" fmla="*/ 1085823 h 2250653"/>
              <a:gd name="connsiteX16" fmla="*/ 9891567 w 14787902"/>
              <a:gd name="connsiteY16" fmla="*/ 1618975 h 2250653"/>
              <a:gd name="connsiteX17" fmla="*/ 10286412 w 14787902"/>
              <a:gd name="connsiteY17" fmla="*/ 1066118 h 2250653"/>
              <a:gd name="connsiteX18" fmla="*/ 9891567 w 14787902"/>
              <a:gd name="connsiteY18" fmla="*/ 532964 h 2250653"/>
              <a:gd name="connsiteX19" fmla="*/ 13445542 w 14787902"/>
              <a:gd name="connsiteY19" fmla="*/ 375139 h 2250653"/>
              <a:gd name="connsiteX20" fmla="*/ 13721972 w 14787902"/>
              <a:gd name="connsiteY20" fmla="*/ 375139 h 2250653"/>
              <a:gd name="connsiteX21" fmla="*/ 14057702 w 14787902"/>
              <a:gd name="connsiteY21" fmla="*/ 1303137 h 2250653"/>
              <a:gd name="connsiteX22" fmla="*/ 14117004 w 14787902"/>
              <a:gd name="connsiteY22" fmla="*/ 1559861 h 2250653"/>
              <a:gd name="connsiteX23" fmla="*/ 14136708 w 14787902"/>
              <a:gd name="connsiteY23" fmla="*/ 1559861 h 2250653"/>
              <a:gd name="connsiteX24" fmla="*/ 14196010 w 14787902"/>
              <a:gd name="connsiteY24" fmla="*/ 1303137 h 2250653"/>
              <a:gd name="connsiteX25" fmla="*/ 14531740 w 14787902"/>
              <a:gd name="connsiteY25" fmla="*/ 375139 h 2250653"/>
              <a:gd name="connsiteX26" fmla="*/ 14787902 w 14787902"/>
              <a:gd name="connsiteY26" fmla="*/ 375139 h 2250653"/>
              <a:gd name="connsiteX27" fmla="*/ 14274641 w 14787902"/>
              <a:gd name="connsiteY27" fmla="*/ 1737392 h 2250653"/>
              <a:gd name="connsiteX28" fmla="*/ 13702079 w 14787902"/>
              <a:gd name="connsiteY28" fmla="*/ 2250653 h 2250653"/>
              <a:gd name="connsiteX29" fmla="*/ 13524361 w 14787902"/>
              <a:gd name="connsiteY29" fmla="*/ 2211243 h 2250653"/>
              <a:gd name="connsiteX30" fmla="*/ 13524361 w 14787902"/>
              <a:gd name="connsiteY30" fmla="*/ 2013820 h 2250653"/>
              <a:gd name="connsiteX31" fmla="*/ 13682374 w 14787902"/>
              <a:gd name="connsiteY31" fmla="*/ 2053231 h 2250653"/>
              <a:gd name="connsiteX32" fmla="*/ 14018104 w 14787902"/>
              <a:gd name="connsiteY32" fmla="*/ 1816398 h 2250653"/>
              <a:gd name="connsiteX33" fmla="*/ 12872981 w 14787902"/>
              <a:gd name="connsiteY33" fmla="*/ 355435 h 2250653"/>
              <a:gd name="connsiteX34" fmla="*/ 13346832 w 14787902"/>
              <a:gd name="connsiteY34" fmla="*/ 829286 h 2250653"/>
              <a:gd name="connsiteX35" fmla="*/ 13346645 w 14787902"/>
              <a:gd name="connsiteY35" fmla="*/ 829286 h 2250653"/>
              <a:gd name="connsiteX36" fmla="*/ 13346645 w 14787902"/>
              <a:gd name="connsiteY36" fmla="*/ 1776989 h 2250653"/>
              <a:gd name="connsiteX37" fmla="*/ 13109812 w 14787902"/>
              <a:gd name="connsiteY37" fmla="*/ 1776989 h 2250653"/>
              <a:gd name="connsiteX38" fmla="*/ 13109812 w 14787902"/>
              <a:gd name="connsiteY38" fmla="*/ 888587 h 2250653"/>
              <a:gd name="connsiteX39" fmla="*/ 12813678 w 14787902"/>
              <a:gd name="connsiteY39" fmla="*/ 552857 h 2250653"/>
              <a:gd name="connsiteX40" fmla="*/ 12418833 w 14787902"/>
              <a:gd name="connsiteY40" fmla="*/ 1066118 h 2250653"/>
              <a:gd name="connsiteX41" fmla="*/ 12418833 w 14787902"/>
              <a:gd name="connsiteY41" fmla="*/ 1776802 h 2250653"/>
              <a:gd name="connsiteX42" fmla="*/ 12182002 w 14787902"/>
              <a:gd name="connsiteY42" fmla="*/ 1776802 h 2250653"/>
              <a:gd name="connsiteX43" fmla="*/ 12182002 w 14787902"/>
              <a:gd name="connsiteY43" fmla="*/ 375139 h 2250653"/>
              <a:gd name="connsiteX44" fmla="*/ 12418833 w 14787902"/>
              <a:gd name="connsiteY44" fmla="*/ 375139 h 2250653"/>
              <a:gd name="connsiteX45" fmla="*/ 12418833 w 14787902"/>
              <a:gd name="connsiteY45" fmla="*/ 710871 h 2250653"/>
              <a:gd name="connsiteX46" fmla="*/ 12872981 w 14787902"/>
              <a:gd name="connsiteY46" fmla="*/ 355435 h 2250653"/>
              <a:gd name="connsiteX47" fmla="*/ 11293040 w 14787902"/>
              <a:gd name="connsiteY47" fmla="*/ 355435 h 2250653"/>
              <a:gd name="connsiteX48" fmla="*/ 11845896 w 14787902"/>
              <a:gd name="connsiteY48" fmla="*/ 829286 h 2250653"/>
              <a:gd name="connsiteX49" fmla="*/ 11845896 w 14787902"/>
              <a:gd name="connsiteY49" fmla="*/ 1461151 h 2250653"/>
              <a:gd name="connsiteX50" fmla="*/ 11944606 w 14787902"/>
              <a:gd name="connsiteY50" fmla="*/ 1619165 h 2250653"/>
              <a:gd name="connsiteX51" fmla="*/ 12063023 w 14787902"/>
              <a:gd name="connsiteY51" fmla="*/ 1599458 h 2250653"/>
              <a:gd name="connsiteX52" fmla="*/ 12063212 w 14787902"/>
              <a:gd name="connsiteY52" fmla="*/ 1599271 h 2250653"/>
              <a:gd name="connsiteX53" fmla="*/ 12063212 w 14787902"/>
              <a:gd name="connsiteY53" fmla="*/ 1776989 h 2250653"/>
              <a:gd name="connsiteX54" fmla="*/ 11885494 w 14787902"/>
              <a:gd name="connsiteY54" fmla="*/ 1796694 h 2250653"/>
              <a:gd name="connsiteX55" fmla="*/ 11609064 w 14787902"/>
              <a:gd name="connsiteY55" fmla="*/ 1520265 h 2250653"/>
              <a:gd name="connsiteX56" fmla="*/ 11609064 w 14787902"/>
              <a:gd name="connsiteY56" fmla="*/ 1460963 h 2250653"/>
              <a:gd name="connsiteX57" fmla="*/ 11589359 w 14787902"/>
              <a:gd name="connsiteY57" fmla="*/ 1460963 h 2250653"/>
              <a:gd name="connsiteX58" fmla="*/ 11115509 w 14787902"/>
              <a:gd name="connsiteY58" fmla="*/ 1816398 h 2250653"/>
              <a:gd name="connsiteX59" fmla="*/ 10681067 w 14787902"/>
              <a:gd name="connsiteY59" fmla="*/ 1441259 h 2250653"/>
              <a:gd name="connsiteX60" fmla="*/ 11253629 w 14787902"/>
              <a:gd name="connsiteY60" fmla="*/ 1026708 h 2250653"/>
              <a:gd name="connsiteX61" fmla="*/ 11589359 w 14787902"/>
              <a:gd name="connsiteY61" fmla="*/ 769984 h 2250653"/>
              <a:gd name="connsiteX62" fmla="*/ 11293227 w 14787902"/>
              <a:gd name="connsiteY62" fmla="*/ 533153 h 2250653"/>
              <a:gd name="connsiteX63" fmla="*/ 10957497 w 14787902"/>
              <a:gd name="connsiteY63" fmla="*/ 848992 h 2250653"/>
              <a:gd name="connsiteX64" fmla="*/ 10700773 w 14787902"/>
              <a:gd name="connsiteY64" fmla="*/ 848992 h 2250653"/>
              <a:gd name="connsiteX65" fmla="*/ 11293040 w 14787902"/>
              <a:gd name="connsiteY65" fmla="*/ 355435 h 2250653"/>
              <a:gd name="connsiteX66" fmla="*/ 9950869 w 14787902"/>
              <a:gd name="connsiteY66" fmla="*/ 355435 h 2250653"/>
              <a:gd name="connsiteX67" fmla="*/ 10543136 w 14787902"/>
              <a:gd name="connsiteY67" fmla="*/ 1066118 h 2250653"/>
              <a:gd name="connsiteX68" fmla="*/ 9950869 w 14787902"/>
              <a:gd name="connsiteY68" fmla="*/ 1816398 h 2250653"/>
              <a:gd name="connsiteX69" fmla="*/ 9477018 w 14787902"/>
              <a:gd name="connsiteY69" fmla="*/ 1460963 h 2250653"/>
              <a:gd name="connsiteX70" fmla="*/ 9457314 w 14787902"/>
              <a:gd name="connsiteY70" fmla="*/ 1460963 h 2250653"/>
              <a:gd name="connsiteX71" fmla="*/ 9457314 w 14787902"/>
              <a:gd name="connsiteY71" fmla="*/ 2250653 h 2250653"/>
              <a:gd name="connsiteX72" fmla="*/ 9220482 w 14787902"/>
              <a:gd name="connsiteY72" fmla="*/ 2250653 h 2250653"/>
              <a:gd name="connsiteX73" fmla="*/ 9220482 w 14787902"/>
              <a:gd name="connsiteY73" fmla="*/ 375139 h 2250653"/>
              <a:gd name="connsiteX74" fmla="*/ 9457314 w 14787902"/>
              <a:gd name="connsiteY74" fmla="*/ 375139 h 2250653"/>
              <a:gd name="connsiteX75" fmla="*/ 9457314 w 14787902"/>
              <a:gd name="connsiteY75" fmla="*/ 710871 h 2250653"/>
              <a:gd name="connsiteX76" fmla="*/ 9477018 w 14787902"/>
              <a:gd name="connsiteY76" fmla="*/ 710871 h 2250653"/>
              <a:gd name="connsiteX77" fmla="*/ 9950869 w 14787902"/>
              <a:gd name="connsiteY77" fmla="*/ 355435 h 2250653"/>
              <a:gd name="connsiteX78" fmla="*/ 7660247 w 14787902"/>
              <a:gd name="connsiteY78" fmla="*/ 355435 h 2250653"/>
              <a:gd name="connsiteX79" fmla="*/ 8094687 w 14787902"/>
              <a:gd name="connsiteY79" fmla="*/ 710871 h 2250653"/>
              <a:gd name="connsiteX80" fmla="*/ 8529128 w 14787902"/>
              <a:gd name="connsiteY80" fmla="*/ 355435 h 2250653"/>
              <a:gd name="connsiteX81" fmla="*/ 9002979 w 14787902"/>
              <a:gd name="connsiteY81" fmla="*/ 829286 h 2250653"/>
              <a:gd name="connsiteX82" fmla="*/ 9002979 w 14787902"/>
              <a:gd name="connsiteY82" fmla="*/ 1776989 h 2250653"/>
              <a:gd name="connsiteX83" fmla="*/ 8746255 w 14787902"/>
              <a:gd name="connsiteY83" fmla="*/ 1776989 h 2250653"/>
              <a:gd name="connsiteX84" fmla="*/ 8746255 w 14787902"/>
              <a:gd name="connsiteY84" fmla="*/ 848992 h 2250653"/>
              <a:gd name="connsiteX85" fmla="*/ 8469828 w 14787902"/>
              <a:gd name="connsiteY85" fmla="*/ 552857 h 2250653"/>
              <a:gd name="connsiteX86" fmla="*/ 8114393 w 14787902"/>
              <a:gd name="connsiteY86" fmla="*/ 1066118 h 2250653"/>
              <a:gd name="connsiteX87" fmla="*/ 8114393 w 14787902"/>
              <a:gd name="connsiteY87" fmla="*/ 1776802 h 2250653"/>
              <a:gd name="connsiteX88" fmla="*/ 7857667 w 14787902"/>
              <a:gd name="connsiteY88" fmla="*/ 1776802 h 2250653"/>
              <a:gd name="connsiteX89" fmla="*/ 7857667 w 14787902"/>
              <a:gd name="connsiteY89" fmla="*/ 848803 h 2250653"/>
              <a:gd name="connsiteX90" fmla="*/ 7581239 w 14787902"/>
              <a:gd name="connsiteY90" fmla="*/ 552670 h 2250653"/>
              <a:gd name="connsiteX91" fmla="*/ 7206099 w 14787902"/>
              <a:gd name="connsiteY91" fmla="*/ 1065931 h 2250653"/>
              <a:gd name="connsiteX92" fmla="*/ 7206099 w 14787902"/>
              <a:gd name="connsiteY92" fmla="*/ 1776613 h 2250653"/>
              <a:gd name="connsiteX93" fmla="*/ 6969268 w 14787902"/>
              <a:gd name="connsiteY93" fmla="*/ 1776613 h 2250653"/>
              <a:gd name="connsiteX94" fmla="*/ 6969268 w 14787902"/>
              <a:gd name="connsiteY94" fmla="*/ 375139 h 2250653"/>
              <a:gd name="connsiteX95" fmla="*/ 7206099 w 14787902"/>
              <a:gd name="connsiteY95" fmla="*/ 375139 h 2250653"/>
              <a:gd name="connsiteX96" fmla="*/ 7206099 w 14787902"/>
              <a:gd name="connsiteY96" fmla="*/ 710871 h 2250653"/>
              <a:gd name="connsiteX97" fmla="*/ 7660247 w 14787902"/>
              <a:gd name="connsiteY97" fmla="*/ 355435 h 2250653"/>
              <a:gd name="connsiteX98" fmla="*/ 6120466 w 14787902"/>
              <a:gd name="connsiteY98" fmla="*/ 355248 h 2250653"/>
              <a:gd name="connsiteX99" fmla="*/ 6791739 w 14787902"/>
              <a:gd name="connsiteY99" fmla="*/ 1085823 h 2250653"/>
              <a:gd name="connsiteX100" fmla="*/ 6120466 w 14787902"/>
              <a:gd name="connsiteY100" fmla="*/ 1816400 h 2250653"/>
              <a:gd name="connsiteX101" fmla="*/ 5429487 w 14787902"/>
              <a:gd name="connsiteY101" fmla="*/ 1085823 h 2250653"/>
              <a:gd name="connsiteX102" fmla="*/ 6120466 w 14787902"/>
              <a:gd name="connsiteY102" fmla="*/ 355248 h 2250653"/>
              <a:gd name="connsiteX103" fmla="*/ 4639609 w 14787902"/>
              <a:gd name="connsiteY103" fmla="*/ 355248 h 2250653"/>
              <a:gd name="connsiteX104" fmla="*/ 5271473 w 14787902"/>
              <a:gd name="connsiteY104" fmla="*/ 908106 h 2250653"/>
              <a:gd name="connsiteX105" fmla="*/ 5014749 w 14787902"/>
              <a:gd name="connsiteY105" fmla="*/ 908106 h 2250653"/>
              <a:gd name="connsiteX106" fmla="*/ 4639609 w 14787902"/>
              <a:gd name="connsiteY106" fmla="*/ 552670 h 2250653"/>
              <a:gd name="connsiteX107" fmla="*/ 4205167 w 14787902"/>
              <a:gd name="connsiteY107" fmla="*/ 1085823 h 2250653"/>
              <a:gd name="connsiteX108" fmla="*/ 4639609 w 14787902"/>
              <a:gd name="connsiteY108" fmla="*/ 1618975 h 2250653"/>
              <a:gd name="connsiteX109" fmla="*/ 5034454 w 14787902"/>
              <a:gd name="connsiteY109" fmla="*/ 1243837 h 2250653"/>
              <a:gd name="connsiteX110" fmla="*/ 5271284 w 14787902"/>
              <a:gd name="connsiteY110" fmla="*/ 1243837 h 2250653"/>
              <a:gd name="connsiteX111" fmla="*/ 4639422 w 14787902"/>
              <a:gd name="connsiteY111" fmla="*/ 1816400 h 2250653"/>
              <a:gd name="connsiteX112" fmla="*/ 3948443 w 14787902"/>
              <a:gd name="connsiteY112" fmla="*/ 1085823 h 2250653"/>
              <a:gd name="connsiteX113" fmla="*/ 3948630 w 14787902"/>
              <a:gd name="connsiteY113" fmla="*/ 1085823 h 2250653"/>
              <a:gd name="connsiteX114" fmla="*/ 4639609 w 14787902"/>
              <a:gd name="connsiteY114" fmla="*/ 355248 h 2250653"/>
              <a:gd name="connsiteX115" fmla="*/ 2369629 w 14787902"/>
              <a:gd name="connsiteY115" fmla="*/ 355248 h 2250653"/>
              <a:gd name="connsiteX116" fmla="*/ 3021197 w 14787902"/>
              <a:gd name="connsiteY116" fmla="*/ 1105529 h 2250653"/>
              <a:gd name="connsiteX117" fmla="*/ 3021197 w 14787902"/>
              <a:gd name="connsiteY117" fmla="*/ 1144937 h 2250653"/>
              <a:gd name="connsiteX118" fmla="*/ 3020823 w 14787902"/>
              <a:gd name="connsiteY118" fmla="*/ 1145124 h 2250653"/>
              <a:gd name="connsiteX119" fmla="*/ 1954706 w 14787902"/>
              <a:gd name="connsiteY119" fmla="*/ 1145124 h 2250653"/>
              <a:gd name="connsiteX120" fmla="*/ 2389146 w 14787902"/>
              <a:gd name="connsiteY120" fmla="*/ 1618975 h 2250653"/>
              <a:gd name="connsiteX121" fmla="*/ 2744582 w 14787902"/>
              <a:gd name="connsiteY121" fmla="*/ 1362251 h 2250653"/>
              <a:gd name="connsiteX122" fmla="*/ 3001306 w 14787902"/>
              <a:gd name="connsiteY122" fmla="*/ 1362251 h 2250653"/>
              <a:gd name="connsiteX123" fmla="*/ 2389335 w 14787902"/>
              <a:gd name="connsiteY123" fmla="*/ 1816400 h 2250653"/>
              <a:gd name="connsiteX124" fmla="*/ 1698356 w 14787902"/>
              <a:gd name="connsiteY124" fmla="*/ 1085823 h 2250653"/>
              <a:gd name="connsiteX125" fmla="*/ 2369629 w 14787902"/>
              <a:gd name="connsiteY125" fmla="*/ 355248 h 2250653"/>
              <a:gd name="connsiteX126" fmla="*/ 3297064 w 14787902"/>
              <a:gd name="connsiteY126" fmla="*/ 0 h 2250653"/>
              <a:gd name="connsiteX127" fmla="*/ 3553788 w 14787902"/>
              <a:gd name="connsiteY127" fmla="*/ 0 h 2250653"/>
              <a:gd name="connsiteX128" fmla="*/ 3553788 w 14787902"/>
              <a:gd name="connsiteY128" fmla="*/ 375141 h 2250653"/>
              <a:gd name="connsiteX129" fmla="*/ 3849920 w 14787902"/>
              <a:gd name="connsiteY129" fmla="*/ 375141 h 2250653"/>
              <a:gd name="connsiteX130" fmla="*/ 3849920 w 14787902"/>
              <a:gd name="connsiteY130" fmla="*/ 572563 h 2250653"/>
              <a:gd name="connsiteX131" fmla="*/ 3553788 w 14787902"/>
              <a:gd name="connsiteY131" fmla="*/ 572563 h 2250653"/>
              <a:gd name="connsiteX132" fmla="*/ 3553788 w 14787902"/>
              <a:gd name="connsiteY132" fmla="*/ 1401851 h 2250653"/>
              <a:gd name="connsiteX133" fmla="*/ 3711800 w 14787902"/>
              <a:gd name="connsiteY133" fmla="*/ 1618977 h 2250653"/>
              <a:gd name="connsiteX134" fmla="*/ 3849920 w 14787902"/>
              <a:gd name="connsiteY134" fmla="*/ 1579567 h 2250653"/>
              <a:gd name="connsiteX135" fmla="*/ 3849920 w 14787902"/>
              <a:gd name="connsiteY135" fmla="*/ 1776989 h 2250653"/>
              <a:gd name="connsiteX136" fmla="*/ 3691908 w 14787902"/>
              <a:gd name="connsiteY136" fmla="*/ 1816400 h 2250653"/>
              <a:gd name="connsiteX137" fmla="*/ 3297064 w 14787902"/>
              <a:gd name="connsiteY137" fmla="*/ 1421555 h 2250653"/>
              <a:gd name="connsiteX138" fmla="*/ 3297064 w 14787902"/>
              <a:gd name="connsiteY138" fmla="*/ 572563 h 2250653"/>
              <a:gd name="connsiteX139" fmla="*/ 3099642 w 14787902"/>
              <a:gd name="connsiteY139" fmla="*/ 572563 h 2250653"/>
              <a:gd name="connsiteX140" fmla="*/ 3099642 w 14787902"/>
              <a:gd name="connsiteY140" fmla="*/ 375141 h 2250653"/>
              <a:gd name="connsiteX141" fmla="*/ 3297064 w 14787902"/>
              <a:gd name="connsiteY141" fmla="*/ 375141 h 2250653"/>
              <a:gd name="connsiteX142" fmla="*/ 0 w 14787902"/>
              <a:gd name="connsiteY142" fmla="*/ 0 h 2250653"/>
              <a:gd name="connsiteX143" fmla="*/ 315839 w 14787902"/>
              <a:gd name="connsiteY143" fmla="*/ 0 h 2250653"/>
              <a:gd name="connsiteX144" fmla="*/ 1105528 w 14787902"/>
              <a:gd name="connsiteY144" fmla="*/ 1224132 h 2250653"/>
              <a:gd name="connsiteX145" fmla="*/ 1263540 w 14787902"/>
              <a:gd name="connsiteY145" fmla="*/ 1500561 h 2250653"/>
              <a:gd name="connsiteX146" fmla="*/ 1263540 w 14787902"/>
              <a:gd name="connsiteY146" fmla="*/ 0 h 2250653"/>
              <a:gd name="connsiteX147" fmla="*/ 1500372 w 14787902"/>
              <a:gd name="connsiteY147" fmla="*/ 0 h 2250653"/>
              <a:gd name="connsiteX148" fmla="*/ 1500372 w 14787902"/>
              <a:gd name="connsiteY148" fmla="*/ 1776989 h 2250653"/>
              <a:gd name="connsiteX149" fmla="*/ 1184534 w 14787902"/>
              <a:gd name="connsiteY149" fmla="*/ 1776989 h 2250653"/>
              <a:gd name="connsiteX150" fmla="*/ 394845 w 14787902"/>
              <a:gd name="connsiteY150" fmla="*/ 572563 h 2250653"/>
              <a:gd name="connsiteX151" fmla="*/ 256724 w 14787902"/>
              <a:gd name="connsiteY151" fmla="*/ 296135 h 2250653"/>
              <a:gd name="connsiteX152" fmla="*/ 237022 w 14787902"/>
              <a:gd name="connsiteY152" fmla="*/ 296135 h 2250653"/>
              <a:gd name="connsiteX153" fmla="*/ 256724 w 14787902"/>
              <a:gd name="connsiteY153" fmla="*/ 611972 h 2250653"/>
              <a:gd name="connsiteX154" fmla="*/ 256724 w 14787902"/>
              <a:gd name="connsiteY154" fmla="*/ 1776802 h 2250653"/>
              <a:gd name="connsiteX155" fmla="*/ 0 w 14787902"/>
              <a:gd name="connsiteY155" fmla="*/ 1776802 h 225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4787902" h="2250653">
                <a:moveTo>
                  <a:pt x="11589172" y="1086010"/>
                </a:moveTo>
                <a:cubicBezTo>
                  <a:pt x="11510166" y="1145312"/>
                  <a:pt x="11391750" y="1184722"/>
                  <a:pt x="11293040" y="1204426"/>
                </a:cubicBezTo>
                <a:cubicBezTo>
                  <a:pt x="11115322" y="1243835"/>
                  <a:pt x="10917900" y="1263728"/>
                  <a:pt x="10917900" y="1421553"/>
                </a:cubicBezTo>
                <a:cubicBezTo>
                  <a:pt x="10917900" y="1559674"/>
                  <a:pt x="11036316" y="1618975"/>
                  <a:pt x="11174624" y="1618975"/>
                </a:cubicBezTo>
                <a:cubicBezTo>
                  <a:pt x="11451052" y="1618975"/>
                  <a:pt x="11589172" y="1421553"/>
                  <a:pt x="11589172" y="1145124"/>
                </a:cubicBezTo>
                <a:close/>
                <a:moveTo>
                  <a:pt x="2369254" y="552857"/>
                </a:moveTo>
                <a:cubicBezTo>
                  <a:pt x="2152128" y="552857"/>
                  <a:pt x="1994114" y="690978"/>
                  <a:pt x="1954706" y="967408"/>
                </a:cubicBezTo>
                <a:lnTo>
                  <a:pt x="2764099" y="967408"/>
                </a:lnTo>
                <a:cubicBezTo>
                  <a:pt x="2744397" y="690978"/>
                  <a:pt x="2586381" y="552857"/>
                  <a:pt x="2369254" y="552857"/>
                </a:cubicBezTo>
                <a:close/>
                <a:moveTo>
                  <a:pt x="6120654" y="552670"/>
                </a:moveTo>
                <a:cubicBezTo>
                  <a:pt x="5844225" y="552670"/>
                  <a:pt x="5686211" y="750092"/>
                  <a:pt x="5686211" y="1085823"/>
                </a:cubicBezTo>
                <a:cubicBezTo>
                  <a:pt x="5686211" y="1401662"/>
                  <a:pt x="5844225" y="1618975"/>
                  <a:pt x="6120654" y="1618975"/>
                </a:cubicBezTo>
                <a:cubicBezTo>
                  <a:pt x="6377377" y="1618975"/>
                  <a:pt x="6535203" y="1401849"/>
                  <a:pt x="6535203" y="1085823"/>
                </a:cubicBezTo>
                <a:cubicBezTo>
                  <a:pt x="6535203" y="750092"/>
                  <a:pt x="6377191" y="552670"/>
                  <a:pt x="6120654" y="552670"/>
                </a:cubicBezTo>
                <a:close/>
                <a:moveTo>
                  <a:pt x="9891567" y="532964"/>
                </a:moveTo>
                <a:cubicBezTo>
                  <a:pt x="9634843" y="532964"/>
                  <a:pt x="9457125" y="789690"/>
                  <a:pt x="9457125" y="1085823"/>
                </a:cubicBezTo>
                <a:cubicBezTo>
                  <a:pt x="9457125" y="1381957"/>
                  <a:pt x="9634843" y="1618975"/>
                  <a:pt x="9891567" y="1618975"/>
                </a:cubicBezTo>
                <a:cubicBezTo>
                  <a:pt x="10128400" y="1618975"/>
                  <a:pt x="10286412" y="1401849"/>
                  <a:pt x="10286412" y="1066118"/>
                </a:cubicBezTo>
                <a:cubicBezTo>
                  <a:pt x="10286412" y="750280"/>
                  <a:pt x="10128400" y="532964"/>
                  <a:pt x="9891567" y="532964"/>
                </a:cubicBezTo>
                <a:close/>
                <a:moveTo>
                  <a:pt x="13445542" y="375139"/>
                </a:moveTo>
                <a:lnTo>
                  <a:pt x="13721972" y="375139"/>
                </a:lnTo>
                <a:lnTo>
                  <a:pt x="14057702" y="1303137"/>
                </a:lnTo>
                <a:cubicBezTo>
                  <a:pt x="14077406" y="1382145"/>
                  <a:pt x="14097110" y="1461151"/>
                  <a:pt x="14117004" y="1559861"/>
                </a:cubicBezTo>
                <a:lnTo>
                  <a:pt x="14136708" y="1559861"/>
                </a:lnTo>
                <a:cubicBezTo>
                  <a:pt x="14156412" y="1461151"/>
                  <a:pt x="14176118" y="1382145"/>
                  <a:pt x="14196010" y="1303137"/>
                </a:cubicBezTo>
                <a:lnTo>
                  <a:pt x="14531740" y="375139"/>
                </a:lnTo>
                <a:lnTo>
                  <a:pt x="14787902" y="375139"/>
                </a:lnTo>
                <a:lnTo>
                  <a:pt x="14274641" y="1737392"/>
                </a:lnTo>
                <a:cubicBezTo>
                  <a:pt x="14195635" y="1934814"/>
                  <a:pt x="14017917" y="2250653"/>
                  <a:pt x="13702079" y="2250653"/>
                </a:cubicBezTo>
                <a:cubicBezTo>
                  <a:pt x="13603369" y="2250653"/>
                  <a:pt x="13544065" y="2230947"/>
                  <a:pt x="13524361" y="2211243"/>
                </a:cubicBezTo>
                <a:lnTo>
                  <a:pt x="13524361" y="2013820"/>
                </a:lnTo>
                <a:cubicBezTo>
                  <a:pt x="13563771" y="2033525"/>
                  <a:pt x="13623073" y="2053231"/>
                  <a:pt x="13682374" y="2053231"/>
                </a:cubicBezTo>
                <a:cubicBezTo>
                  <a:pt x="13860093" y="2053231"/>
                  <a:pt x="13958803" y="1934814"/>
                  <a:pt x="14018104" y="1816398"/>
                </a:cubicBezTo>
                <a:close/>
                <a:moveTo>
                  <a:pt x="12872981" y="355435"/>
                </a:moveTo>
                <a:cubicBezTo>
                  <a:pt x="13149409" y="355435"/>
                  <a:pt x="13346832" y="552857"/>
                  <a:pt x="13346832" y="829286"/>
                </a:cubicBezTo>
                <a:lnTo>
                  <a:pt x="13346645" y="829286"/>
                </a:lnTo>
                <a:lnTo>
                  <a:pt x="13346645" y="1776989"/>
                </a:lnTo>
                <a:lnTo>
                  <a:pt x="13109812" y="1776989"/>
                </a:lnTo>
                <a:lnTo>
                  <a:pt x="13109812" y="888587"/>
                </a:lnTo>
                <a:cubicBezTo>
                  <a:pt x="13109812" y="671461"/>
                  <a:pt x="12991396" y="552857"/>
                  <a:pt x="12813678" y="552857"/>
                </a:cubicBezTo>
                <a:cubicBezTo>
                  <a:pt x="12576847" y="552857"/>
                  <a:pt x="12418833" y="730575"/>
                  <a:pt x="12418833" y="1066118"/>
                </a:cubicBezTo>
                <a:lnTo>
                  <a:pt x="12418833" y="1776802"/>
                </a:lnTo>
                <a:lnTo>
                  <a:pt x="12182002" y="1776802"/>
                </a:lnTo>
                <a:lnTo>
                  <a:pt x="12182002" y="375139"/>
                </a:lnTo>
                <a:lnTo>
                  <a:pt x="12418833" y="375139"/>
                </a:lnTo>
                <a:lnTo>
                  <a:pt x="12418833" y="710871"/>
                </a:lnTo>
                <a:cubicBezTo>
                  <a:pt x="12458243" y="474038"/>
                  <a:pt x="12655666" y="355435"/>
                  <a:pt x="12872981" y="355435"/>
                </a:cubicBezTo>
                <a:close/>
                <a:moveTo>
                  <a:pt x="11293040" y="355435"/>
                </a:moveTo>
                <a:cubicBezTo>
                  <a:pt x="11648474" y="355435"/>
                  <a:pt x="11845896" y="513449"/>
                  <a:pt x="11845896" y="829286"/>
                </a:cubicBezTo>
                <a:lnTo>
                  <a:pt x="11845896" y="1461151"/>
                </a:lnTo>
                <a:cubicBezTo>
                  <a:pt x="11845896" y="1599271"/>
                  <a:pt x="11905198" y="1619165"/>
                  <a:pt x="11944606" y="1619165"/>
                </a:cubicBezTo>
                <a:cubicBezTo>
                  <a:pt x="11984017" y="1619165"/>
                  <a:pt x="12023614" y="1599458"/>
                  <a:pt x="12063023" y="1599458"/>
                </a:cubicBezTo>
                <a:lnTo>
                  <a:pt x="12063212" y="1599271"/>
                </a:lnTo>
                <a:lnTo>
                  <a:pt x="12063212" y="1776989"/>
                </a:lnTo>
                <a:cubicBezTo>
                  <a:pt x="12003910" y="1796694"/>
                  <a:pt x="11944795" y="1796694"/>
                  <a:pt x="11885494" y="1796694"/>
                </a:cubicBezTo>
                <a:cubicBezTo>
                  <a:pt x="11688072" y="1796694"/>
                  <a:pt x="11609064" y="1678277"/>
                  <a:pt x="11609064" y="1520265"/>
                </a:cubicBezTo>
                <a:lnTo>
                  <a:pt x="11609064" y="1460963"/>
                </a:lnTo>
                <a:lnTo>
                  <a:pt x="11589359" y="1460963"/>
                </a:lnTo>
                <a:cubicBezTo>
                  <a:pt x="11530060" y="1678090"/>
                  <a:pt x="11352529" y="1816398"/>
                  <a:pt x="11115509" y="1816398"/>
                </a:cubicBezTo>
                <a:cubicBezTo>
                  <a:pt x="10878489" y="1816398"/>
                  <a:pt x="10681067" y="1697983"/>
                  <a:pt x="10681067" y="1441259"/>
                </a:cubicBezTo>
                <a:cubicBezTo>
                  <a:pt x="10681067" y="1105527"/>
                  <a:pt x="10977201" y="1066118"/>
                  <a:pt x="11253629" y="1026708"/>
                </a:cubicBezTo>
                <a:cubicBezTo>
                  <a:pt x="11470756" y="987300"/>
                  <a:pt x="11589359" y="947702"/>
                  <a:pt x="11589359" y="769984"/>
                </a:cubicBezTo>
                <a:cubicBezTo>
                  <a:pt x="11589359" y="651569"/>
                  <a:pt x="11510353" y="533153"/>
                  <a:pt x="11293227" y="533153"/>
                </a:cubicBezTo>
                <a:cubicBezTo>
                  <a:pt x="11076101" y="533153"/>
                  <a:pt x="10957497" y="631863"/>
                  <a:pt x="10957497" y="848992"/>
                </a:cubicBezTo>
                <a:lnTo>
                  <a:pt x="10700773" y="848992"/>
                </a:lnTo>
                <a:cubicBezTo>
                  <a:pt x="10720477" y="533153"/>
                  <a:pt x="10917900" y="355435"/>
                  <a:pt x="11293040" y="355435"/>
                </a:cubicBezTo>
                <a:close/>
                <a:moveTo>
                  <a:pt x="9950869" y="355435"/>
                </a:moveTo>
                <a:cubicBezTo>
                  <a:pt x="10306305" y="355435"/>
                  <a:pt x="10543136" y="651569"/>
                  <a:pt x="10543136" y="1066118"/>
                </a:cubicBezTo>
                <a:cubicBezTo>
                  <a:pt x="10543136" y="1500561"/>
                  <a:pt x="10286412" y="1816398"/>
                  <a:pt x="9950869" y="1816398"/>
                </a:cubicBezTo>
                <a:cubicBezTo>
                  <a:pt x="9733742" y="1816398"/>
                  <a:pt x="9536320" y="1697983"/>
                  <a:pt x="9477018" y="1460963"/>
                </a:cubicBezTo>
                <a:lnTo>
                  <a:pt x="9457314" y="1460963"/>
                </a:lnTo>
                <a:lnTo>
                  <a:pt x="9457314" y="2250653"/>
                </a:lnTo>
                <a:lnTo>
                  <a:pt x="9220482" y="2250653"/>
                </a:lnTo>
                <a:lnTo>
                  <a:pt x="9220482" y="375139"/>
                </a:lnTo>
                <a:lnTo>
                  <a:pt x="9457314" y="375139"/>
                </a:lnTo>
                <a:lnTo>
                  <a:pt x="9457314" y="710871"/>
                </a:lnTo>
                <a:lnTo>
                  <a:pt x="9477018" y="710871"/>
                </a:lnTo>
                <a:cubicBezTo>
                  <a:pt x="9536320" y="474038"/>
                  <a:pt x="9733742" y="355435"/>
                  <a:pt x="9950869" y="355435"/>
                </a:cubicBezTo>
                <a:close/>
                <a:moveTo>
                  <a:pt x="7660247" y="355435"/>
                </a:moveTo>
                <a:cubicBezTo>
                  <a:pt x="7857667" y="355435"/>
                  <a:pt x="8035385" y="473851"/>
                  <a:pt x="8094687" y="710871"/>
                </a:cubicBezTo>
                <a:cubicBezTo>
                  <a:pt x="8153988" y="454147"/>
                  <a:pt x="8351411" y="355435"/>
                  <a:pt x="8529128" y="355435"/>
                </a:cubicBezTo>
                <a:cubicBezTo>
                  <a:pt x="8785852" y="355435"/>
                  <a:pt x="9002979" y="533153"/>
                  <a:pt x="9002979" y="829286"/>
                </a:cubicBezTo>
                <a:lnTo>
                  <a:pt x="9002979" y="1776989"/>
                </a:lnTo>
                <a:lnTo>
                  <a:pt x="8746255" y="1776989"/>
                </a:lnTo>
                <a:lnTo>
                  <a:pt x="8746255" y="848992"/>
                </a:lnTo>
                <a:cubicBezTo>
                  <a:pt x="8746255" y="671274"/>
                  <a:pt x="8627841" y="552857"/>
                  <a:pt x="8469828" y="552857"/>
                </a:cubicBezTo>
                <a:cubicBezTo>
                  <a:pt x="8252701" y="552857"/>
                  <a:pt x="8114393" y="730575"/>
                  <a:pt x="8114393" y="1066118"/>
                </a:cubicBezTo>
                <a:lnTo>
                  <a:pt x="8114393" y="1776802"/>
                </a:lnTo>
                <a:lnTo>
                  <a:pt x="7857667" y="1776802"/>
                </a:lnTo>
                <a:lnTo>
                  <a:pt x="7857667" y="848803"/>
                </a:lnTo>
                <a:cubicBezTo>
                  <a:pt x="7857667" y="671084"/>
                  <a:pt x="7739253" y="552670"/>
                  <a:pt x="7581239" y="552670"/>
                </a:cubicBezTo>
                <a:cubicBezTo>
                  <a:pt x="7364113" y="552670"/>
                  <a:pt x="7206099" y="769797"/>
                  <a:pt x="7206099" y="1065931"/>
                </a:cubicBezTo>
                <a:lnTo>
                  <a:pt x="7206099" y="1776613"/>
                </a:lnTo>
                <a:lnTo>
                  <a:pt x="6969268" y="1776613"/>
                </a:lnTo>
                <a:lnTo>
                  <a:pt x="6969268" y="375139"/>
                </a:lnTo>
                <a:lnTo>
                  <a:pt x="7206099" y="375139"/>
                </a:lnTo>
                <a:lnTo>
                  <a:pt x="7206099" y="710871"/>
                </a:lnTo>
                <a:cubicBezTo>
                  <a:pt x="7265401" y="474038"/>
                  <a:pt x="7442931" y="355435"/>
                  <a:pt x="7660247" y="355435"/>
                </a:cubicBezTo>
                <a:close/>
                <a:moveTo>
                  <a:pt x="6120466" y="355248"/>
                </a:moveTo>
                <a:cubicBezTo>
                  <a:pt x="6554719" y="355248"/>
                  <a:pt x="6791739" y="651380"/>
                  <a:pt x="6791739" y="1085823"/>
                </a:cubicBezTo>
                <a:cubicBezTo>
                  <a:pt x="6791739" y="1520265"/>
                  <a:pt x="6535015" y="1816400"/>
                  <a:pt x="6120466" y="1816400"/>
                </a:cubicBezTo>
                <a:cubicBezTo>
                  <a:pt x="5705915" y="1816400"/>
                  <a:pt x="5429487" y="1520265"/>
                  <a:pt x="5429487" y="1085823"/>
                </a:cubicBezTo>
                <a:cubicBezTo>
                  <a:pt x="5429487" y="651380"/>
                  <a:pt x="5686211" y="355248"/>
                  <a:pt x="6120466" y="355248"/>
                </a:cubicBezTo>
                <a:close/>
                <a:moveTo>
                  <a:pt x="4639609" y="355248"/>
                </a:moveTo>
                <a:cubicBezTo>
                  <a:pt x="4995043" y="355248"/>
                  <a:pt x="5251580" y="572374"/>
                  <a:pt x="5271473" y="908106"/>
                </a:cubicBezTo>
                <a:lnTo>
                  <a:pt x="5014749" y="908106"/>
                </a:lnTo>
                <a:cubicBezTo>
                  <a:pt x="4995043" y="710682"/>
                  <a:pt x="4896333" y="552670"/>
                  <a:pt x="4639609" y="552670"/>
                </a:cubicBezTo>
                <a:cubicBezTo>
                  <a:pt x="4382885" y="552670"/>
                  <a:pt x="4205167" y="769797"/>
                  <a:pt x="4205167" y="1085823"/>
                </a:cubicBezTo>
                <a:cubicBezTo>
                  <a:pt x="4205167" y="1401849"/>
                  <a:pt x="4382885" y="1618975"/>
                  <a:pt x="4639609" y="1618975"/>
                </a:cubicBezTo>
                <a:cubicBezTo>
                  <a:pt x="4856736" y="1618975"/>
                  <a:pt x="4995043" y="1480857"/>
                  <a:pt x="5034454" y="1243837"/>
                </a:cubicBezTo>
                <a:lnTo>
                  <a:pt x="5271284" y="1243837"/>
                </a:lnTo>
                <a:cubicBezTo>
                  <a:pt x="5251580" y="1599271"/>
                  <a:pt x="4994856" y="1816400"/>
                  <a:pt x="4639422" y="1816400"/>
                </a:cubicBezTo>
                <a:cubicBezTo>
                  <a:pt x="4244576" y="1816400"/>
                  <a:pt x="3948443" y="1520265"/>
                  <a:pt x="3948443" y="1085823"/>
                </a:cubicBezTo>
                <a:lnTo>
                  <a:pt x="3948630" y="1085823"/>
                </a:lnTo>
                <a:cubicBezTo>
                  <a:pt x="3948630" y="651380"/>
                  <a:pt x="4225061" y="355248"/>
                  <a:pt x="4639609" y="355248"/>
                </a:cubicBezTo>
                <a:close/>
                <a:moveTo>
                  <a:pt x="2369629" y="355248"/>
                </a:moveTo>
                <a:cubicBezTo>
                  <a:pt x="2784179" y="355248"/>
                  <a:pt x="3021197" y="671086"/>
                  <a:pt x="3021197" y="1105529"/>
                </a:cubicBezTo>
                <a:lnTo>
                  <a:pt x="3021197" y="1144937"/>
                </a:lnTo>
                <a:lnTo>
                  <a:pt x="3020823" y="1145124"/>
                </a:lnTo>
                <a:lnTo>
                  <a:pt x="1954706" y="1145124"/>
                </a:lnTo>
                <a:cubicBezTo>
                  <a:pt x="1974412" y="1441259"/>
                  <a:pt x="2152128" y="1618975"/>
                  <a:pt x="2389146" y="1618975"/>
                </a:cubicBezTo>
                <a:cubicBezTo>
                  <a:pt x="2566864" y="1618975"/>
                  <a:pt x="2724876" y="1520265"/>
                  <a:pt x="2744582" y="1362251"/>
                </a:cubicBezTo>
                <a:lnTo>
                  <a:pt x="3001306" y="1362251"/>
                </a:lnTo>
                <a:cubicBezTo>
                  <a:pt x="2961896" y="1638682"/>
                  <a:pt x="2705172" y="1816400"/>
                  <a:pt x="2389335" y="1816400"/>
                </a:cubicBezTo>
                <a:cubicBezTo>
                  <a:pt x="1974784" y="1816400"/>
                  <a:pt x="1698356" y="1539969"/>
                  <a:pt x="1698356" y="1085823"/>
                </a:cubicBezTo>
                <a:cubicBezTo>
                  <a:pt x="1698356" y="671274"/>
                  <a:pt x="1955080" y="355248"/>
                  <a:pt x="2369629" y="355248"/>
                </a:cubicBezTo>
                <a:close/>
                <a:moveTo>
                  <a:pt x="3297064" y="0"/>
                </a:moveTo>
                <a:lnTo>
                  <a:pt x="3553788" y="0"/>
                </a:lnTo>
                <a:lnTo>
                  <a:pt x="3553788" y="375141"/>
                </a:lnTo>
                <a:lnTo>
                  <a:pt x="3849920" y="375141"/>
                </a:lnTo>
                <a:lnTo>
                  <a:pt x="3849920" y="572563"/>
                </a:lnTo>
                <a:lnTo>
                  <a:pt x="3553788" y="572563"/>
                </a:lnTo>
                <a:lnTo>
                  <a:pt x="3553788" y="1401851"/>
                </a:lnTo>
                <a:cubicBezTo>
                  <a:pt x="3553788" y="1559863"/>
                  <a:pt x="3613089" y="1618977"/>
                  <a:pt x="3711800" y="1618977"/>
                </a:cubicBezTo>
                <a:cubicBezTo>
                  <a:pt x="3771104" y="1618977"/>
                  <a:pt x="3810512" y="1599273"/>
                  <a:pt x="3849920" y="1579567"/>
                </a:cubicBezTo>
                <a:lnTo>
                  <a:pt x="3849920" y="1776989"/>
                </a:lnTo>
                <a:cubicBezTo>
                  <a:pt x="3810512" y="1796696"/>
                  <a:pt x="3751210" y="1816400"/>
                  <a:pt x="3691908" y="1816400"/>
                </a:cubicBezTo>
                <a:cubicBezTo>
                  <a:pt x="3455078" y="1816400"/>
                  <a:pt x="3297064" y="1697983"/>
                  <a:pt x="3297064" y="1421555"/>
                </a:cubicBezTo>
                <a:lnTo>
                  <a:pt x="3297064" y="572563"/>
                </a:lnTo>
                <a:lnTo>
                  <a:pt x="3099642" y="572563"/>
                </a:lnTo>
                <a:lnTo>
                  <a:pt x="3099642" y="375141"/>
                </a:lnTo>
                <a:lnTo>
                  <a:pt x="3297064" y="375141"/>
                </a:lnTo>
                <a:close/>
                <a:moveTo>
                  <a:pt x="0" y="0"/>
                </a:moveTo>
                <a:lnTo>
                  <a:pt x="315839" y="0"/>
                </a:lnTo>
                <a:lnTo>
                  <a:pt x="1105528" y="1224132"/>
                </a:lnTo>
                <a:cubicBezTo>
                  <a:pt x="1164830" y="1322843"/>
                  <a:pt x="1223944" y="1421555"/>
                  <a:pt x="1263540" y="1500561"/>
                </a:cubicBezTo>
                <a:lnTo>
                  <a:pt x="1263540" y="0"/>
                </a:lnTo>
                <a:lnTo>
                  <a:pt x="1500372" y="0"/>
                </a:lnTo>
                <a:lnTo>
                  <a:pt x="1500372" y="1776989"/>
                </a:lnTo>
                <a:lnTo>
                  <a:pt x="1184534" y="1776989"/>
                </a:lnTo>
                <a:lnTo>
                  <a:pt x="394845" y="572563"/>
                </a:lnTo>
                <a:cubicBezTo>
                  <a:pt x="335543" y="473851"/>
                  <a:pt x="276430" y="375141"/>
                  <a:pt x="256724" y="296135"/>
                </a:cubicBezTo>
                <a:lnTo>
                  <a:pt x="237022" y="296135"/>
                </a:lnTo>
                <a:cubicBezTo>
                  <a:pt x="256724" y="375141"/>
                  <a:pt x="256724" y="493557"/>
                  <a:pt x="256724" y="611972"/>
                </a:cubicBezTo>
                <a:lnTo>
                  <a:pt x="256724" y="1776802"/>
                </a:lnTo>
                <a:lnTo>
                  <a:pt x="0" y="1776802"/>
                </a:lnTo>
                <a:close/>
              </a:path>
            </a:pathLst>
          </a:custGeom>
          <a:solidFill>
            <a:srgbClr val="FFFFFF"/>
          </a:solidFill>
        </p:spPr>
        <p:txBody>
          <a:bodyPr wrap="square">
            <a:noAutofit/>
          </a:bodyPr>
          <a:lstStyle>
            <a:lvl1pPr marL="0" indent="0">
              <a:buNone/>
              <a:defRPr sz="800">
                <a:noFill/>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9B96D470-D4D1-210D-7665-C74903C53265}"/>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GB" smtClean="0"/>
              <a:pPr/>
              <a:t>‹#›</a:t>
            </a:fld>
            <a:endParaRPr lang="en-GB"/>
          </a:p>
        </p:txBody>
      </p:sp>
      <p:sp>
        <p:nvSpPr>
          <p:cNvPr id="13" name="Picture Placeholder 7">
            <a:extLst>
              <a:ext uri="{FF2B5EF4-FFF2-40B4-BE49-F238E27FC236}">
                <a16:creationId xmlns:a16="http://schemas.microsoft.com/office/drawing/2014/main" id="{4BAB8B75-C663-7641-4486-474A396CF1BA}"/>
              </a:ext>
            </a:extLst>
          </p:cNvPr>
          <p:cNvSpPr>
            <a:spLocks noGrp="1"/>
          </p:cNvSpPr>
          <p:nvPr>
            <p:ph type="pic" sz="quarter" idx="13" hasCustomPrompt="1"/>
          </p:nvPr>
        </p:nvSpPr>
        <p:spPr>
          <a:xfrm>
            <a:off x="0" y="-1"/>
            <a:ext cx="12193200" cy="6861600"/>
          </a:xfrm>
          <a:solidFill>
            <a:schemeClr val="tx1">
              <a:lumMod val="85000"/>
            </a:schemeClr>
          </a:solidFill>
        </p:spPr>
        <p:txBody>
          <a:bodyPr lIns="0" tIns="3708000" anchor="t"/>
          <a:lstStyle>
            <a:lvl1pPr marL="0" indent="0" algn="ctr">
              <a:buNone/>
              <a:defRPr sz="1600">
                <a:solidFill>
                  <a:schemeClr val="bg1"/>
                </a:solidFill>
              </a:defRPr>
            </a:lvl1pPr>
          </a:lstStyle>
          <a:p>
            <a:r>
              <a:rPr lang="en-US" altLang="zh-HK"/>
              <a:t>Click icon to add picture, then right click and select option Send to Back</a:t>
            </a:r>
          </a:p>
        </p:txBody>
      </p:sp>
    </p:spTree>
    <p:extLst>
      <p:ext uri="{BB962C8B-B14F-4D97-AF65-F5344CB8AC3E}">
        <p14:creationId xmlns:p14="http://schemas.microsoft.com/office/powerpoint/2010/main" val="36435870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50">
          <p15:clr>
            <a:srgbClr val="A4A3A4"/>
          </p15:clr>
        </p15:guide>
        <p15:guide id="2" orient="horz" pos="1168">
          <p15:clr>
            <a:srgbClr val="A4A3A4"/>
          </p15:clr>
        </p15:guide>
        <p15:guide id="3" orient="horz" pos="2101">
          <p15:clr>
            <a:srgbClr val="A4A3A4"/>
          </p15:clr>
        </p15:guide>
        <p15:guide id="4" orient="horz" pos="2218">
          <p15:clr>
            <a:srgbClr val="A4A3A4"/>
          </p15:clr>
        </p15:guide>
        <p15:guide id="5" orient="horz" pos="3151">
          <p15:clr>
            <a:srgbClr val="A4A3A4"/>
          </p15:clr>
        </p15:guide>
        <p15:guide id="6" orient="horz" pos="3269">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frontpage">
    <p:bg>
      <p:bgRef idx="1001">
        <a:schemeClr val="bg1"/>
      </p:bgRef>
    </p:bg>
    <p:spTree>
      <p:nvGrpSpPr>
        <p:cNvPr id="1" name=""/>
        <p:cNvGrpSpPr/>
        <p:nvPr/>
      </p:nvGrpSpPr>
      <p:grpSpPr>
        <a:xfrm>
          <a:off x="0" y="0"/>
          <a:ext cx="0" cy="0"/>
          <a:chOff x="0" y="0"/>
          <a:chExt cx="0" cy="0"/>
        </a:xfrm>
      </p:grpSpPr>
      <p:grpSp>
        <p:nvGrpSpPr>
          <p:cNvPr id="18" name="Guide">
            <a:extLst>
              <a:ext uri="{FF2B5EF4-FFF2-40B4-BE49-F238E27FC236}">
                <a16:creationId xmlns:a16="http://schemas.microsoft.com/office/drawing/2014/main" id="{41142E58-7393-F68B-7BE0-516A5528096D}"/>
              </a:ext>
            </a:extLst>
          </p:cNvPr>
          <p:cNvGrpSpPr>
            <a:grpSpLocks noGrp="1" noUngrp="1" noRot="1" noMove="1" noResize="1"/>
          </p:cNvGrpSpPr>
          <p:nvPr userDrawn="1"/>
        </p:nvGrpSpPr>
        <p:grpSpPr>
          <a:xfrm>
            <a:off x="12587316" y="-1"/>
            <a:ext cx="2605059" cy="4512011"/>
            <a:chOff x="12587316" y="-1"/>
            <a:chExt cx="2605059" cy="4512011"/>
          </a:xfrm>
        </p:grpSpPr>
        <p:pic>
          <p:nvPicPr>
            <p:cNvPr id="6" name="Picture 5">
              <a:extLst>
                <a:ext uri="{FF2B5EF4-FFF2-40B4-BE49-F238E27FC236}">
                  <a16:creationId xmlns:a16="http://schemas.microsoft.com/office/drawing/2014/main" id="{02EAC2C7-807A-2E5F-50CE-2943BE94B6CE}"/>
                </a:ext>
              </a:extLst>
            </p:cNvPr>
            <p:cNvPicPr>
              <a:picLocks noGrp="1" noRot="1" noChangeAspect="1" noMove="1" noResize="1" noEditPoints="1" noAdjustHandles="1" noChangeArrowheads="1" noChangeShapeType="1" noCrop="1"/>
            </p:cNvPicPr>
            <p:nvPr userDrawn="1"/>
          </p:nvPicPr>
          <p:blipFill>
            <a:blip r:embed="rId2"/>
            <a:stretch>
              <a:fillRect/>
            </a:stretch>
          </p:blipFill>
          <p:spPr>
            <a:xfrm>
              <a:off x="12597199" y="524477"/>
              <a:ext cx="725714" cy="664212"/>
            </a:xfrm>
            <a:prstGeom prst="rect">
              <a:avLst/>
            </a:prstGeom>
          </p:spPr>
        </p:pic>
        <p:sp>
          <p:nvSpPr>
            <p:cNvPr id="10" name="TextBox 9">
              <a:extLst>
                <a:ext uri="{FF2B5EF4-FFF2-40B4-BE49-F238E27FC236}">
                  <a16:creationId xmlns:a16="http://schemas.microsoft.com/office/drawing/2014/main" id="{D54A843B-0FF1-5382-8E19-63E5959DC734}"/>
                </a:ext>
              </a:extLst>
            </p:cNvPr>
            <p:cNvSpPr txBox="1">
              <a:spLocks noGrp="1" noRot="1" noMove="1" noResize="1" noEditPoints="1" noAdjustHandles="1" noChangeArrowheads="1" noChangeShapeType="1"/>
            </p:cNvSpPr>
            <p:nvPr userDrawn="1"/>
          </p:nvSpPr>
          <p:spPr>
            <a:xfrm>
              <a:off x="12598400" y="-1"/>
              <a:ext cx="1603003" cy="184666"/>
            </a:xfrm>
            <a:prstGeom prst="rect">
              <a:avLst/>
            </a:prstGeom>
            <a:noFill/>
          </p:spPr>
          <p:txBody>
            <a:bodyPr wrap="none" lIns="0" tIns="0" rIns="0" bIns="0" rtlCol="0">
              <a:spAutoFit/>
            </a:bodyPr>
            <a:lstStyle/>
            <a:p>
              <a:r>
                <a:rPr lang="en-GB" sz="1200" b="1">
                  <a:solidFill>
                    <a:schemeClr val="bg1"/>
                  </a:solidFill>
                </a:rPr>
                <a:t>How to insert picture</a:t>
              </a:r>
            </a:p>
          </p:txBody>
        </p:sp>
        <p:sp>
          <p:nvSpPr>
            <p:cNvPr id="11" name="TextBox 10">
              <a:extLst>
                <a:ext uri="{FF2B5EF4-FFF2-40B4-BE49-F238E27FC236}">
                  <a16:creationId xmlns:a16="http://schemas.microsoft.com/office/drawing/2014/main" id="{9A30FC6F-19FB-9CDA-4A61-BDE7AD690ADE}"/>
                </a:ext>
              </a:extLst>
            </p:cNvPr>
            <p:cNvSpPr txBox="1">
              <a:spLocks noGrp="1" noRot="1" noMove="1" noResize="1" noEditPoints="1" noAdjustHandles="1" noChangeArrowheads="1" noChangeShapeType="1"/>
            </p:cNvSpPr>
            <p:nvPr userDrawn="1"/>
          </p:nvSpPr>
          <p:spPr>
            <a:xfrm>
              <a:off x="12587316" y="290859"/>
              <a:ext cx="2390078" cy="184666"/>
            </a:xfrm>
            <a:prstGeom prst="rect">
              <a:avLst/>
            </a:prstGeom>
            <a:noFill/>
          </p:spPr>
          <p:txBody>
            <a:bodyPr wrap="none" lIns="0" tIns="0" rIns="0" bIns="0" rtlCol="0">
              <a:spAutoFit/>
            </a:bodyPr>
            <a:lstStyle/>
            <a:p>
              <a:r>
                <a:rPr lang="en-GB" sz="1200" b="0">
                  <a:solidFill>
                    <a:schemeClr val="bg1"/>
                  </a:solidFill>
                </a:rPr>
                <a:t>Click on icon and select image </a:t>
              </a:r>
            </a:p>
          </p:txBody>
        </p:sp>
        <p:pic>
          <p:nvPicPr>
            <p:cNvPr id="13" name="Picture 12">
              <a:extLst>
                <a:ext uri="{FF2B5EF4-FFF2-40B4-BE49-F238E27FC236}">
                  <a16:creationId xmlns:a16="http://schemas.microsoft.com/office/drawing/2014/main" id="{BD438341-2CC6-F8B8-578C-0EFBA4BF56C3}"/>
                </a:ext>
              </a:extLst>
            </p:cNvPr>
            <p:cNvPicPr>
              <a:picLocks noGrp="1" noRot="1" noChangeAspect="1" noMove="1" noResize="1" noEditPoints="1" noAdjustHandles="1" noChangeArrowheads="1" noChangeShapeType="1" noCrop="1"/>
            </p:cNvPicPr>
            <p:nvPr userDrawn="1"/>
          </p:nvPicPr>
          <p:blipFill rotWithShape="1">
            <a:blip r:embed="rId3"/>
            <a:srcRect t="58157" r="3019" b="37657"/>
            <a:stretch/>
          </p:blipFill>
          <p:spPr>
            <a:xfrm>
              <a:off x="12597199" y="1988288"/>
              <a:ext cx="2559789" cy="279658"/>
            </a:xfrm>
            <a:prstGeom prst="rect">
              <a:avLst/>
            </a:prstGeom>
          </p:spPr>
        </p:pic>
        <p:sp>
          <p:nvSpPr>
            <p:cNvPr id="14" name="TextBox 13">
              <a:extLst>
                <a:ext uri="{FF2B5EF4-FFF2-40B4-BE49-F238E27FC236}">
                  <a16:creationId xmlns:a16="http://schemas.microsoft.com/office/drawing/2014/main" id="{0B0AFAEC-1715-B07F-FFEA-EC750818A544}"/>
                </a:ext>
              </a:extLst>
            </p:cNvPr>
            <p:cNvSpPr txBox="1">
              <a:spLocks noGrp="1" noRot="1" noMove="1" noResize="1" noEditPoints="1" noAdjustHandles="1" noChangeArrowheads="1" noChangeShapeType="1"/>
            </p:cNvSpPr>
            <p:nvPr userDrawn="1"/>
          </p:nvSpPr>
          <p:spPr>
            <a:xfrm>
              <a:off x="12597199" y="1381404"/>
              <a:ext cx="2559789" cy="553998"/>
            </a:xfrm>
            <a:prstGeom prst="rect">
              <a:avLst/>
            </a:prstGeom>
            <a:noFill/>
          </p:spPr>
          <p:txBody>
            <a:bodyPr wrap="square" lIns="0" tIns="0" rIns="0" bIns="0" rtlCol="0">
              <a:spAutoFit/>
            </a:bodyPr>
            <a:lstStyle/>
            <a:p>
              <a:r>
                <a:rPr lang="en-GB" sz="1200" b="0">
                  <a:solidFill>
                    <a:schemeClr val="bg1"/>
                  </a:solidFill>
                </a:rPr>
                <a:t>Once you have inserted image, right click on it and select option </a:t>
              </a:r>
              <a:br>
                <a:rPr lang="en-GB" sz="1200" b="0">
                  <a:solidFill>
                    <a:schemeClr val="bg1"/>
                  </a:solidFill>
                </a:rPr>
              </a:br>
              <a:r>
                <a:rPr lang="en-GB" sz="1200" b="1">
                  <a:solidFill>
                    <a:schemeClr val="bg1"/>
                  </a:solidFill>
                </a:rPr>
                <a:t>Send to Back</a:t>
              </a:r>
              <a:endParaRPr lang="en-GB" sz="1200" b="0">
                <a:solidFill>
                  <a:schemeClr val="bg1"/>
                </a:solidFill>
              </a:endParaRPr>
            </a:p>
          </p:txBody>
        </p:sp>
        <p:sp>
          <p:nvSpPr>
            <p:cNvPr id="15" name="TextBox 14">
              <a:extLst>
                <a:ext uri="{FF2B5EF4-FFF2-40B4-BE49-F238E27FC236}">
                  <a16:creationId xmlns:a16="http://schemas.microsoft.com/office/drawing/2014/main" id="{AA77E08F-0E57-3332-70E0-389FDE443FB1}"/>
                </a:ext>
              </a:extLst>
            </p:cNvPr>
            <p:cNvSpPr txBox="1">
              <a:spLocks noGrp="1" noRot="1" noMove="1" noResize="1" noEditPoints="1" noAdjustHandles="1" noChangeArrowheads="1" noChangeShapeType="1"/>
            </p:cNvSpPr>
            <p:nvPr userDrawn="1"/>
          </p:nvSpPr>
          <p:spPr>
            <a:xfrm>
              <a:off x="12587316" y="2656615"/>
              <a:ext cx="1734449" cy="184666"/>
            </a:xfrm>
            <a:prstGeom prst="rect">
              <a:avLst/>
            </a:prstGeom>
            <a:noFill/>
          </p:spPr>
          <p:txBody>
            <a:bodyPr wrap="none" lIns="0" tIns="0" rIns="0" bIns="0" rtlCol="0">
              <a:spAutoFit/>
            </a:bodyPr>
            <a:lstStyle/>
            <a:p>
              <a:r>
                <a:rPr lang="en-GB" sz="1200" b="1">
                  <a:solidFill>
                    <a:schemeClr val="bg1"/>
                  </a:solidFill>
                </a:rPr>
                <a:t>How to change picture</a:t>
              </a:r>
            </a:p>
          </p:txBody>
        </p:sp>
        <p:sp>
          <p:nvSpPr>
            <p:cNvPr id="16" name="TextBox 15">
              <a:extLst>
                <a:ext uri="{FF2B5EF4-FFF2-40B4-BE49-F238E27FC236}">
                  <a16:creationId xmlns:a16="http://schemas.microsoft.com/office/drawing/2014/main" id="{78D36230-14BB-12EB-491B-64CAC5937A8C}"/>
                </a:ext>
              </a:extLst>
            </p:cNvPr>
            <p:cNvSpPr txBox="1">
              <a:spLocks noGrp="1" noRot="1" noMove="1" noResize="1" noEditPoints="1" noAdjustHandles="1" noChangeArrowheads="1" noChangeShapeType="1"/>
            </p:cNvSpPr>
            <p:nvPr userDrawn="1"/>
          </p:nvSpPr>
          <p:spPr>
            <a:xfrm>
              <a:off x="12587316" y="2947475"/>
              <a:ext cx="2390078" cy="1107996"/>
            </a:xfrm>
            <a:prstGeom prst="rect">
              <a:avLst/>
            </a:prstGeom>
            <a:noFill/>
          </p:spPr>
          <p:txBody>
            <a:bodyPr wrap="square" lIns="0" tIns="0" rIns="0" bIns="0" rtlCol="0">
              <a:spAutoFit/>
            </a:bodyPr>
            <a:lstStyle/>
            <a:p>
              <a:r>
                <a:rPr lang="en-GB" sz="1200" b="0">
                  <a:solidFill>
                    <a:schemeClr val="bg1"/>
                  </a:solidFill>
                </a:rPr>
                <a:t>Click on the frame of slide and select picture</a:t>
              </a:r>
              <a:br>
                <a:rPr lang="en-GB" sz="1200" b="0">
                  <a:solidFill>
                    <a:schemeClr val="bg1"/>
                  </a:solidFill>
                </a:rPr>
              </a:br>
              <a:br>
                <a:rPr lang="en-GB" sz="1200" b="0">
                  <a:solidFill>
                    <a:schemeClr val="bg1"/>
                  </a:solidFill>
                </a:rPr>
              </a:br>
              <a:r>
                <a:rPr lang="en-GB" sz="1200" b="0">
                  <a:solidFill>
                    <a:schemeClr val="bg1"/>
                  </a:solidFill>
                </a:rPr>
                <a:t>Once you have selected image right click on it and select option</a:t>
              </a:r>
              <a:br>
                <a:rPr lang="en-GB" sz="1200" b="0">
                  <a:solidFill>
                    <a:schemeClr val="bg1"/>
                  </a:solidFill>
                </a:rPr>
              </a:br>
              <a:r>
                <a:rPr lang="en-GB" sz="1200" b="1">
                  <a:solidFill>
                    <a:schemeClr val="bg1"/>
                  </a:solidFill>
                </a:rPr>
                <a:t>Change picture</a:t>
              </a:r>
              <a:endParaRPr lang="en-GB" sz="1200" b="0">
                <a:solidFill>
                  <a:schemeClr val="bg1"/>
                </a:solidFill>
              </a:endParaRPr>
            </a:p>
          </p:txBody>
        </p:sp>
        <p:pic>
          <p:nvPicPr>
            <p:cNvPr id="17" name="Picture 16">
              <a:extLst>
                <a:ext uri="{FF2B5EF4-FFF2-40B4-BE49-F238E27FC236}">
                  <a16:creationId xmlns:a16="http://schemas.microsoft.com/office/drawing/2014/main" id="{005430F7-467A-3D2B-3504-31AC0D9B91F3}"/>
                </a:ext>
              </a:extLst>
            </p:cNvPr>
            <p:cNvPicPr>
              <a:picLocks noGrp="1" noRot="1" noChangeAspect="1" noMove="1" noResize="1" noEditPoints="1" noAdjustHandles="1" noChangeArrowheads="1" noChangeShapeType="1" noCrop="1"/>
            </p:cNvPicPr>
            <p:nvPr userDrawn="1"/>
          </p:nvPicPr>
          <p:blipFill>
            <a:blip r:embed="rId4"/>
            <a:stretch>
              <a:fillRect/>
            </a:stretch>
          </p:blipFill>
          <p:spPr>
            <a:xfrm>
              <a:off x="12595999" y="4158512"/>
              <a:ext cx="2596376" cy="353498"/>
            </a:xfrm>
            <a:prstGeom prst="rect">
              <a:avLst/>
            </a:prstGeom>
          </p:spPr>
        </p:pic>
      </p:grpSp>
      <p:sp>
        <p:nvSpPr>
          <p:cNvPr id="35" name="Grid - freeform">
            <a:extLst>
              <a:ext uri="{FF2B5EF4-FFF2-40B4-BE49-F238E27FC236}">
                <a16:creationId xmlns:a16="http://schemas.microsoft.com/office/drawing/2014/main" id="{2DDB9CE3-63AE-3A4C-9656-1872AEDC73F2}"/>
              </a:ext>
            </a:extLst>
          </p:cNvPr>
          <p:cNvSpPr>
            <a:spLocks noGrp="1"/>
          </p:cNvSpPr>
          <p:nvPr>
            <p:ph type="body" sz="quarter" idx="23"/>
          </p:nvPr>
        </p:nvSpPr>
        <p:spPr>
          <a:xfrm>
            <a:off x="0" y="2"/>
            <a:ext cx="12192000" cy="6857998"/>
          </a:xfrm>
          <a:custGeom>
            <a:avLst/>
            <a:gdLst>
              <a:gd name="connsiteX0" fmla="*/ 9193444 w 12192000"/>
              <a:gd name="connsiteY0" fmla="*/ 5192943 h 6857998"/>
              <a:gd name="connsiteX1" fmla="*/ 9193444 w 12192000"/>
              <a:gd name="connsiteY1" fmla="*/ 6668993 h 6857998"/>
              <a:gd name="connsiteX2" fmla="*/ 12001406 w 12192000"/>
              <a:gd name="connsiteY2" fmla="*/ 6668993 h 6857998"/>
              <a:gd name="connsiteX3" fmla="*/ 12001406 w 12192000"/>
              <a:gd name="connsiteY3" fmla="*/ 5192943 h 6857998"/>
              <a:gd name="connsiteX4" fmla="*/ 9006666 w 12192000"/>
              <a:gd name="connsiteY4" fmla="*/ 5192943 h 6857998"/>
              <a:gd name="connsiteX5" fmla="*/ 9006666 w 12192000"/>
              <a:gd name="connsiteY5" fmla="*/ 6668993 h 6857998"/>
              <a:gd name="connsiteX6" fmla="*/ 9186244 w 12192000"/>
              <a:gd name="connsiteY6" fmla="*/ 6668993 h 6857998"/>
              <a:gd name="connsiteX7" fmla="*/ 9186244 w 12192000"/>
              <a:gd name="connsiteY7" fmla="*/ 5192943 h 6857998"/>
              <a:gd name="connsiteX8" fmla="*/ 6191504 w 12192000"/>
              <a:gd name="connsiteY8" fmla="*/ 5192943 h 6857998"/>
              <a:gd name="connsiteX9" fmla="*/ 6191504 w 12192000"/>
              <a:gd name="connsiteY9" fmla="*/ 6668993 h 6857998"/>
              <a:gd name="connsiteX10" fmla="*/ 8999466 w 12192000"/>
              <a:gd name="connsiteY10" fmla="*/ 6668993 h 6857998"/>
              <a:gd name="connsiteX11" fmla="*/ 8999466 w 12192000"/>
              <a:gd name="connsiteY11" fmla="*/ 5192943 h 6857998"/>
              <a:gd name="connsiteX12" fmla="*/ 6006316 w 12192000"/>
              <a:gd name="connsiteY12" fmla="*/ 5192943 h 6857998"/>
              <a:gd name="connsiteX13" fmla="*/ 6006316 w 12192000"/>
              <a:gd name="connsiteY13" fmla="*/ 6668993 h 6857998"/>
              <a:gd name="connsiteX14" fmla="*/ 6184304 w 12192000"/>
              <a:gd name="connsiteY14" fmla="*/ 6668993 h 6857998"/>
              <a:gd name="connsiteX15" fmla="*/ 6184304 w 12192000"/>
              <a:gd name="connsiteY15" fmla="*/ 5192943 h 6857998"/>
              <a:gd name="connsiteX16" fmla="*/ 3191152 w 12192000"/>
              <a:gd name="connsiteY16" fmla="*/ 5192943 h 6857998"/>
              <a:gd name="connsiteX17" fmla="*/ 3191152 w 12192000"/>
              <a:gd name="connsiteY17" fmla="*/ 6668993 h 6857998"/>
              <a:gd name="connsiteX18" fmla="*/ 5999116 w 12192000"/>
              <a:gd name="connsiteY18" fmla="*/ 6668993 h 6857998"/>
              <a:gd name="connsiteX19" fmla="*/ 5999116 w 12192000"/>
              <a:gd name="connsiteY19" fmla="*/ 5192943 h 6857998"/>
              <a:gd name="connsiteX20" fmla="*/ 3004803 w 12192000"/>
              <a:gd name="connsiteY20" fmla="*/ 5192943 h 6857998"/>
              <a:gd name="connsiteX21" fmla="*/ 3004803 w 12192000"/>
              <a:gd name="connsiteY21" fmla="*/ 6668993 h 6857998"/>
              <a:gd name="connsiteX22" fmla="*/ 3183952 w 12192000"/>
              <a:gd name="connsiteY22" fmla="*/ 6668993 h 6857998"/>
              <a:gd name="connsiteX23" fmla="*/ 3183952 w 12192000"/>
              <a:gd name="connsiteY23" fmla="*/ 5192943 h 6857998"/>
              <a:gd name="connsiteX24" fmla="*/ 190221 w 12192000"/>
              <a:gd name="connsiteY24" fmla="*/ 5192943 h 6857998"/>
              <a:gd name="connsiteX25" fmla="*/ 190221 w 12192000"/>
              <a:gd name="connsiteY25" fmla="*/ 6668993 h 6857998"/>
              <a:gd name="connsiteX26" fmla="*/ 2997602 w 12192000"/>
              <a:gd name="connsiteY26" fmla="*/ 6668993 h 6857998"/>
              <a:gd name="connsiteX27" fmla="*/ 2997602 w 12192000"/>
              <a:gd name="connsiteY27" fmla="*/ 5192943 h 6857998"/>
              <a:gd name="connsiteX28" fmla="*/ 9193444 w 12192000"/>
              <a:gd name="connsiteY28" fmla="*/ 5006166 h 6857998"/>
              <a:gd name="connsiteX29" fmla="*/ 9193444 w 12192000"/>
              <a:gd name="connsiteY29" fmla="*/ 5185743 h 6857998"/>
              <a:gd name="connsiteX30" fmla="*/ 12001406 w 12192000"/>
              <a:gd name="connsiteY30" fmla="*/ 5185743 h 6857998"/>
              <a:gd name="connsiteX31" fmla="*/ 12001406 w 12192000"/>
              <a:gd name="connsiteY31" fmla="*/ 5006166 h 6857998"/>
              <a:gd name="connsiteX32" fmla="*/ 9006666 w 12192000"/>
              <a:gd name="connsiteY32" fmla="*/ 5006166 h 6857998"/>
              <a:gd name="connsiteX33" fmla="*/ 9006666 w 12192000"/>
              <a:gd name="connsiteY33" fmla="*/ 5185743 h 6857998"/>
              <a:gd name="connsiteX34" fmla="*/ 9186244 w 12192000"/>
              <a:gd name="connsiteY34" fmla="*/ 5185743 h 6857998"/>
              <a:gd name="connsiteX35" fmla="*/ 9186244 w 12192000"/>
              <a:gd name="connsiteY35" fmla="*/ 5006166 h 6857998"/>
              <a:gd name="connsiteX36" fmla="*/ 6191504 w 12192000"/>
              <a:gd name="connsiteY36" fmla="*/ 5006166 h 6857998"/>
              <a:gd name="connsiteX37" fmla="*/ 6191504 w 12192000"/>
              <a:gd name="connsiteY37" fmla="*/ 5185743 h 6857998"/>
              <a:gd name="connsiteX38" fmla="*/ 8999466 w 12192000"/>
              <a:gd name="connsiteY38" fmla="*/ 5185743 h 6857998"/>
              <a:gd name="connsiteX39" fmla="*/ 8999466 w 12192000"/>
              <a:gd name="connsiteY39" fmla="*/ 5006166 h 6857998"/>
              <a:gd name="connsiteX40" fmla="*/ 6006316 w 12192000"/>
              <a:gd name="connsiteY40" fmla="*/ 5006166 h 6857998"/>
              <a:gd name="connsiteX41" fmla="*/ 6006316 w 12192000"/>
              <a:gd name="connsiteY41" fmla="*/ 5185743 h 6857998"/>
              <a:gd name="connsiteX42" fmla="*/ 6184304 w 12192000"/>
              <a:gd name="connsiteY42" fmla="*/ 5185743 h 6857998"/>
              <a:gd name="connsiteX43" fmla="*/ 6184304 w 12192000"/>
              <a:gd name="connsiteY43" fmla="*/ 5006166 h 6857998"/>
              <a:gd name="connsiteX44" fmla="*/ 3191152 w 12192000"/>
              <a:gd name="connsiteY44" fmla="*/ 5006166 h 6857998"/>
              <a:gd name="connsiteX45" fmla="*/ 3191152 w 12192000"/>
              <a:gd name="connsiteY45" fmla="*/ 5185743 h 6857998"/>
              <a:gd name="connsiteX46" fmla="*/ 5999116 w 12192000"/>
              <a:gd name="connsiteY46" fmla="*/ 5185743 h 6857998"/>
              <a:gd name="connsiteX47" fmla="*/ 5999116 w 12192000"/>
              <a:gd name="connsiteY47" fmla="*/ 5006166 h 6857998"/>
              <a:gd name="connsiteX48" fmla="*/ 3004803 w 12192000"/>
              <a:gd name="connsiteY48" fmla="*/ 5006166 h 6857998"/>
              <a:gd name="connsiteX49" fmla="*/ 3004803 w 12192000"/>
              <a:gd name="connsiteY49" fmla="*/ 5185743 h 6857998"/>
              <a:gd name="connsiteX50" fmla="*/ 3183952 w 12192000"/>
              <a:gd name="connsiteY50" fmla="*/ 5185743 h 6857998"/>
              <a:gd name="connsiteX51" fmla="*/ 3183952 w 12192000"/>
              <a:gd name="connsiteY51" fmla="*/ 5006166 h 6857998"/>
              <a:gd name="connsiteX52" fmla="*/ 190221 w 12192000"/>
              <a:gd name="connsiteY52" fmla="*/ 5006166 h 6857998"/>
              <a:gd name="connsiteX53" fmla="*/ 190221 w 12192000"/>
              <a:gd name="connsiteY53" fmla="*/ 5185743 h 6857998"/>
              <a:gd name="connsiteX54" fmla="*/ 2997602 w 12192000"/>
              <a:gd name="connsiteY54" fmla="*/ 5185743 h 6857998"/>
              <a:gd name="connsiteX55" fmla="*/ 2997602 w 12192000"/>
              <a:gd name="connsiteY55" fmla="*/ 5006166 h 6857998"/>
              <a:gd name="connsiteX56" fmla="*/ 9193444 w 12192000"/>
              <a:gd name="connsiteY56" fmla="*/ 3524503 h 6857998"/>
              <a:gd name="connsiteX57" fmla="*/ 9193444 w 12192000"/>
              <a:gd name="connsiteY57" fmla="*/ 4998966 h 6857998"/>
              <a:gd name="connsiteX58" fmla="*/ 12001406 w 12192000"/>
              <a:gd name="connsiteY58" fmla="*/ 4998966 h 6857998"/>
              <a:gd name="connsiteX59" fmla="*/ 12001406 w 12192000"/>
              <a:gd name="connsiteY59" fmla="*/ 3524503 h 6857998"/>
              <a:gd name="connsiteX60" fmla="*/ 9006666 w 12192000"/>
              <a:gd name="connsiteY60" fmla="*/ 3524503 h 6857998"/>
              <a:gd name="connsiteX61" fmla="*/ 9006666 w 12192000"/>
              <a:gd name="connsiteY61" fmla="*/ 4998966 h 6857998"/>
              <a:gd name="connsiteX62" fmla="*/ 9186244 w 12192000"/>
              <a:gd name="connsiteY62" fmla="*/ 4998966 h 6857998"/>
              <a:gd name="connsiteX63" fmla="*/ 9186244 w 12192000"/>
              <a:gd name="connsiteY63" fmla="*/ 3524503 h 6857998"/>
              <a:gd name="connsiteX64" fmla="*/ 6191504 w 12192000"/>
              <a:gd name="connsiteY64" fmla="*/ 3524503 h 6857998"/>
              <a:gd name="connsiteX65" fmla="*/ 6191504 w 12192000"/>
              <a:gd name="connsiteY65" fmla="*/ 4998966 h 6857998"/>
              <a:gd name="connsiteX66" fmla="*/ 8999466 w 12192000"/>
              <a:gd name="connsiteY66" fmla="*/ 4998966 h 6857998"/>
              <a:gd name="connsiteX67" fmla="*/ 8999466 w 12192000"/>
              <a:gd name="connsiteY67" fmla="*/ 3524503 h 6857998"/>
              <a:gd name="connsiteX68" fmla="*/ 6006316 w 12192000"/>
              <a:gd name="connsiteY68" fmla="*/ 3524503 h 6857998"/>
              <a:gd name="connsiteX69" fmla="*/ 6006316 w 12192000"/>
              <a:gd name="connsiteY69" fmla="*/ 4998966 h 6857998"/>
              <a:gd name="connsiteX70" fmla="*/ 6184304 w 12192000"/>
              <a:gd name="connsiteY70" fmla="*/ 4998966 h 6857998"/>
              <a:gd name="connsiteX71" fmla="*/ 6184304 w 12192000"/>
              <a:gd name="connsiteY71" fmla="*/ 3524503 h 6857998"/>
              <a:gd name="connsiteX72" fmla="*/ 3191152 w 12192000"/>
              <a:gd name="connsiteY72" fmla="*/ 3524503 h 6857998"/>
              <a:gd name="connsiteX73" fmla="*/ 3191152 w 12192000"/>
              <a:gd name="connsiteY73" fmla="*/ 4998966 h 6857998"/>
              <a:gd name="connsiteX74" fmla="*/ 5999116 w 12192000"/>
              <a:gd name="connsiteY74" fmla="*/ 4998966 h 6857998"/>
              <a:gd name="connsiteX75" fmla="*/ 5999116 w 12192000"/>
              <a:gd name="connsiteY75" fmla="*/ 3524503 h 6857998"/>
              <a:gd name="connsiteX76" fmla="*/ 3004803 w 12192000"/>
              <a:gd name="connsiteY76" fmla="*/ 3524503 h 6857998"/>
              <a:gd name="connsiteX77" fmla="*/ 3004803 w 12192000"/>
              <a:gd name="connsiteY77" fmla="*/ 4998966 h 6857998"/>
              <a:gd name="connsiteX78" fmla="*/ 3183952 w 12192000"/>
              <a:gd name="connsiteY78" fmla="*/ 4998966 h 6857998"/>
              <a:gd name="connsiteX79" fmla="*/ 3183952 w 12192000"/>
              <a:gd name="connsiteY79" fmla="*/ 3524503 h 6857998"/>
              <a:gd name="connsiteX80" fmla="*/ 190221 w 12192000"/>
              <a:gd name="connsiteY80" fmla="*/ 3524503 h 6857998"/>
              <a:gd name="connsiteX81" fmla="*/ 190221 w 12192000"/>
              <a:gd name="connsiteY81" fmla="*/ 4998966 h 6857998"/>
              <a:gd name="connsiteX82" fmla="*/ 2997602 w 12192000"/>
              <a:gd name="connsiteY82" fmla="*/ 4998966 h 6857998"/>
              <a:gd name="connsiteX83" fmla="*/ 2997602 w 12192000"/>
              <a:gd name="connsiteY83" fmla="*/ 3524503 h 6857998"/>
              <a:gd name="connsiteX84" fmla="*/ 9193444 w 12192000"/>
              <a:gd name="connsiteY84" fmla="*/ 3339315 h 6857998"/>
              <a:gd name="connsiteX85" fmla="*/ 9193444 w 12192000"/>
              <a:gd name="connsiteY85" fmla="*/ 3517303 h 6857998"/>
              <a:gd name="connsiteX86" fmla="*/ 12001406 w 12192000"/>
              <a:gd name="connsiteY86" fmla="*/ 3517303 h 6857998"/>
              <a:gd name="connsiteX87" fmla="*/ 12001406 w 12192000"/>
              <a:gd name="connsiteY87" fmla="*/ 3339315 h 6857998"/>
              <a:gd name="connsiteX88" fmla="*/ 9006666 w 12192000"/>
              <a:gd name="connsiteY88" fmla="*/ 3339315 h 6857998"/>
              <a:gd name="connsiteX89" fmla="*/ 9006666 w 12192000"/>
              <a:gd name="connsiteY89" fmla="*/ 3517303 h 6857998"/>
              <a:gd name="connsiteX90" fmla="*/ 9186244 w 12192000"/>
              <a:gd name="connsiteY90" fmla="*/ 3517303 h 6857998"/>
              <a:gd name="connsiteX91" fmla="*/ 9186244 w 12192000"/>
              <a:gd name="connsiteY91" fmla="*/ 3339315 h 6857998"/>
              <a:gd name="connsiteX92" fmla="*/ 6191504 w 12192000"/>
              <a:gd name="connsiteY92" fmla="*/ 3339315 h 6857998"/>
              <a:gd name="connsiteX93" fmla="*/ 6191504 w 12192000"/>
              <a:gd name="connsiteY93" fmla="*/ 3517303 h 6857998"/>
              <a:gd name="connsiteX94" fmla="*/ 8999466 w 12192000"/>
              <a:gd name="connsiteY94" fmla="*/ 3517303 h 6857998"/>
              <a:gd name="connsiteX95" fmla="*/ 8999466 w 12192000"/>
              <a:gd name="connsiteY95" fmla="*/ 3339315 h 6857998"/>
              <a:gd name="connsiteX96" fmla="*/ 6006316 w 12192000"/>
              <a:gd name="connsiteY96" fmla="*/ 3339315 h 6857998"/>
              <a:gd name="connsiteX97" fmla="*/ 6006316 w 12192000"/>
              <a:gd name="connsiteY97" fmla="*/ 3517303 h 6857998"/>
              <a:gd name="connsiteX98" fmla="*/ 6184304 w 12192000"/>
              <a:gd name="connsiteY98" fmla="*/ 3517303 h 6857998"/>
              <a:gd name="connsiteX99" fmla="*/ 6184304 w 12192000"/>
              <a:gd name="connsiteY99" fmla="*/ 3339315 h 6857998"/>
              <a:gd name="connsiteX100" fmla="*/ 3191152 w 12192000"/>
              <a:gd name="connsiteY100" fmla="*/ 3339315 h 6857998"/>
              <a:gd name="connsiteX101" fmla="*/ 3191152 w 12192000"/>
              <a:gd name="connsiteY101" fmla="*/ 3517303 h 6857998"/>
              <a:gd name="connsiteX102" fmla="*/ 5999116 w 12192000"/>
              <a:gd name="connsiteY102" fmla="*/ 3517303 h 6857998"/>
              <a:gd name="connsiteX103" fmla="*/ 5999116 w 12192000"/>
              <a:gd name="connsiteY103" fmla="*/ 3339315 h 6857998"/>
              <a:gd name="connsiteX104" fmla="*/ 3004803 w 12192000"/>
              <a:gd name="connsiteY104" fmla="*/ 3339315 h 6857998"/>
              <a:gd name="connsiteX105" fmla="*/ 3004803 w 12192000"/>
              <a:gd name="connsiteY105" fmla="*/ 3517303 h 6857998"/>
              <a:gd name="connsiteX106" fmla="*/ 3183952 w 12192000"/>
              <a:gd name="connsiteY106" fmla="*/ 3517303 h 6857998"/>
              <a:gd name="connsiteX107" fmla="*/ 3183952 w 12192000"/>
              <a:gd name="connsiteY107" fmla="*/ 3339315 h 6857998"/>
              <a:gd name="connsiteX108" fmla="*/ 190221 w 12192000"/>
              <a:gd name="connsiteY108" fmla="*/ 3339315 h 6857998"/>
              <a:gd name="connsiteX109" fmla="*/ 190221 w 12192000"/>
              <a:gd name="connsiteY109" fmla="*/ 3517303 h 6857998"/>
              <a:gd name="connsiteX110" fmla="*/ 2997602 w 12192000"/>
              <a:gd name="connsiteY110" fmla="*/ 3517303 h 6857998"/>
              <a:gd name="connsiteX111" fmla="*/ 2997602 w 12192000"/>
              <a:gd name="connsiteY111" fmla="*/ 3339315 h 6857998"/>
              <a:gd name="connsiteX112" fmla="*/ 9193444 w 12192000"/>
              <a:gd name="connsiteY112" fmla="*/ 1859240 h 6857998"/>
              <a:gd name="connsiteX113" fmla="*/ 9193444 w 12192000"/>
              <a:gd name="connsiteY113" fmla="*/ 3332115 h 6857998"/>
              <a:gd name="connsiteX114" fmla="*/ 12001406 w 12192000"/>
              <a:gd name="connsiteY114" fmla="*/ 3332115 h 6857998"/>
              <a:gd name="connsiteX115" fmla="*/ 12001406 w 12192000"/>
              <a:gd name="connsiteY115" fmla="*/ 1859240 h 6857998"/>
              <a:gd name="connsiteX116" fmla="*/ 9006666 w 12192000"/>
              <a:gd name="connsiteY116" fmla="*/ 1859240 h 6857998"/>
              <a:gd name="connsiteX117" fmla="*/ 9006666 w 12192000"/>
              <a:gd name="connsiteY117" fmla="*/ 3332115 h 6857998"/>
              <a:gd name="connsiteX118" fmla="*/ 9186244 w 12192000"/>
              <a:gd name="connsiteY118" fmla="*/ 3332115 h 6857998"/>
              <a:gd name="connsiteX119" fmla="*/ 9186244 w 12192000"/>
              <a:gd name="connsiteY119" fmla="*/ 1859240 h 6857998"/>
              <a:gd name="connsiteX120" fmla="*/ 6191504 w 12192000"/>
              <a:gd name="connsiteY120" fmla="*/ 1859240 h 6857998"/>
              <a:gd name="connsiteX121" fmla="*/ 6191504 w 12192000"/>
              <a:gd name="connsiteY121" fmla="*/ 3332115 h 6857998"/>
              <a:gd name="connsiteX122" fmla="*/ 8999466 w 12192000"/>
              <a:gd name="connsiteY122" fmla="*/ 3332115 h 6857998"/>
              <a:gd name="connsiteX123" fmla="*/ 8999466 w 12192000"/>
              <a:gd name="connsiteY123" fmla="*/ 1859240 h 6857998"/>
              <a:gd name="connsiteX124" fmla="*/ 6006316 w 12192000"/>
              <a:gd name="connsiteY124" fmla="*/ 1859240 h 6857998"/>
              <a:gd name="connsiteX125" fmla="*/ 6006316 w 12192000"/>
              <a:gd name="connsiteY125" fmla="*/ 3332115 h 6857998"/>
              <a:gd name="connsiteX126" fmla="*/ 6184304 w 12192000"/>
              <a:gd name="connsiteY126" fmla="*/ 3332115 h 6857998"/>
              <a:gd name="connsiteX127" fmla="*/ 6184304 w 12192000"/>
              <a:gd name="connsiteY127" fmla="*/ 1859240 h 6857998"/>
              <a:gd name="connsiteX128" fmla="*/ 3191152 w 12192000"/>
              <a:gd name="connsiteY128" fmla="*/ 1859240 h 6857998"/>
              <a:gd name="connsiteX129" fmla="*/ 3191152 w 12192000"/>
              <a:gd name="connsiteY129" fmla="*/ 3332115 h 6857998"/>
              <a:gd name="connsiteX130" fmla="*/ 5999116 w 12192000"/>
              <a:gd name="connsiteY130" fmla="*/ 3332115 h 6857998"/>
              <a:gd name="connsiteX131" fmla="*/ 5999116 w 12192000"/>
              <a:gd name="connsiteY131" fmla="*/ 1859240 h 6857998"/>
              <a:gd name="connsiteX132" fmla="*/ 3004803 w 12192000"/>
              <a:gd name="connsiteY132" fmla="*/ 1859240 h 6857998"/>
              <a:gd name="connsiteX133" fmla="*/ 3004803 w 12192000"/>
              <a:gd name="connsiteY133" fmla="*/ 3332115 h 6857998"/>
              <a:gd name="connsiteX134" fmla="*/ 3183952 w 12192000"/>
              <a:gd name="connsiteY134" fmla="*/ 3332115 h 6857998"/>
              <a:gd name="connsiteX135" fmla="*/ 3183952 w 12192000"/>
              <a:gd name="connsiteY135" fmla="*/ 1859240 h 6857998"/>
              <a:gd name="connsiteX136" fmla="*/ 190221 w 12192000"/>
              <a:gd name="connsiteY136" fmla="*/ 1859240 h 6857998"/>
              <a:gd name="connsiteX137" fmla="*/ 190221 w 12192000"/>
              <a:gd name="connsiteY137" fmla="*/ 3332115 h 6857998"/>
              <a:gd name="connsiteX138" fmla="*/ 2997602 w 12192000"/>
              <a:gd name="connsiteY138" fmla="*/ 3332115 h 6857998"/>
              <a:gd name="connsiteX139" fmla="*/ 2997602 w 12192000"/>
              <a:gd name="connsiteY139" fmla="*/ 1859240 h 6857998"/>
              <a:gd name="connsiteX140" fmla="*/ 9193444 w 12192000"/>
              <a:gd name="connsiteY140" fmla="*/ 1671302 h 6857998"/>
              <a:gd name="connsiteX141" fmla="*/ 9193444 w 12192000"/>
              <a:gd name="connsiteY141" fmla="*/ 1852040 h 6857998"/>
              <a:gd name="connsiteX142" fmla="*/ 12001406 w 12192000"/>
              <a:gd name="connsiteY142" fmla="*/ 1852040 h 6857998"/>
              <a:gd name="connsiteX143" fmla="*/ 12001406 w 12192000"/>
              <a:gd name="connsiteY143" fmla="*/ 1671302 h 6857998"/>
              <a:gd name="connsiteX144" fmla="*/ 9006666 w 12192000"/>
              <a:gd name="connsiteY144" fmla="*/ 1671302 h 6857998"/>
              <a:gd name="connsiteX145" fmla="*/ 9006666 w 12192000"/>
              <a:gd name="connsiteY145" fmla="*/ 1852040 h 6857998"/>
              <a:gd name="connsiteX146" fmla="*/ 9186244 w 12192000"/>
              <a:gd name="connsiteY146" fmla="*/ 1852040 h 6857998"/>
              <a:gd name="connsiteX147" fmla="*/ 9186244 w 12192000"/>
              <a:gd name="connsiteY147" fmla="*/ 1671302 h 6857998"/>
              <a:gd name="connsiteX148" fmla="*/ 6191504 w 12192000"/>
              <a:gd name="connsiteY148" fmla="*/ 1671302 h 6857998"/>
              <a:gd name="connsiteX149" fmla="*/ 6191504 w 12192000"/>
              <a:gd name="connsiteY149" fmla="*/ 1852040 h 6857998"/>
              <a:gd name="connsiteX150" fmla="*/ 8999466 w 12192000"/>
              <a:gd name="connsiteY150" fmla="*/ 1852040 h 6857998"/>
              <a:gd name="connsiteX151" fmla="*/ 8999466 w 12192000"/>
              <a:gd name="connsiteY151" fmla="*/ 1671302 h 6857998"/>
              <a:gd name="connsiteX152" fmla="*/ 6006316 w 12192000"/>
              <a:gd name="connsiteY152" fmla="*/ 1671302 h 6857998"/>
              <a:gd name="connsiteX153" fmla="*/ 6006316 w 12192000"/>
              <a:gd name="connsiteY153" fmla="*/ 1852040 h 6857998"/>
              <a:gd name="connsiteX154" fmla="*/ 6184304 w 12192000"/>
              <a:gd name="connsiteY154" fmla="*/ 1852040 h 6857998"/>
              <a:gd name="connsiteX155" fmla="*/ 6184304 w 12192000"/>
              <a:gd name="connsiteY155" fmla="*/ 1671302 h 6857998"/>
              <a:gd name="connsiteX156" fmla="*/ 3191152 w 12192000"/>
              <a:gd name="connsiteY156" fmla="*/ 1671302 h 6857998"/>
              <a:gd name="connsiteX157" fmla="*/ 3191152 w 12192000"/>
              <a:gd name="connsiteY157" fmla="*/ 1852040 h 6857998"/>
              <a:gd name="connsiteX158" fmla="*/ 5999116 w 12192000"/>
              <a:gd name="connsiteY158" fmla="*/ 1852040 h 6857998"/>
              <a:gd name="connsiteX159" fmla="*/ 5999116 w 12192000"/>
              <a:gd name="connsiteY159" fmla="*/ 1671302 h 6857998"/>
              <a:gd name="connsiteX160" fmla="*/ 3004803 w 12192000"/>
              <a:gd name="connsiteY160" fmla="*/ 1671302 h 6857998"/>
              <a:gd name="connsiteX161" fmla="*/ 3004803 w 12192000"/>
              <a:gd name="connsiteY161" fmla="*/ 1852040 h 6857998"/>
              <a:gd name="connsiteX162" fmla="*/ 3183952 w 12192000"/>
              <a:gd name="connsiteY162" fmla="*/ 1852040 h 6857998"/>
              <a:gd name="connsiteX163" fmla="*/ 3183952 w 12192000"/>
              <a:gd name="connsiteY163" fmla="*/ 1671302 h 6857998"/>
              <a:gd name="connsiteX164" fmla="*/ 190221 w 12192000"/>
              <a:gd name="connsiteY164" fmla="*/ 1671302 h 6857998"/>
              <a:gd name="connsiteX165" fmla="*/ 190221 w 12192000"/>
              <a:gd name="connsiteY165" fmla="*/ 1852040 h 6857998"/>
              <a:gd name="connsiteX166" fmla="*/ 2997602 w 12192000"/>
              <a:gd name="connsiteY166" fmla="*/ 1852040 h 6857998"/>
              <a:gd name="connsiteX167" fmla="*/ 2997602 w 12192000"/>
              <a:gd name="connsiteY167" fmla="*/ 1671302 h 6857998"/>
              <a:gd name="connsiteX168" fmla="*/ 9193444 w 12192000"/>
              <a:gd name="connsiteY168" fmla="*/ 190219 h 6857998"/>
              <a:gd name="connsiteX169" fmla="*/ 9193444 w 12192000"/>
              <a:gd name="connsiteY169" fmla="*/ 1664102 h 6857998"/>
              <a:gd name="connsiteX170" fmla="*/ 12001406 w 12192000"/>
              <a:gd name="connsiteY170" fmla="*/ 1664102 h 6857998"/>
              <a:gd name="connsiteX171" fmla="*/ 12001406 w 12192000"/>
              <a:gd name="connsiteY171" fmla="*/ 190219 h 6857998"/>
              <a:gd name="connsiteX172" fmla="*/ 9006666 w 12192000"/>
              <a:gd name="connsiteY172" fmla="*/ 190219 h 6857998"/>
              <a:gd name="connsiteX173" fmla="*/ 9006666 w 12192000"/>
              <a:gd name="connsiteY173" fmla="*/ 1664102 h 6857998"/>
              <a:gd name="connsiteX174" fmla="*/ 9186244 w 12192000"/>
              <a:gd name="connsiteY174" fmla="*/ 1664102 h 6857998"/>
              <a:gd name="connsiteX175" fmla="*/ 9186244 w 12192000"/>
              <a:gd name="connsiteY175" fmla="*/ 190219 h 6857998"/>
              <a:gd name="connsiteX176" fmla="*/ 6191504 w 12192000"/>
              <a:gd name="connsiteY176" fmla="*/ 190219 h 6857998"/>
              <a:gd name="connsiteX177" fmla="*/ 6191504 w 12192000"/>
              <a:gd name="connsiteY177" fmla="*/ 1664102 h 6857998"/>
              <a:gd name="connsiteX178" fmla="*/ 8999466 w 12192000"/>
              <a:gd name="connsiteY178" fmla="*/ 1664102 h 6857998"/>
              <a:gd name="connsiteX179" fmla="*/ 8999466 w 12192000"/>
              <a:gd name="connsiteY179" fmla="*/ 190219 h 6857998"/>
              <a:gd name="connsiteX180" fmla="*/ 6006316 w 12192000"/>
              <a:gd name="connsiteY180" fmla="*/ 190219 h 6857998"/>
              <a:gd name="connsiteX181" fmla="*/ 6006316 w 12192000"/>
              <a:gd name="connsiteY181" fmla="*/ 1664102 h 6857998"/>
              <a:gd name="connsiteX182" fmla="*/ 6184304 w 12192000"/>
              <a:gd name="connsiteY182" fmla="*/ 1664102 h 6857998"/>
              <a:gd name="connsiteX183" fmla="*/ 6184304 w 12192000"/>
              <a:gd name="connsiteY183" fmla="*/ 190219 h 6857998"/>
              <a:gd name="connsiteX184" fmla="*/ 3191152 w 12192000"/>
              <a:gd name="connsiteY184" fmla="*/ 190219 h 6857998"/>
              <a:gd name="connsiteX185" fmla="*/ 3191152 w 12192000"/>
              <a:gd name="connsiteY185" fmla="*/ 1664102 h 6857998"/>
              <a:gd name="connsiteX186" fmla="*/ 5999116 w 12192000"/>
              <a:gd name="connsiteY186" fmla="*/ 1664102 h 6857998"/>
              <a:gd name="connsiteX187" fmla="*/ 5999116 w 12192000"/>
              <a:gd name="connsiteY187" fmla="*/ 190219 h 6857998"/>
              <a:gd name="connsiteX188" fmla="*/ 3004803 w 12192000"/>
              <a:gd name="connsiteY188" fmla="*/ 190219 h 6857998"/>
              <a:gd name="connsiteX189" fmla="*/ 3004803 w 12192000"/>
              <a:gd name="connsiteY189" fmla="*/ 1664102 h 6857998"/>
              <a:gd name="connsiteX190" fmla="*/ 3183952 w 12192000"/>
              <a:gd name="connsiteY190" fmla="*/ 1664102 h 6857998"/>
              <a:gd name="connsiteX191" fmla="*/ 3183952 w 12192000"/>
              <a:gd name="connsiteY191" fmla="*/ 190219 h 6857998"/>
              <a:gd name="connsiteX192" fmla="*/ 190221 w 12192000"/>
              <a:gd name="connsiteY192" fmla="*/ 190219 h 6857998"/>
              <a:gd name="connsiteX193" fmla="*/ 190221 w 12192000"/>
              <a:gd name="connsiteY193" fmla="*/ 1664102 h 6857998"/>
              <a:gd name="connsiteX194" fmla="*/ 2997602 w 12192000"/>
              <a:gd name="connsiteY194" fmla="*/ 1664102 h 6857998"/>
              <a:gd name="connsiteX195" fmla="*/ 2997602 w 12192000"/>
              <a:gd name="connsiteY195" fmla="*/ 190219 h 6857998"/>
              <a:gd name="connsiteX196" fmla="*/ 183021 w 12192000"/>
              <a:gd name="connsiteY196" fmla="*/ 0 h 6857998"/>
              <a:gd name="connsiteX197" fmla="*/ 190221 w 12192000"/>
              <a:gd name="connsiteY197" fmla="*/ 0 h 6857998"/>
              <a:gd name="connsiteX198" fmla="*/ 190221 w 12192000"/>
              <a:gd name="connsiteY198" fmla="*/ 183019 h 6857998"/>
              <a:gd name="connsiteX199" fmla="*/ 2997602 w 12192000"/>
              <a:gd name="connsiteY199" fmla="*/ 183019 h 6857998"/>
              <a:gd name="connsiteX200" fmla="*/ 2997602 w 12192000"/>
              <a:gd name="connsiteY200" fmla="*/ 0 h 6857998"/>
              <a:gd name="connsiteX201" fmla="*/ 3004803 w 12192000"/>
              <a:gd name="connsiteY201" fmla="*/ 0 h 6857998"/>
              <a:gd name="connsiteX202" fmla="*/ 3004803 w 12192000"/>
              <a:gd name="connsiteY202" fmla="*/ 183019 h 6857998"/>
              <a:gd name="connsiteX203" fmla="*/ 3183952 w 12192000"/>
              <a:gd name="connsiteY203" fmla="*/ 183019 h 6857998"/>
              <a:gd name="connsiteX204" fmla="*/ 3183952 w 12192000"/>
              <a:gd name="connsiteY204" fmla="*/ 0 h 6857998"/>
              <a:gd name="connsiteX205" fmla="*/ 3191152 w 12192000"/>
              <a:gd name="connsiteY205" fmla="*/ 0 h 6857998"/>
              <a:gd name="connsiteX206" fmla="*/ 3191152 w 12192000"/>
              <a:gd name="connsiteY206" fmla="*/ 183019 h 6857998"/>
              <a:gd name="connsiteX207" fmla="*/ 5999116 w 12192000"/>
              <a:gd name="connsiteY207" fmla="*/ 183019 h 6857998"/>
              <a:gd name="connsiteX208" fmla="*/ 5999116 w 12192000"/>
              <a:gd name="connsiteY208" fmla="*/ 0 h 6857998"/>
              <a:gd name="connsiteX209" fmla="*/ 6006316 w 12192000"/>
              <a:gd name="connsiteY209" fmla="*/ 0 h 6857998"/>
              <a:gd name="connsiteX210" fmla="*/ 6006316 w 12192000"/>
              <a:gd name="connsiteY210" fmla="*/ 183019 h 6857998"/>
              <a:gd name="connsiteX211" fmla="*/ 6184304 w 12192000"/>
              <a:gd name="connsiteY211" fmla="*/ 183019 h 6857998"/>
              <a:gd name="connsiteX212" fmla="*/ 6184304 w 12192000"/>
              <a:gd name="connsiteY212" fmla="*/ 0 h 6857998"/>
              <a:gd name="connsiteX213" fmla="*/ 6191504 w 12192000"/>
              <a:gd name="connsiteY213" fmla="*/ 0 h 6857998"/>
              <a:gd name="connsiteX214" fmla="*/ 6191504 w 12192000"/>
              <a:gd name="connsiteY214" fmla="*/ 183019 h 6857998"/>
              <a:gd name="connsiteX215" fmla="*/ 8999466 w 12192000"/>
              <a:gd name="connsiteY215" fmla="*/ 183019 h 6857998"/>
              <a:gd name="connsiteX216" fmla="*/ 8999466 w 12192000"/>
              <a:gd name="connsiteY216" fmla="*/ 0 h 6857998"/>
              <a:gd name="connsiteX217" fmla="*/ 9006666 w 12192000"/>
              <a:gd name="connsiteY217" fmla="*/ 0 h 6857998"/>
              <a:gd name="connsiteX218" fmla="*/ 9006666 w 12192000"/>
              <a:gd name="connsiteY218" fmla="*/ 183019 h 6857998"/>
              <a:gd name="connsiteX219" fmla="*/ 9186244 w 12192000"/>
              <a:gd name="connsiteY219" fmla="*/ 183019 h 6857998"/>
              <a:gd name="connsiteX220" fmla="*/ 9186244 w 12192000"/>
              <a:gd name="connsiteY220" fmla="*/ 1 h 6857998"/>
              <a:gd name="connsiteX221" fmla="*/ 9193444 w 12192000"/>
              <a:gd name="connsiteY221" fmla="*/ 1 h 6857998"/>
              <a:gd name="connsiteX222" fmla="*/ 9193444 w 12192000"/>
              <a:gd name="connsiteY222" fmla="*/ 183019 h 6857998"/>
              <a:gd name="connsiteX223" fmla="*/ 12001406 w 12192000"/>
              <a:gd name="connsiteY223" fmla="*/ 183019 h 6857998"/>
              <a:gd name="connsiteX224" fmla="*/ 12001406 w 12192000"/>
              <a:gd name="connsiteY224" fmla="*/ 1 h 6857998"/>
              <a:gd name="connsiteX225" fmla="*/ 12008606 w 12192000"/>
              <a:gd name="connsiteY225" fmla="*/ 1 h 6857998"/>
              <a:gd name="connsiteX226" fmla="*/ 12008606 w 12192000"/>
              <a:gd name="connsiteY226" fmla="*/ 183019 h 6857998"/>
              <a:gd name="connsiteX227" fmla="*/ 12192000 w 12192000"/>
              <a:gd name="connsiteY227" fmla="*/ 183019 h 6857998"/>
              <a:gd name="connsiteX228" fmla="*/ 12192000 w 12192000"/>
              <a:gd name="connsiteY228" fmla="*/ 190219 h 6857998"/>
              <a:gd name="connsiteX229" fmla="*/ 12008606 w 12192000"/>
              <a:gd name="connsiteY229" fmla="*/ 190219 h 6857998"/>
              <a:gd name="connsiteX230" fmla="*/ 12008606 w 12192000"/>
              <a:gd name="connsiteY230" fmla="*/ 1664102 h 6857998"/>
              <a:gd name="connsiteX231" fmla="*/ 12192000 w 12192000"/>
              <a:gd name="connsiteY231" fmla="*/ 1664102 h 6857998"/>
              <a:gd name="connsiteX232" fmla="*/ 12192000 w 12192000"/>
              <a:gd name="connsiteY232" fmla="*/ 1671302 h 6857998"/>
              <a:gd name="connsiteX233" fmla="*/ 12008606 w 12192000"/>
              <a:gd name="connsiteY233" fmla="*/ 1671302 h 6857998"/>
              <a:gd name="connsiteX234" fmla="*/ 12008606 w 12192000"/>
              <a:gd name="connsiteY234" fmla="*/ 1852040 h 6857998"/>
              <a:gd name="connsiteX235" fmla="*/ 12192000 w 12192000"/>
              <a:gd name="connsiteY235" fmla="*/ 1852040 h 6857998"/>
              <a:gd name="connsiteX236" fmla="*/ 12192000 w 12192000"/>
              <a:gd name="connsiteY236" fmla="*/ 1859240 h 6857998"/>
              <a:gd name="connsiteX237" fmla="*/ 12008606 w 12192000"/>
              <a:gd name="connsiteY237" fmla="*/ 1859240 h 6857998"/>
              <a:gd name="connsiteX238" fmla="*/ 12008606 w 12192000"/>
              <a:gd name="connsiteY238" fmla="*/ 3332115 h 6857998"/>
              <a:gd name="connsiteX239" fmla="*/ 12192000 w 12192000"/>
              <a:gd name="connsiteY239" fmla="*/ 3332115 h 6857998"/>
              <a:gd name="connsiteX240" fmla="*/ 12192000 w 12192000"/>
              <a:gd name="connsiteY240" fmla="*/ 3339315 h 6857998"/>
              <a:gd name="connsiteX241" fmla="*/ 12008606 w 12192000"/>
              <a:gd name="connsiteY241" fmla="*/ 3339315 h 6857998"/>
              <a:gd name="connsiteX242" fmla="*/ 12008606 w 12192000"/>
              <a:gd name="connsiteY242" fmla="*/ 3517303 h 6857998"/>
              <a:gd name="connsiteX243" fmla="*/ 12192000 w 12192000"/>
              <a:gd name="connsiteY243" fmla="*/ 3517303 h 6857998"/>
              <a:gd name="connsiteX244" fmla="*/ 12192000 w 12192000"/>
              <a:gd name="connsiteY244" fmla="*/ 3524503 h 6857998"/>
              <a:gd name="connsiteX245" fmla="*/ 12008606 w 12192000"/>
              <a:gd name="connsiteY245" fmla="*/ 3524503 h 6857998"/>
              <a:gd name="connsiteX246" fmla="*/ 12008606 w 12192000"/>
              <a:gd name="connsiteY246" fmla="*/ 4998966 h 6857998"/>
              <a:gd name="connsiteX247" fmla="*/ 12192000 w 12192000"/>
              <a:gd name="connsiteY247" fmla="*/ 4998966 h 6857998"/>
              <a:gd name="connsiteX248" fmla="*/ 12192000 w 12192000"/>
              <a:gd name="connsiteY248" fmla="*/ 5006166 h 6857998"/>
              <a:gd name="connsiteX249" fmla="*/ 12008606 w 12192000"/>
              <a:gd name="connsiteY249" fmla="*/ 5006166 h 6857998"/>
              <a:gd name="connsiteX250" fmla="*/ 12008606 w 12192000"/>
              <a:gd name="connsiteY250" fmla="*/ 5185743 h 6857998"/>
              <a:gd name="connsiteX251" fmla="*/ 12192000 w 12192000"/>
              <a:gd name="connsiteY251" fmla="*/ 5185743 h 6857998"/>
              <a:gd name="connsiteX252" fmla="*/ 12192000 w 12192000"/>
              <a:gd name="connsiteY252" fmla="*/ 5192943 h 6857998"/>
              <a:gd name="connsiteX253" fmla="*/ 12008606 w 12192000"/>
              <a:gd name="connsiteY253" fmla="*/ 5192943 h 6857998"/>
              <a:gd name="connsiteX254" fmla="*/ 12008606 w 12192000"/>
              <a:gd name="connsiteY254" fmla="*/ 6668993 h 6857998"/>
              <a:gd name="connsiteX255" fmla="*/ 12192000 w 12192000"/>
              <a:gd name="connsiteY255" fmla="*/ 6668993 h 6857998"/>
              <a:gd name="connsiteX256" fmla="*/ 12192000 w 12192000"/>
              <a:gd name="connsiteY256" fmla="*/ 6676193 h 6857998"/>
              <a:gd name="connsiteX257" fmla="*/ 12008606 w 12192000"/>
              <a:gd name="connsiteY257" fmla="*/ 6676193 h 6857998"/>
              <a:gd name="connsiteX258" fmla="*/ 12008606 w 12192000"/>
              <a:gd name="connsiteY258" fmla="*/ 6857998 h 6857998"/>
              <a:gd name="connsiteX259" fmla="*/ 12001406 w 12192000"/>
              <a:gd name="connsiteY259" fmla="*/ 6857998 h 6857998"/>
              <a:gd name="connsiteX260" fmla="*/ 12001406 w 12192000"/>
              <a:gd name="connsiteY260" fmla="*/ 6676193 h 6857998"/>
              <a:gd name="connsiteX261" fmla="*/ 9193444 w 12192000"/>
              <a:gd name="connsiteY261" fmla="*/ 6676193 h 6857998"/>
              <a:gd name="connsiteX262" fmla="*/ 9193444 w 12192000"/>
              <a:gd name="connsiteY262" fmla="*/ 6857998 h 6857998"/>
              <a:gd name="connsiteX263" fmla="*/ 9186244 w 12192000"/>
              <a:gd name="connsiteY263" fmla="*/ 6857998 h 6857998"/>
              <a:gd name="connsiteX264" fmla="*/ 9186244 w 12192000"/>
              <a:gd name="connsiteY264" fmla="*/ 6676193 h 6857998"/>
              <a:gd name="connsiteX265" fmla="*/ 9006666 w 12192000"/>
              <a:gd name="connsiteY265" fmla="*/ 6676193 h 6857998"/>
              <a:gd name="connsiteX266" fmla="*/ 9006666 w 12192000"/>
              <a:gd name="connsiteY266" fmla="*/ 6857998 h 6857998"/>
              <a:gd name="connsiteX267" fmla="*/ 8999466 w 12192000"/>
              <a:gd name="connsiteY267" fmla="*/ 6857998 h 6857998"/>
              <a:gd name="connsiteX268" fmla="*/ 8999466 w 12192000"/>
              <a:gd name="connsiteY268" fmla="*/ 6676193 h 6857998"/>
              <a:gd name="connsiteX269" fmla="*/ 6191504 w 12192000"/>
              <a:gd name="connsiteY269" fmla="*/ 6676193 h 6857998"/>
              <a:gd name="connsiteX270" fmla="*/ 6191504 w 12192000"/>
              <a:gd name="connsiteY270" fmla="*/ 6857998 h 6857998"/>
              <a:gd name="connsiteX271" fmla="*/ 6184304 w 12192000"/>
              <a:gd name="connsiteY271" fmla="*/ 6857998 h 6857998"/>
              <a:gd name="connsiteX272" fmla="*/ 6184304 w 12192000"/>
              <a:gd name="connsiteY272" fmla="*/ 6676193 h 6857998"/>
              <a:gd name="connsiteX273" fmla="*/ 6006316 w 12192000"/>
              <a:gd name="connsiteY273" fmla="*/ 6676193 h 6857998"/>
              <a:gd name="connsiteX274" fmla="*/ 6006316 w 12192000"/>
              <a:gd name="connsiteY274" fmla="*/ 6857998 h 6857998"/>
              <a:gd name="connsiteX275" fmla="*/ 5999116 w 12192000"/>
              <a:gd name="connsiteY275" fmla="*/ 6857998 h 6857998"/>
              <a:gd name="connsiteX276" fmla="*/ 5999116 w 12192000"/>
              <a:gd name="connsiteY276" fmla="*/ 6676193 h 6857998"/>
              <a:gd name="connsiteX277" fmla="*/ 3191152 w 12192000"/>
              <a:gd name="connsiteY277" fmla="*/ 6676193 h 6857998"/>
              <a:gd name="connsiteX278" fmla="*/ 3191152 w 12192000"/>
              <a:gd name="connsiteY278" fmla="*/ 6857998 h 6857998"/>
              <a:gd name="connsiteX279" fmla="*/ 3183952 w 12192000"/>
              <a:gd name="connsiteY279" fmla="*/ 6857998 h 6857998"/>
              <a:gd name="connsiteX280" fmla="*/ 3183952 w 12192000"/>
              <a:gd name="connsiteY280" fmla="*/ 6676193 h 6857998"/>
              <a:gd name="connsiteX281" fmla="*/ 3004803 w 12192000"/>
              <a:gd name="connsiteY281" fmla="*/ 6676193 h 6857998"/>
              <a:gd name="connsiteX282" fmla="*/ 3004803 w 12192000"/>
              <a:gd name="connsiteY282" fmla="*/ 6857998 h 6857998"/>
              <a:gd name="connsiteX283" fmla="*/ 2997602 w 12192000"/>
              <a:gd name="connsiteY283" fmla="*/ 6857998 h 6857998"/>
              <a:gd name="connsiteX284" fmla="*/ 2997602 w 12192000"/>
              <a:gd name="connsiteY284" fmla="*/ 6676193 h 6857998"/>
              <a:gd name="connsiteX285" fmla="*/ 190221 w 12192000"/>
              <a:gd name="connsiteY285" fmla="*/ 6676193 h 6857998"/>
              <a:gd name="connsiteX286" fmla="*/ 190221 w 12192000"/>
              <a:gd name="connsiteY286" fmla="*/ 6857998 h 6857998"/>
              <a:gd name="connsiteX287" fmla="*/ 183021 w 12192000"/>
              <a:gd name="connsiteY287" fmla="*/ 6857998 h 6857998"/>
              <a:gd name="connsiteX288" fmla="*/ 183021 w 12192000"/>
              <a:gd name="connsiteY288" fmla="*/ 6676193 h 6857998"/>
              <a:gd name="connsiteX289" fmla="*/ 0 w 12192000"/>
              <a:gd name="connsiteY289" fmla="*/ 6676193 h 6857998"/>
              <a:gd name="connsiteX290" fmla="*/ 0 w 12192000"/>
              <a:gd name="connsiteY290" fmla="*/ 6668993 h 6857998"/>
              <a:gd name="connsiteX291" fmla="*/ 183021 w 12192000"/>
              <a:gd name="connsiteY291" fmla="*/ 6668993 h 6857998"/>
              <a:gd name="connsiteX292" fmla="*/ 183021 w 12192000"/>
              <a:gd name="connsiteY292" fmla="*/ 5192943 h 6857998"/>
              <a:gd name="connsiteX293" fmla="*/ 0 w 12192000"/>
              <a:gd name="connsiteY293" fmla="*/ 5192943 h 6857998"/>
              <a:gd name="connsiteX294" fmla="*/ 0 w 12192000"/>
              <a:gd name="connsiteY294" fmla="*/ 5185743 h 6857998"/>
              <a:gd name="connsiteX295" fmla="*/ 183021 w 12192000"/>
              <a:gd name="connsiteY295" fmla="*/ 5185743 h 6857998"/>
              <a:gd name="connsiteX296" fmla="*/ 183021 w 12192000"/>
              <a:gd name="connsiteY296" fmla="*/ 5006166 h 6857998"/>
              <a:gd name="connsiteX297" fmla="*/ 1 w 12192000"/>
              <a:gd name="connsiteY297" fmla="*/ 5006166 h 6857998"/>
              <a:gd name="connsiteX298" fmla="*/ 1 w 12192000"/>
              <a:gd name="connsiteY298" fmla="*/ 4998966 h 6857998"/>
              <a:gd name="connsiteX299" fmla="*/ 183021 w 12192000"/>
              <a:gd name="connsiteY299" fmla="*/ 4998966 h 6857998"/>
              <a:gd name="connsiteX300" fmla="*/ 183021 w 12192000"/>
              <a:gd name="connsiteY300" fmla="*/ 3524503 h 6857998"/>
              <a:gd name="connsiteX301" fmla="*/ 1 w 12192000"/>
              <a:gd name="connsiteY301" fmla="*/ 3524503 h 6857998"/>
              <a:gd name="connsiteX302" fmla="*/ 1 w 12192000"/>
              <a:gd name="connsiteY302" fmla="*/ 3517303 h 6857998"/>
              <a:gd name="connsiteX303" fmla="*/ 183021 w 12192000"/>
              <a:gd name="connsiteY303" fmla="*/ 3517303 h 6857998"/>
              <a:gd name="connsiteX304" fmla="*/ 183021 w 12192000"/>
              <a:gd name="connsiteY304" fmla="*/ 3339315 h 6857998"/>
              <a:gd name="connsiteX305" fmla="*/ 1 w 12192000"/>
              <a:gd name="connsiteY305" fmla="*/ 3339315 h 6857998"/>
              <a:gd name="connsiteX306" fmla="*/ 1 w 12192000"/>
              <a:gd name="connsiteY306" fmla="*/ 3332115 h 6857998"/>
              <a:gd name="connsiteX307" fmla="*/ 183021 w 12192000"/>
              <a:gd name="connsiteY307" fmla="*/ 3332115 h 6857998"/>
              <a:gd name="connsiteX308" fmla="*/ 183021 w 12192000"/>
              <a:gd name="connsiteY308" fmla="*/ 1859240 h 6857998"/>
              <a:gd name="connsiteX309" fmla="*/ 1 w 12192000"/>
              <a:gd name="connsiteY309" fmla="*/ 1859240 h 6857998"/>
              <a:gd name="connsiteX310" fmla="*/ 1 w 12192000"/>
              <a:gd name="connsiteY310" fmla="*/ 1852040 h 6857998"/>
              <a:gd name="connsiteX311" fmla="*/ 183021 w 12192000"/>
              <a:gd name="connsiteY311" fmla="*/ 1852040 h 6857998"/>
              <a:gd name="connsiteX312" fmla="*/ 183021 w 12192000"/>
              <a:gd name="connsiteY312" fmla="*/ 1671302 h 6857998"/>
              <a:gd name="connsiteX313" fmla="*/ 1 w 12192000"/>
              <a:gd name="connsiteY313" fmla="*/ 1671302 h 6857998"/>
              <a:gd name="connsiteX314" fmla="*/ 1 w 12192000"/>
              <a:gd name="connsiteY314" fmla="*/ 1664102 h 6857998"/>
              <a:gd name="connsiteX315" fmla="*/ 183021 w 12192000"/>
              <a:gd name="connsiteY315" fmla="*/ 1664102 h 6857998"/>
              <a:gd name="connsiteX316" fmla="*/ 183021 w 12192000"/>
              <a:gd name="connsiteY316" fmla="*/ 190219 h 6857998"/>
              <a:gd name="connsiteX317" fmla="*/ 1 w 12192000"/>
              <a:gd name="connsiteY317" fmla="*/ 190219 h 6857998"/>
              <a:gd name="connsiteX318" fmla="*/ 1 w 12192000"/>
              <a:gd name="connsiteY318" fmla="*/ 183019 h 6857998"/>
              <a:gd name="connsiteX319" fmla="*/ 183021 w 12192000"/>
              <a:gd name="connsiteY319" fmla="*/ 183019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2000" h="6857998">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2000" y="183019"/>
                </a:lnTo>
                <a:lnTo>
                  <a:pt x="12192000" y="190219"/>
                </a:lnTo>
                <a:lnTo>
                  <a:pt x="12008606" y="190219"/>
                </a:lnTo>
                <a:lnTo>
                  <a:pt x="12008606" y="1664102"/>
                </a:lnTo>
                <a:lnTo>
                  <a:pt x="12192000" y="1664102"/>
                </a:lnTo>
                <a:lnTo>
                  <a:pt x="12192000" y="1671302"/>
                </a:lnTo>
                <a:lnTo>
                  <a:pt x="12008606" y="1671302"/>
                </a:lnTo>
                <a:lnTo>
                  <a:pt x="12008606" y="1852040"/>
                </a:lnTo>
                <a:lnTo>
                  <a:pt x="12192000" y="1852040"/>
                </a:lnTo>
                <a:lnTo>
                  <a:pt x="12192000" y="1859240"/>
                </a:lnTo>
                <a:lnTo>
                  <a:pt x="12008606" y="1859240"/>
                </a:lnTo>
                <a:lnTo>
                  <a:pt x="12008606" y="3332115"/>
                </a:lnTo>
                <a:lnTo>
                  <a:pt x="12192000" y="3332115"/>
                </a:lnTo>
                <a:lnTo>
                  <a:pt x="12192000" y="3339315"/>
                </a:lnTo>
                <a:lnTo>
                  <a:pt x="12008606" y="3339315"/>
                </a:lnTo>
                <a:lnTo>
                  <a:pt x="12008606" y="3517303"/>
                </a:lnTo>
                <a:lnTo>
                  <a:pt x="12192000" y="3517303"/>
                </a:lnTo>
                <a:lnTo>
                  <a:pt x="12192000" y="3524503"/>
                </a:lnTo>
                <a:lnTo>
                  <a:pt x="12008606" y="3524503"/>
                </a:lnTo>
                <a:lnTo>
                  <a:pt x="12008606" y="4998966"/>
                </a:lnTo>
                <a:lnTo>
                  <a:pt x="12192000" y="4998966"/>
                </a:lnTo>
                <a:lnTo>
                  <a:pt x="12192000" y="5006166"/>
                </a:lnTo>
                <a:lnTo>
                  <a:pt x="12008606" y="5006166"/>
                </a:lnTo>
                <a:lnTo>
                  <a:pt x="12008606" y="5185743"/>
                </a:lnTo>
                <a:lnTo>
                  <a:pt x="12192000" y="5185743"/>
                </a:lnTo>
                <a:lnTo>
                  <a:pt x="12192000" y="5192943"/>
                </a:lnTo>
                <a:lnTo>
                  <a:pt x="12008606" y="5192943"/>
                </a:lnTo>
                <a:lnTo>
                  <a:pt x="12008606" y="6668993"/>
                </a:lnTo>
                <a:lnTo>
                  <a:pt x="12192000" y="6668993"/>
                </a:lnTo>
                <a:lnTo>
                  <a:pt x="12192000" y="6676193"/>
                </a:lnTo>
                <a:lnTo>
                  <a:pt x="12008606" y="6676193"/>
                </a:lnTo>
                <a:lnTo>
                  <a:pt x="12008606" y="6857998"/>
                </a:lnTo>
                <a:lnTo>
                  <a:pt x="12001406" y="6857998"/>
                </a:lnTo>
                <a:lnTo>
                  <a:pt x="12001406" y="6676193"/>
                </a:lnTo>
                <a:lnTo>
                  <a:pt x="9193444" y="6676193"/>
                </a:lnTo>
                <a:lnTo>
                  <a:pt x="9193444" y="6857998"/>
                </a:lnTo>
                <a:lnTo>
                  <a:pt x="9186244" y="6857998"/>
                </a:lnTo>
                <a:lnTo>
                  <a:pt x="9186244" y="6676193"/>
                </a:lnTo>
                <a:lnTo>
                  <a:pt x="9006666" y="6676193"/>
                </a:lnTo>
                <a:lnTo>
                  <a:pt x="9006666" y="6857998"/>
                </a:lnTo>
                <a:lnTo>
                  <a:pt x="8999466" y="6857998"/>
                </a:lnTo>
                <a:lnTo>
                  <a:pt x="8999466" y="6676193"/>
                </a:lnTo>
                <a:lnTo>
                  <a:pt x="6191504" y="6676193"/>
                </a:lnTo>
                <a:lnTo>
                  <a:pt x="6191504" y="6857998"/>
                </a:lnTo>
                <a:lnTo>
                  <a:pt x="6184304" y="6857998"/>
                </a:lnTo>
                <a:lnTo>
                  <a:pt x="6184304" y="6676193"/>
                </a:lnTo>
                <a:lnTo>
                  <a:pt x="6006316" y="6676193"/>
                </a:lnTo>
                <a:lnTo>
                  <a:pt x="6006316" y="6857998"/>
                </a:lnTo>
                <a:lnTo>
                  <a:pt x="5999116" y="6857998"/>
                </a:lnTo>
                <a:lnTo>
                  <a:pt x="5999116" y="6676193"/>
                </a:lnTo>
                <a:lnTo>
                  <a:pt x="3191152" y="6676193"/>
                </a:lnTo>
                <a:lnTo>
                  <a:pt x="3191152" y="6857998"/>
                </a:lnTo>
                <a:lnTo>
                  <a:pt x="3183952" y="6857998"/>
                </a:lnTo>
                <a:lnTo>
                  <a:pt x="3183952" y="6676193"/>
                </a:lnTo>
                <a:lnTo>
                  <a:pt x="3004803" y="6676193"/>
                </a:lnTo>
                <a:lnTo>
                  <a:pt x="3004803" y="6857998"/>
                </a:lnTo>
                <a:lnTo>
                  <a:pt x="2997602" y="6857998"/>
                </a:lnTo>
                <a:lnTo>
                  <a:pt x="2997602" y="6676193"/>
                </a:lnTo>
                <a:lnTo>
                  <a:pt x="190221" y="6676193"/>
                </a:lnTo>
                <a:lnTo>
                  <a:pt x="190221" y="6857998"/>
                </a:lnTo>
                <a:lnTo>
                  <a:pt x="183021" y="6857998"/>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rgbClr val="FFFFFF">
              <a:alpha val="40000"/>
            </a:srgbClr>
          </a:solidFill>
        </p:spPr>
        <p:txBody>
          <a:bodyPr wrap="square">
            <a:noAutofit/>
          </a:bodyPr>
          <a:lstStyle>
            <a:lvl1pPr marL="0" indent="0">
              <a:buNone/>
              <a:defRPr sz="800">
                <a:noFill/>
              </a:defRPr>
            </a:lvl1pPr>
          </a:lstStyle>
          <a:p>
            <a:pPr lvl="0"/>
            <a:r>
              <a:rPr lang="en-US"/>
              <a:t>Click to edit Master text styles</a:t>
            </a:r>
          </a:p>
        </p:txBody>
      </p:sp>
      <p:sp>
        <p:nvSpPr>
          <p:cNvPr id="2" name="Title 1"/>
          <p:cNvSpPr>
            <a:spLocks noGrp="1"/>
          </p:cNvSpPr>
          <p:nvPr>
            <p:ph type="ctrTitle" hasCustomPrompt="1"/>
          </p:nvPr>
        </p:nvSpPr>
        <p:spPr>
          <a:xfrm>
            <a:off x="3000376" y="1666875"/>
            <a:ext cx="9004300" cy="1668463"/>
          </a:xfrm>
        </p:spPr>
        <p:txBody>
          <a:bodyPr lIns="162000" tIns="144000" bIns="0" anchor="t"/>
          <a:lstStyle>
            <a:lvl1pPr algn="l">
              <a:lnSpc>
                <a:spcPct val="86000"/>
              </a:lnSpc>
              <a:defRPr sz="6300">
                <a:solidFill>
                  <a:schemeClr val="tx1"/>
                </a:solidFill>
              </a:defRPr>
            </a:lvl1pPr>
          </a:lstStyle>
          <a:p>
            <a:r>
              <a:rPr lang="en-GB"/>
              <a:t>Click to add case title</a:t>
            </a:r>
          </a:p>
        </p:txBody>
      </p:sp>
      <p:sp>
        <p:nvSpPr>
          <p:cNvPr id="3" name="Subtitle 2">
            <a:extLst>
              <a:ext uri="{FF2B5EF4-FFF2-40B4-BE49-F238E27FC236}">
                <a16:creationId xmlns:a16="http://schemas.microsoft.com/office/drawing/2014/main" id="{1FB2772C-AF9B-BD8D-22DF-FA5C83D3FC3A}"/>
              </a:ext>
            </a:extLst>
          </p:cNvPr>
          <p:cNvSpPr>
            <a:spLocks noGrp="1"/>
          </p:cNvSpPr>
          <p:nvPr>
            <p:ph type="subTitle" idx="1" hasCustomPrompt="1"/>
          </p:nvPr>
        </p:nvSpPr>
        <p:spPr>
          <a:xfrm>
            <a:off x="3186113" y="3521075"/>
            <a:ext cx="8818562" cy="1668461"/>
          </a:xfrm>
        </p:spPr>
        <p:txBody>
          <a:bodyPr bIns="126000" anchor="b">
            <a:normAutofit/>
          </a:bodyPr>
          <a:lstStyle>
            <a:lvl1pPr marL="0" indent="0" algn="l">
              <a:lnSpc>
                <a:spcPct val="100000"/>
              </a:lnSpc>
              <a:spcBef>
                <a:spcPts val="0"/>
              </a:spcBef>
              <a:buFont typeface="Arial" panose="020B0604020202020204" pitchFamily="34" charset="0"/>
              <a:buChar char="​"/>
              <a:defRPr sz="2400" b="0">
                <a:solidFill>
                  <a:schemeClr val="tx1"/>
                </a:solidFill>
              </a:defRPr>
            </a:lvl1pPr>
            <a:lvl2pPr marL="0" indent="0" algn="l">
              <a:lnSpc>
                <a:spcPct val="100000"/>
              </a:lnSpc>
              <a:buFont typeface="Arial" panose="020B0604020202020204" pitchFamily="34" charset="0"/>
              <a:buChar char="​"/>
              <a:defRPr sz="2400" b="0">
                <a:solidFill>
                  <a:schemeClr val="tx1"/>
                </a:solidFill>
              </a:defRPr>
            </a:lvl2pPr>
            <a:lvl3pPr marL="0" indent="0" algn="l">
              <a:lnSpc>
                <a:spcPct val="100000"/>
              </a:lnSpc>
              <a:buFont typeface="Arial" panose="020B0604020202020204" pitchFamily="34" charset="0"/>
              <a:buChar char="​"/>
              <a:defRPr sz="2400" b="0">
                <a:solidFill>
                  <a:schemeClr val="tx1"/>
                </a:solidFill>
              </a:defRPr>
            </a:lvl3pPr>
            <a:lvl4pPr marL="0" indent="0" algn="l">
              <a:lnSpc>
                <a:spcPct val="100000"/>
              </a:lnSpc>
              <a:buFont typeface="Arial" panose="020B0604020202020204" pitchFamily="34" charset="0"/>
              <a:buChar char="​"/>
              <a:defRPr sz="2400" b="0">
                <a:solidFill>
                  <a:schemeClr val="tx1"/>
                </a:solidFill>
              </a:defRPr>
            </a:lvl4pPr>
            <a:lvl5pPr marL="0" indent="0" algn="l">
              <a:lnSpc>
                <a:spcPct val="100000"/>
              </a:lnSpc>
              <a:buFont typeface="Arial" panose="020B0604020202020204" pitchFamily="34" charset="0"/>
              <a:buChar char="​"/>
              <a:defRPr sz="2400" b="0">
                <a:solidFill>
                  <a:schemeClr val="tx1"/>
                </a:solidFill>
              </a:defRPr>
            </a:lvl5pPr>
            <a:lvl6pPr marL="0" indent="0" algn="l">
              <a:lnSpc>
                <a:spcPct val="100000"/>
              </a:lnSpc>
              <a:buFont typeface="Arial" panose="020B0604020202020204" pitchFamily="34" charset="0"/>
              <a:buChar char="​"/>
              <a:defRPr sz="2400" b="0">
                <a:solidFill>
                  <a:schemeClr val="tx1"/>
                </a:solidFill>
              </a:defRPr>
            </a:lvl6pPr>
            <a:lvl7pPr marL="0" indent="0" algn="l">
              <a:lnSpc>
                <a:spcPct val="100000"/>
              </a:lnSpc>
              <a:buFont typeface="Arial" panose="020B0604020202020204" pitchFamily="34" charset="0"/>
              <a:buChar char="​"/>
              <a:defRPr sz="2400" b="0">
                <a:solidFill>
                  <a:schemeClr val="tx1"/>
                </a:solidFill>
              </a:defRPr>
            </a:lvl7pPr>
            <a:lvl8pPr marL="0" indent="0" algn="l">
              <a:lnSpc>
                <a:spcPct val="100000"/>
              </a:lnSpc>
              <a:buFont typeface="Arial" panose="020B0604020202020204" pitchFamily="34" charset="0"/>
              <a:buChar char="​"/>
              <a:defRPr sz="2400" b="0">
                <a:solidFill>
                  <a:schemeClr val="tx1"/>
                </a:solidFill>
              </a:defRPr>
            </a:lvl8pPr>
            <a:lvl9pPr marL="0" indent="0" algn="l">
              <a:lnSpc>
                <a:spcPct val="100000"/>
              </a:lnSpc>
              <a:buFont typeface="Arial" panose="020B0604020202020204" pitchFamily="34" charset="0"/>
              <a:buChar char="​"/>
              <a:tabLst/>
              <a:defRPr sz="2400" b="0">
                <a:solidFill>
                  <a:schemeClr val="tx1"/>
                </a:solidFill>
              </a:defRPr>
            </a:lvl9pPr>
          </a:lstStyle>
          <a:p>
            <a:pPr lvl="0"/>
            <a:r>
              <a:rPr lang="en-GB"/>
              <a:t>Click to add subtitle</a:t>
            </a:r>
          </a:p>
        </p:txBody>
      </p:sp>
      <p:sp>
        <p:nvSpPr>
          <p:cNvPr id="12" name="Content Placeholder 11">
            <a:extLst>
              <a:ext uri="{FF2B5EF4-FFF2-40B4-BE49-F238E27FC236}">
                <a16:creationId xmlns:a16="http://schemas.microsoft.com/office/drawing/2014/main" id="{AF135D2C-B193-5572-6AB3-1D385F4F4A01}"/>
              </a:ext>
            </a:extLst>
          </p:cNvPr>
          <p:cNvSpPr>
            <a:spLocks noGrp="1"/>
          </p:cNvSpPr>
          <p:nvPr>
            <p:ph sz="quarter" idx="34" hasCustomPrompt="1"/>
          </p:nvPr>
        </p:nvSpPr>
        <p:spPr>
          <a:xfrm>
            <a:off x="185738" y="1854200"/>
            <a:ext cx="2316162" cy="1141987"/>
          </a:xfrm>
        </p:spPr>
        <p:txBody>
          <a:bodyPr tIns="0" bIns="2664000"/>
          <a:lstStyle>
            <a:lvl1pPr marL="0" indent="0" algn="ctr">
              <a:buNone/>
              <a:defRPr sz="1600">
                <a:solidFill>
                  <a:schemeClr val="bg1"/>
                </a:solidFill>
              </a:defRPr>
            </a:lvl1pPr>
          </a:lstStyle>
          <a:p>
            <a:pPr lvl="0"/>
            <a:r>
              <a:rPr lang="en-GB"/>
              <a:t>Click on image icon to add case logo</a:t>
            </a:r>
          </a:p>
        </p:txBody>
      </p:sp>
      <p:sp>
        <p:nvSpPr>
          <p:cNvPr id="49" name="Box - freeform">
            <a:extLst>
              <a:ext uri="{FF2B5EF4-FFF2-40B4-BE49-F238E27FC236}">
                <a16:creationId xmlns:a16="http://schemas.microsoft.com/office/drawing/2014/main" id="{E13C873E-830A-FF5E-480C-75F13506DF7B}"/>
              </a:ext>
            </a:extLst>
          </p:cNvPr>
          <p:cNvSpPr>
            <a:spLocks noGrp="1"/>
          </p:cNvSpPr>
          <p:nvPr>
            <p:ph type="body" sz="quarter" idx="27"/>
          </p:nvPr>
        </p:nvSpPr>
        <p:spPr>
          <a:xfrm>
            <a:off x="3000375" y="1666874"/>
            <a:ext cx="187325" cy="187325"/>
          </a:xfrm>
          <a:custGeom>
            <a:avLst/>
            <a:gdLst>
              <a:gd name="connsiteX0" fmla="*/ 0 w 6331568"/>
              <a:gd name="connsiteY0" fmla="*/ 0 h 6331568"/>
              <a:gd name="connsiteX1" fmla="*/ 6331568 w 6331568"/>
              <a:gd name="connsiteY1" fmla="*/ 0 h 6331568"/>
              <a:gd name="connsiteX2" fmla="*/ 6331568 w 6331568"/>
              <a:gd name="connsiteY2" fmla="*/ 6331568 h 6331568"/>
              <a:gd name="connsiteX3" fmla="*/ 0 w 6331568"/>
              <a:gd name="connsiteY3" fmla="*/ 6331568 h 6331568"/>
            </a:gdLst>
            <a:ahLst/>
            <a:cxnLst>
              <a:cxn ang="0">
                <a:pos x="connsiteX0" y="connsiteY0"/>
              </a:cxn>
              <a:cxn ang="0">
                <a:pos x="connsiteX1" y="connsiteY1"/>
              </a:cxn>
              <a:cxn ang="0">
                <a:pos x="connsiteX2" y="connsiteY2"/>
              </a:cxn>
              <a:cxn ang="0">
                <a:pos x="connsiteX3" y="connsiteY3"/>
              </a:cxn>
            </a:cxnLst>
            <a:rect l="l" t="t" r="r" b="b"/>
            <a:pathLst>
              <a:path w="6331568" h="6331568">
                <a:moveTo>
                  <a:pt x="0" y="0"/>
                </a:moveTo>
                <a:lnTo>
                  <a:pt x="6331568" y="0"/>
                </a:lnTo>
                <a:lnTo>
                  <a:pt x="6331568" y="6331568"/>
                </a:lnTo>
                <a:lnTo>
                  <a:pt x="0" y="6331568"/>
                </a:lnTo>
                <a:close/>
              </a:path>
            </a:pathLst>
          </a:custGeom>
          <a:solidFill>
            <a:schemeClr val="accent5"/>
          </a:solidFill>
        </p:spPr>
        <p:txBody>
          <a:bodyPr wrap="square">
            <a:noAutofit/>
          </a:bodyPr>
          <a:lstStyle>
            <a:lvl1pPr marL="0" indent="0">
              <a:buNone/>
              <a:defRPr sz="800">
                <a:noFill/>
              </a:defRPr>
            </a:lvl1pPr>
          </a:lstStyle>
          <a:p>
            <a:pPr lvl="0"/>
            <a:r>
              <a:rPr lang="en-US"/>
              <a:t>Click to edit Master text styles</a:t>
            </a:r>
          </a:p>
        </p:txBody>
      </p:sp>
      <p:sp>
        <p:nvSpPr>
          <p:cNvPr id="50" name="Box - freeform">
            <a:extLst>
              <a:ext uri="{FF2B5EF4-FFF2-40B4-BE49-F238E27FC236}">
                <a16:creationId xmlns:a16="http://schemas.microsoft.com/office/drawing/2014/main" id="{F6740A49-54B9-F7A0-FF3F-FC7451721DE7}"/>
              </a:ext>
            </a:extLst>
          </p:cNvPr>
          <p:cNvSpPr>
            <a:spLocks noGrp="1"/>
          </p:cNvSpPr>
          <p:nvPr>
            <p:ph type="body" sz="quarter" idx="28"/>
          </p:nvPr>
        </p:nvSpPr>
        <p:spPr>
          <a:xfrm>
            <a:off x="3000375" y="5002212"/>
            <a:ext cx="187325" cy="187325"/>
          </a:xfrm>
          <a:custGeom>
            <a:avLst/>
            <a:gdLst>
              <a:gd name="connsiteX0" fmla="*/ 0 w 6331568"/>
              <a:gd name="connsiteY0" fmla="*/ 0 h 6331568"/>
              <a:gd name="connsiteX1" fmla="*/ 6331568 w 6331568"/>
              <a:gd name="connsiteY1" fmla="*/ 0 h 6331568"/>
              <a:gd name="connsiteX2" fmla="*/ 6331568 w 6331568"/>
              <a:gd name="connsiteY2" fmla="*/ 6331568 h 6331568"/>
              <a:gd name="connsiteX3" fmla="*/ 0 w 6331568"/>
              <a:gd name="connsiteY3" fmla="*/ 6331568 h 6331568"/>
            </a:gdLst>
            <a:ahLst/>
            <a:cxnLst>
              <a:cxn ang="0">
                <a:pos x="connsiteX0" y="connsiteY0"/>
              </a:cxn>
              <a:cxn ang="0">
                <a:pos x="connsiteX1" y="connsiteY1"/>
              </a:cxn>
              <a:cxn ang="0">
                <a:pos x="connsiteX2" y="connsiteY2"/>
              </a:cxn>
              <a:cxn ang="0">
                <a:pos x="connsiteX3" y="connsiteY3"/>
              </a:cxn>
            </a:cxnLst>
            <a:rect l="l" t="t" r="r" b="b"/>
            <a:pathLst>
              <a:path w="6331568" h="6331568">
                <a:moveTo>
                  <a:pt x="0" y="0"/>
                </a:moveTo>
                <a:lnTo>
                  <a:pt x="6331568" y="0"/>
                </a:lnTo>
                <a:lnTo>
                  <a:pt x="6331568" y="6331568"/>
                </a:lnTo>
                <a:lnTo>
                  <a:pt x="0" y="6331568"/>
                </a:lnTo>
                <a:close/>
              </a:path>
            </a:pathLst>
          </a:custGeom>
          <a:solidFill>
            <a:schemeClr val="accent5"/>
          </a:solidFill>
        </p:spPr>
        <p:txBody>
          <a:bodyPr wrap="square">
            <a:noAutofit/>
          </a:bodyPr>
          <a:lstStyle>
            <a:lvl1pPr marL="0" indent="0">
              <a:buNone/>
              <a:defRPr sz="800">
                <a:noFill/>
              </a:defRPr>
            </a:lvl1pPr>
          </a:lstStyle>
          <a:p>
            <a:pPr lvl="0"/>
            <a:r>
              <a:rPr lang="en-US"/>
              <a:t>Click to edit Master text styles</a:t>
            </a:r>
          </a:p>
        </p:txBody>
      </p:sp>
      <p:sp>
        <p:nvSpPr>
          <p:cNvPr id="51" name="Box - freeform">
            <a:extLst>
              <a:ext uri="{FF2B5EF4-FFF2-40B4-BE49-F238E27FC236}">
                <a16:creationId xmlns:a16="http://schemas.microsoft.com/office/drawing/2014/main" id="{AF5686B3-4900-2E2A-7FEE-287D5E2D1DE0}"/>
              </a:ext>
            </a:extLst>
          </p:cNvPr>
          <p:cNvSpPr>
            <a:spLocks noGrp="1"/>
          </p:cNvSpPr>
          <p:nvPr>
            <p:ph type="body" sz="quarter" idx="29"/>
          </p:nvPr>
        </p:nvSpPr>
        <p:spPr>
          <a:xfrm>
            <a:off x="12004675" y="1666875"/>
            <a:ext cx="187325" cy="187325"/>
          </a:xfrm>
          <a:custGeom>
            <a:avLst/>
            <a:gdLst>
              <a:gd name="connsiteX0" fmla="*/ 0 w 6331568"/>
              <a:gd name="connsiteY0" fmla="*/ 0 h 6331568"/>
              <a:gd name="connsiteX1" fmla="*/ 6331568 w 6331568"/>
              <a:gd name="connsiteY1" fmla="*/ 0 h 6331568"/>
              <a:gd name="connsiteX2" fmla="*/ 6331568 w 6331568"/>
              <a:gd name="connsiteY2" fmla="*/ 6331568 h 6331568"/>
              <a:gd name="connsiteX3" fmla="*/ 0 w 6331568"/>
              <a:gd name="connsiteY3" fmla="*/ 6331568 h 6331568"/>
            </a:gdLst>
            <a:ahLst/>
            <a:cxnLst>
              <a:cxn ang="0">
                <a:pos x="connsiteX0" y="connsiteY0"/>
              </a:cxn>
              <a:cxn ang="0">
                <a:pos x="connsiteX1" y="connsiteY1"/>
              </a:cxn>
              <a:cxn ang="0">
                <a:pos x="connsiteX2" y="connsiteY2"/>
              </a:cxn>
              <a:cxn ang="0">
                <a:pos x="connsiteX3" y="connsiteY3"/>
              </a:cxn>
            </a:cxnLst>
            <a:rect l="l" t="t" r="r" b="b"/>
            <a:pathLst>
              <a:path w="6331568" h="6331568">
                <a:moveTo>
                  <a:pt x="0" y="0"/>
                </a:moveTo>
                <a:lnTo>
                  <a:pt x="6331568" y="0"/>
                </a:lnTo>
                <a:lnTo>
                  <a:pt x="6331568" y="6331568"/>
                </a:lnTo>
                <a:lnTo>
                  <a:pt x="0" y="6331568"/>
                </a:lnTo>
                <a:close/>
              </a:path>
            </a:pathLst>
          </a:custGeom>
          <a:solidFill>
            <a:schemeClr val="accent5"/>
          </a:solidFill>
        </p:spPr>
        <p:txBody>
          <a:bodyPr wrap="square">
            <a:noAutofit/>
          </a:bodyPr>
          <a:lstStyle>
            <a:lvl1pPr marL="0" indent="0">
              <a:buNone/>
              <a:defRPr sz="800">
                <a:noFill/>
              </a:defRPr>
            </a:lvl1pPr>
          </a:lstStyle>
          <a:p>
            <a:pPr lvl="0"/>
            <a:r>
              <a:rPr lang="en-US"/>
              <a:t>Click to edit Master text styles</a:t>
            </a:r>
          </a:p>
        </p:txBody>
      </p:sp>
      <p:sp>
        <p:nvSpPr>
          <p:cNvPr id="52" name="Box - freeform">
            <a:extLst>
              <a:ext uri="{FF2B5EF4-FFF2-40B4-BE49-F238E27FC236}">
                <a16:creationId xmlns:a16="http://schemas.microsoft.com/office/drawing/2014/main" id="{1DA84705-83BF-97AC-4FD8-8F2510ECB958}"/>
              </a:ext>
            </a:extLst>
          </p:cNvPr>
          <p:cNvSpPr>
            <a:spLocks noGrp="1"/>
          </p:cNvSpPr>
          <p:nvPr>
            <p:ph type="body" sz="quarter" idx="30"/>
          </p:nvPr>
        </p:nvSpPr>
        <p:spPr>
          <a:xfrm>
            <a:off x="12007056" y="5002213"/>
            <a:ext cx="187325" cy="187325"/>
          </a:xfrm>
          <a:custGeom>
            <a:avLst/>
            <a:gdLst>
              <a:gd name="connsiteX0" fmla="*/ 0 w 6331568"/>
              <a:gd name="connsiteY0" fmla="*/ 0 h 6331568"/>
              <a:gd name="connsiteX1" fmla="*/ 6331568 w 6331568"/>
              <a:gd name="connsiteY1" fmla="*/ 0 h 6331568"/>
              <a:gd name="connsiteX2" fmla="*/ 6331568 w 6331568"/>
              <a:gd name="connsiteY2" fmla="*/ 6331568 h 6331568"/>
              <a:gd name="connsiteX3" fmla="*/ 0 w 6331568"/>
              <a:gd name="connsiteY3" fmla="*/ 6331568 h 6331568"/>
            </a:gdLst>
            <a:ahLst/>
            <a:cxnLst>
              <a:cxn ang="0">
                <a:pos x="connsiteX0" y="connsiteY0"/>
              </a:cxn>
              <a:cxn ang="0">
                <a:pos x="connsiteX1" y="connsiteY1"/>
              </a:cxn>
              <a:cxn ang="0">
                <a:pos x="connsiteX2" y="connsiteY2"/>
              </a:cxn>
              <a:cxn ang="0">
                <a:pos x="connsiteX3" y="connsiteY3"/>
              </a:cxn>
            </a:cxnLst>
            <a:rect l="l" t="t" r="r" b="b"/>
            <a:pathLst>
              <a:path w="6331568" h="6331568">
                <a:moveTo>
                  <a:pt x="0" y="0"/>
                </a:moveTo>
                <a:lnTo>
                  <a:pt x="6331568" y="0"/>
                </a:lnTo>
                <a:lnTo>
                  <a:pt x="6331568" y="6331568"/>
                </a:lnTo>
                <a:lnTo>
                  <a:pt x="0" y="6331568"/>
                </a:lnTo>
                <a:close/>
              </a:path>
            </a:pathLst>
          </a:custGeom>
          <a:solidFill>
            <a:schemeClr val="accent5"/>
          </a:solidFill>
        </p:spPr>
        <p:txBody>
          <a:bodyPr wrap="square">
            <a:noAutofit/>
          </a:bodyPr>
          <a:lstStyle>
            <a:lvl1pPr marL="0" indent="0">
              <a:buNone/>
              <a:defRPr sz="800">
                <a:noFill/>
              </a:defRPr>
            </a:lvl1pPr>
          </a:lstStyle>
          <a:p>
            <a:pPr lvl="0"/>
            <a:r>
              <a:rPr lang="en-US"/>
              <a:t>Click to edit Master text styles</a:t>
            </a:r>
          </a:p>
        </p:txBody>
      </p:sp>
      <p:sp>
        <p:nvSpPr>
          <p:cNvPr id="5" name="Logo - freeform">
            <a:extLst>
              <a:ext uri="{FF2B5EF4-FFF2-40B4-BE49-F238E27FC236}">
                <a16:creationId xmlns:a16="http://schemas.microsoft.com/office/drawing/2014/main" id="{06C2DF0B-202F-8C0C-3F54-3CD4DFAF506F}"/>
              </a:ext>
            </a:extLst>
          </p:cNvPr>
          <p:cNvSpPr>
            <a:spLocks noGrp="1"/>
          </p:cNvSpPr>
          <p:nvPr>
            <p:ph type="body" sz="quarter" idx="25"/>
          </p:nvPr>
        </p:nvSpPr>
        <p:spPr>
          <a:xfrm>
            <a:off x="187324" y="6556701"/>
            <a:ext cx="936626" cy="142550"/>
          </a:xfrm>
          <a:custGeom>
            <a:avLst/>
            <a:gdLst>
              <a:gd name="connsiteX0" fmla="*/ 11589172 w 14787902"/>
              <a:gd name="connsiteY0" fmla="*/ 1086010 h 2250653"/>
              <a:gd name="connsiteX1" fmla="*/ 11293040 w 14787902"/>
              <a:gd name="connsiteY1" fmla="*/ 1204426 h 2250653"/>
              <a:gd name="connsiteX2" fmla="*/ 10917900 w 14787902"/>
              <a:gd name="connsiteY2" fmla="*/ 1421553 h 2250653"/>
              <a:gd name="connsiteX3" fmla="*/ 11174624 w 14787902"/>
              <a:gd name="connsiteY3" fmla="*/ 1618975 h 2250653"/>
              <a:gd name="connsiteX4" fmla="*/ 11589172 w 14787902"/>
              <a:gd name="connsiteY4" fmla="*/ 1145124 h 2250653"/>
              <a:gd name="connsiteX5" fmla="*/ 2369254 w 14787902"/>
              <a:gd name="connsiteY5" fmla="*/ 552857 h 2250653"/>
              <a:gd name="connsiteX6" fmla="*/ 1954706 w 14787902"/>
              <a:gd name="connsiteY6" fmla="*/ 967408 h 2250653"/>
              <a:gd name="connsiteX7" fmla="*/ 2764099 w 14787902"/>
              <a:gd name="connsiteY7" fmla="*/ 967408 h 2250653"/>
              <a:gd name="connsiteX8" fmla="*/ 2369254 w 14787902"/>
              <a:gd name="connsiteY8" fmla="*/ 552857 h 2250653"/>
              <a:gd name="connsiteX9" fmla="*/ 6120654 w 14787902"/>
              <a:gd name="connsiteY9" fmla="*/ 552670 h 2250653"/>
              <a:gd name="connsiteX10" fmla="*/ 5686211 w 14787902"/>
              <a:gd name="connsiteY10" fmla="*/ 1085823 h 2250653"/>
              <a:gd name="connsiteX11" fmla="*/ 6120654 w 14787902"/>
              <a:gd name="connsiteY11" fmla="*/ 1618975 h 2250653"/>
              <a:gd name="connsiteX12" fmla="*/ 6535203 w 14787902"/>
              <a:gd name="connsiteY12" fmla="*/ 1085823 h 2250653"/>
              <a:gd name="connsiteX13" fmla="*/ 6120654 w 14787902"/>
              <a:gd name="connsiteY13" fmla="*/ 552670 h 2250653"/>
              <a:gd name="connsiteX14" fmla="*/ 9891567 w 14787902"/>
              <a:gd name="connsiteY14" fmla="*/ 532964 h 2250653"/>
              <a:gd name="connsiteX15" fmla="*/ 9457125 w 14787902"/>
              <a:gd name="connsiteY15" fmla="*/ 1085823 h 2250653"/>
              <a:gd name="connsiteX16" fmla="*/ 9891567 w 14787902"/>
              <a:gd name="connsiteY16" fmla="*/ 1618975 h 2250653"/>
              <a:gd name="connsiteX17" fmla="*/ 10286412 w 14787902"/>
              <a:gd name="connsiteY17" fmla="*/ 1066118 h 2250653"/>
              <a:gd name="connsiteX18" fmla="*/ 9891567 w 14787902"/>
              <a:gd name="connsiteY18" fmla="*/ 532964 h 2250653"/>
              <a:gd name="connsiteX19" fmla="*/ 13445542 w 14787902"/>
              <a:gd name="connsiteY19" fmla="*/ 375139 h 2250653"/>
              <a:gd name="connsiteX20" fmla="*/ 13721972 w 14787902"/>
              <a:gd name="connsiteY20" fmla="*/ 375139 h 2250653"/>
              <a:gd name="connsiteX21" fmla="*/ 14057702 w 14787902"/>
              <a:gd name="connsiteY21" fmla="*/ 1303137 h 2250653"/>
              <a:gd name="connsiteX22" fmla="*/ 14117004 w 14787902"/>
              <a:gd name="connsiteY22" fmla="*/ 1559861 h 2250653"/>
              <a:gd name="connsiteX23" fmla="*/ 14136708 w 14787902"/>
              <a:gd name="connsiteY23" fmla="*/ 1559861 h 2250653"/>
              <a:gd name="connsiteX24" fmla="*/ 14196010 w 14787902"/>
              <a:gd name="connsiteY24" fmla="*/ 1303137 h 2250653"/>
              <a:gd name="connsiteX25" fmla="*/ 14531740 w 14787902"/>
              <a:gd name="connsiteY25" fmla="*/ 375139 h 2250653"/>
              <a:gd name="connsiteX26" fmla="*/ 14787902 w 14787902"/>
              <a:gd name="connsiteY26" fmla="*/ 375139 h 2250653"/>
              <a:gd name="connsiteX27" fmla="*/ 14274641 w 14787902"/>
              <a:gd name="connsiteY27" fmla="*/ 1737392 h 2250653"/>
              <a:gd name="connsiteX28" fmla="*/ 13702079 w 14787902"/>
              <a:gd name="connsiteY28" fmla="*/ 2250653 h 2250653"/>
              <a:gd name="connsiteX29" fmla="*/ 13524361 w 14787902"/>
              <a:gd name="connsiteY29" fmla="*/ 2211243 h 2250653"/>
              <a:gd name="connsiteX30" fmla="*/ 13524361 w 14787902"/>
              <a:gd name="connsiteY30" fmla="*/ 2013820 h 2250653"/>
              <a:gd name="connsiteX31" fmla="*/ 13682374 w 14787902"/>
              <a:gd name="connsiteY31" fmla="*/ 2053231 h 2250653"/>
              <a:gd name="connsiteX32" fmla="*/ 14018104 w 14787902"/>
              <a:gd name="connsiteY32" fmla="*/ 1816398 h 2250653"/>
              <a:gd name="connsiteX33" fmla="*/ 12872981 w 14787902"/>
              <a:gd name="connsiteY33" fmla="*/ 355435 h 2250653"/>
              <a:gd name="connsiteX34" fmla="*/ 13346832 w 14787902"/>
              <a:gd name="connsiteY34" fmla="*/ 829286 h 2250653"/>
              <a:gd name="connsiteX35" fmla="*/ 13346645 w 14787902"/>
              <a:gd name="connsiteY35" fmla="*/ 829286 h 2250653"/>
              <a:gd name="connsiteX36" fmla="*/ 13346645 w 14787902"/>
              <a:gd name="connsiteY36" fmla="*/ 1776989 h 2250653"/>
              <a:gd name="connsiteX37" fmla="*/ 13109812 w 14787902"/>
              <a:gd name="connsiteY37" fmla="*/ 1776989 h 2250653"/>
              <a:gd name="connsiteX38" fmla="*/ 13109812 w 14787902"/>
              <a:gd name="connsiteY38" fmla="*/ 888587 h 2250653"/>
              <a:gd name="connsiteX39" fmla="*/ 12813678 w 14787902"/>
              <a:gd name="connsiteY39" fmla="*/ 552857 h 2250653"/>
              <a:gd name="connsiteX40" fmla="*/ 12418833 w 14787902"/>
              <a:gd name="connsiteY40" fmla="*/ 1066118 h 2250653"/>
              <a:gd name="connsiteX41" fmla="*/ 12418833 w 14787902"/>
              <a:gd name="connsiteY41" fmla="*/ 1776802 h 2250653"/>
              <a:gd name="connsiteX42" fmla="*/ 12182002 w 14787902"/>
              <a:gd name="connsiteY42" fmla="*/ 1776802 h 2250653"/>
              <a:gd name="connsiteX43" fmla="*/ 12182002 w 14787902"/>
              <a:gd name="connsiteY43" fmla="*/ 375139 h 2250653"/>
              <a:gd name="connsiteX44" fmla="*/ 12418833 w 14787902"/>
              <a:gd name="connsiteY44" fmla="*/ 375139 h 2250653"/>
              <a:gd name="connsiteX45" fmla="*/ 12418833 w 14787902"/>
              <a:gd name="connsiteY45" fmla="*/ 710871 h 2250653"/>
              <a:gd name="connsiteX46" fmla="*/ 12872981 w 14787902"/>
              <a:gd name="connsiteY46" fmla="*/ 355435 h 2250653"/>
              <a:gd name="connsiteX47" fmla="*/ 11293040 w 14787902"/>
              <a:gd name="connsiteY47" fmla="*/ 355435 h 2250653"/>
              <a:gd name="connsiteX48" fmla="*/ 11845896 w 14787902"/>
              <a:gd name="connsiteY48" fmla="*/ 829286 h 2250653"/>
              <a:gd name="connsiteX49" fmla="*/ 11845896 w 14787902"/>
              <a:gd name="connsiteY49" fmla="*/ 1461151 h 2250653"/>
              <a:gd name="connsiteX50" fmla="*/ 11944606 w 14787902"/>
              <a:gd name="connsiteY50" fmla="*/ 1619165 h 2250653"/>
              <a:gd name="connsiteX51" fmla="*/ 12063023 w 14787902"/>
              <a:gd name="connsiteY51" fmla="*/ 1599458 h 2250653"/>
              <a:gd name="connsiteX52" fmla="*/ 12063212 w 14787902"/>
              <a:gd name="connsiteY52" fmla="*/ 1599271 h 2250653"/>
              <a:gd name="connsiteX53" fmla="*/ 12063212 w 14787902"/>
              <a:gd name="connsiteY53" fmla="*/ 1776989 h 2250653"/>
              <a:gd name="connsiteX54" fmla="*/ 11885494 w 14787902"/>
              <a:gd name="connsiteY54" fmla="*/ 1796694 h 2250653"/>
              <a:gd name="connsiteX55" fmla="*/ 11609064 w 14787902"/>
              <a:gd name="connsiteY55" fmla="*/ 1520265 h 2250653"/>
              <a:gd name="connsiteX56" fmla="*/ 11609064 w 14787902"/>
              <a:gd name="connsiteY56" fmla="*/ 1460963 h 2250653"/>
              <a:gd name="connsiteX57" fmla="*/ 11589359 w 14787902"/>
              <a:gd name="connsiteY57" fmla="*/ 1460963 h 2250653"/>
              <a:gd name="connsiteX58" fmla="*/ 11115509 w 14787902"/>
              <a:gd name="connsiteY58" fmla="*/ 1816398 h 2250653"/>
              <a:gd name="connsiteX59" fmla="*/ 10681067 w 14787902"/>
              <a:gd name="connsiteY59" fmla="*/ 1441259 h 2250653"/>
              <a:gd name="connsiteX60" fmla="*/ 11253629 w 14787902"/>
              <a:gd name="connsiteY60" fmla="*/ 1026708 h 2250653"/>
              <a:gd name="connsiteX61" fmla="*/ 11589359 w 14787902"/>
              <a:gd name="connsiteY61" fmla="*/ 769984 h 2250653"/>
              <a:gd name="connsiteX62" fmla="*/ 11293227 w 14787902"/>
              <a:gd name="connsiteY62" fmla="*/ 533153 h 2250653"/>
              <a:gd name="connsiteX63" fmla="*/ 10957497 w 14787902"/>
              <a:gd name="connsiteY63" fmla="*/ 848992 h 2250653"/>
              <a:gd name="connsiteX64" fmla="*/ 10700773 w 14787902"/>
              <a:gd name="connsiteY64" fmla="*/ 848992 h 2250653"/>
              <a:gd name="connsiteX65" fmla="*/ 11293040 w 14787902"/>
              <a:gd name="connsiteY65" fmla="*/ 355435 h 2250653"/>
              <a:gd name="connsiteX66" fmla="*/ 9950869 w 14787902"/>
              <a:gd name="connsiteY66" fmla="*/ 355435 h 2250653"/>
              <a:gd name="connsiteX67" fmla="*/ 10543136 w 14787902"/>
              <a:gd name="connsiteY67" fmla="*/ 1066118 h 2250653"/>
              <a:gd name="connsiteX68" fmla="*/ 9950869 w 14787902"/>
              <a:gd name="connsiteY68" fmla="*/ 1816398 h 2250653"/>
              <a:gd name="connsiteX69" fmla="*/ 9477018 w 14787902"/>
              <a:gd name="connsiteY69" fmla="*/ 1460963 h 2250653"/>
              <a:gd name="connsiteX70" fmla="*/ 9457314 w 14787902"/>
              <a:gd name="connsiteY70" fmla="*/ 1460963 h 2250653"/>
              <a:gd name="connsiteX71" fmla="*/ 9457314 w 14787902"/>
              <a:gd name="connsiteY71" fmla="*/ 2250653 h 2250653"/>
              <a:gd name="connsiteX72" fmla="*/ 9220482 w 14787902"/>
              <a:gd name="connsiteY72" fmla="*/ 2250653 h 2250653"/>
              <a:gd name="connsiteX73" fmla="*/ 9220482 w 14787902"/>
              <a:gd name="connsiteY73" fmla="*/ 375139 h 2250653"/>
              <a:gd name="connsiteX74" fmla="*/ 9457314 w 14787902"/>
              <a:gd name="connsiteY74" fmla="*/ 375139 h 2250653"/>
              <a:gd name="connsiteX75" fmla="*/ 9457314 w 14787902"/>
              <a:gd name="connsiteY75" fmla="*/ 710871 h 2250653"/>
              <a:gd name="connsiteX76" fmla="*/ 9477018 w 14787902"/>
              <a:gd name="connsiteY76" fmla="*/ 710871 h 2250653"/>
              <a:gd name="connsiteX77" fmla="*/ 9950869 w 14787902"/>
              <a:gd name="connsiteY77" fmla="*/ 355435 h 2250653"/>
              <a:gd name="connsiteX78" fmla="*/ 7660247 w 14787902"/>
              <a:gd name="connsiteY78" fmla="*/ 355435 h 2250653"/>
              <a:gd name="connsiteX79" fmla="*/ 8094687 w 14787902"/>
              <a:gd name="connsiteY79" fmla="*/ 710871 h 2250653"/>
              <a:gd name="connsiteX80" fmla="*/ 8529128 w 14787902"/>
              <a:gd name="connsiteY80" fmla="*/ 355435 h 2250653"/>
              <a:gd name="connsiteX81" fmla="*/ 9002979 w 14787902"/>
              <a:gd name="connsiteY81" fmla="*/ 829286 h 2250653"/>
              <a:gd name="connsiteX82" fmla="*/ 9002979 w 14787902"/>
              <a:gd name="connsiteY82" fmla="*/ 1776989 h 2250653"/>
              <a:gd name="connsiteX83" fmla="*/ 8746255 w 14787902"/>
              <a:gd name="connsiteY83" fmla="*/ 1776989 h 2250653"/>
              <a:gd name="connsiteX84" fmla="*/ 8746255 w 14787902"/>
              <a:gd name="connsiteY84" fmla="*/ 848992 h 2250653"/>
              <a:gd name="connsiteX85" fmla="*/ 8469828 w 14787902"/>
              <a:gd name="connsiteY85" fmla="*/ 552857 h 2250653"/>
              <a:gd name="connsiteX86" fmla="*/ 8114393 w 14787902"/>
              <a:gd name="connsiteY86" fmla="*/ 1066118 h 2250653"/>
              <a:gd name="connsiteX87" fmla="*/ 8114393 w 14787902"/>
              <a:gd name="connsiteY87" fmla="*/ 1776802 h 2250653"/>
              <a:gd name="connsiteX88" fmla="*/ 7857667 w 14787902"/>
              <a:gd name="connsiteY88" fmla="*/ 1776802 h 2250653"/>
              <a:gd name="connsiteX89" fmla="*/ 7857667 w 14787902"/>
              <a:gd name="connsiteY89" fmla="*/ 848803 h 2250653"/>
              <a:gd name="connsiteX90" fmla="*/ 7581239 w 14787902"/>
              <a:gd name="connsiteY90" fmla="*/ 552670 h 2250653"/>
              <a:gd name="connsiteX91" fmla="*/ 7206099 w 14787902"/>
              <a:gd name="connsiteY91" fmla="*/ 1065931 h 2250653"/>
              <a:gd name="connsiteX92" fmla="*/ 7206099 w 14787902"/>
              <a:gd name="connsiteY92" fmla="*/ 1776613 h 2250653"/>
              <a:gd name="connsiteX93" fmla="*/ 6969268 w 14787902"/>
              <a:gd name="connsiteY93" fmla="*/ 1776613 h 2250653"/>
              <a:gd name="connsiteX94" fmla="*/ 6969268 w 14787902"/>
              <a:gd name="connsiteY94" fmla="*/ 375139 h 2250653"/>
              <a:gd name="connsiteX95" fmla="*/ 7206099 w 14787902"/>
              <a:gd name="connsiteY95" fmla="*/ 375139 h 2250653"/>
              <a:gd name="connsiteX96" fmla="*/ 7206099 w 14787902"/>
              <a:gd name="connsiteY96" fmla="*/ 710871 h 2250653"/>
              <a:gd name="connsiteX97" fmla="*/ 7660247 w 14787902"/>
              <a:gd name="connsiteY97" fmla="*/ 355435 h 2250653"/>
              <a:gd name="connsiteX98" fmla="*/ 6120466 w 14787902"/>
              <a:gd name="connsiteY98" fmla="*/ 355248 h 2250653"/>
              <a:gd name="connsiteX99" fmla="*/ 6791739 w 14787902"/>
              <a:gd name="connsiteY99" fmla="*/ 1085823 h 2250653"/>
              <a:gd name="connsiteX100" fmla="*/ 6120466 w 14787902"/>
              <a:gd name="connsiteY100" fmla="*/ 1816400 h 2250653"/>
              <a:gd name="connsiteX101" fmla="*/ 5429487 w 14787902"/>
              <a:gd name="connsiteY101" fmla="*/ 1085823 h 2250653"/>
              <a:gd name="connsiteX102" fmla="*/ 6120466 w 14787902"/>
              <a:gd name="connsiteY102" fmla="*/ 355248 h 2250653"/>
              <a:gd name="connsiteX103" fmla="*/ 4639609 w 14787902"/>
              <a:gd name="connsiteY103" fmla="*/ 355248 h 2250653"/>
              <a:gd name="connsiteX104" fmla="*/ 5271473 w 14787902"/>
              <a:gd name="connsiteY104" fmla="*/ 908106 h 2250653"/>
              <a:gd name="connsiteX105" fmla="*/ 5014749 w 14787902"/>
              <a:gd name="connsiteY105" fmla="*/ 908106 h 2250653"/>
              <a:gd name="connsiteX106" fmla="*/ 4639609 w 14787902"/>
              <a:gd name="connsiteY106" fmla="*/ 552670 h 2250653"/>
              <a:gd name="connsiteX107" fmla="*/ 4205167 w 14787902"/>
              <a:gd name="connsiteY107" fmla="*/ 1085823 h 2250653"/>
              <a:gd name="connsiteX108" fmla="*/ 4639609 w 14787902"/>
              <a:gd name="connsiteY108" fmla="*/ 1618975 h 2250653"/>
              <a:gd name="connsiteX109" fmla="*/ 5034454 w 14787902"/>
              <a:gd name="connsiteY109" fmla="*/ 1243837 h 2250653"/>
              <a:gd name="connsiteX110" fmla="*/ 5271284 w 14787902"/>
              <a:gd name="connsiteY110" fmla="*/ 1243837 h 2250653"/>
              <a:gd name="connsiteX111" fmla="*/ 4639422 w 14787902"/>
              <a:gd name="connsiteY111" fmla="*/ 1816400 h 2250653"/>
              <a:gd name="connsiteX112" fmla="*/ 3948443 w 14787902"/>
              <a:gd name="connsiteY112" fmla="*/ 1085823 h 2250653"/>
              <a:gd name="connsiteX113" fmla="*/ 3948630 w 14787902"/>
              <a:gd name="connsiteY113" fmla="*/ 1085823 h 2250653"/>
              <a:gd name="connsiteX114" fmla="*/ 4639609 w 14787902"/>
              <a:gd name="connsiteY114" fmla="*/ 355248 h 2250653"/>
              <a:gd name="connsiteX115" fmla="*/ 2369629 w 14787902"/>
              <a:gd name="connsiteY115" fmla="*/ 355248 h 2250653"/>
              <a:gd name="connsiteX116" fmla="*/ 3021197 w 14787902"/>
              <a:gd name="connsiteY116" fmla="*/ 1105529 h 2250653"/>
              <a:gd name="connsiteX117" fmla="*/ 3021197 w 14787902"/>
              <a:gd name="connsiteY117" fmla="*/ 1144937 h 2250653"/>
              <a:gd name="connsiteX118" fmla="*/ 3020823 w 14787902"/>
              <a:gd name="connsiteY118" fmla="*/ 1145124 h 2250653"/>
              <a:gd name="connsiteX119" fmla="*/ 1954706 w 14787902"/>
              <a:gd name="connsiteY119" fmla="*/ 1145124 h 2250653"/>
              <a:gd name="connsiteX120" fmla="*/ 2389146 w 14787902"/>
              <a:gd name="connsiteY120" fmla="*/ 1618975 h 2250653"/>
              <a:gd name="connsiteX121" fmla="*/ 2744582 w 14787902"/>
              <a:gd name="connsiteY121" fmla="*/ 1362251 h 2250653"/>
              <a:gd name="connsiteX122" fmla="*/ 3001306 w 14787902"/>
              <a:gd name="connsiteY122" fmla="*/ 1362251 h 2250653"/>
              <a:gd name="connsiteX123" fmla="*/ 2389335 w 14787902"/>
              <a:gd name="connsiteY123" fmla="*/ 1816400 h 2250653"/>
              <a:gd name="connsiteX124" fmla="*/ 1698356 w 14787902"/>
              <a:gd name="connsiteY124" fmla="*/ 1085823 h 2250653"/>
              <a:gd name="connsiteX125" fmla="*/ 2369629 w 14787902"/>
              <a:gd name="connsiteY125" fmla="*/ 355248 h 2250653"/>
              <a:gd name="connsiteX126" fmla="*/ 3297064 w 14787902"/>
              <a:gd name="connsiteY126" fmla="*/ 0 h 2250653"/>
              <a:gd name="connsiteX127" fmla="*/ 3553788 w 14787902"/>
              <a:gd name="connsiteY127" fmla="*/ 0 h 2250653"/>
              <a:gd name="connsiteX128" fmla="*/ 3553788 w 14787902"/>
              <a:gd name="connsiteY128" fmla="*/ 375141 h 2250653"/>
              <a:gd name="connsiteX129" fmla="*/ 3849920 w 14787902"/>
              <a:gd name="connsiteY129" fmla="*/ 375141 h 2250653"/>
              <a:gd name="connsiteX130" fmla="*/ 3849920 w 14787902"/>
              <a:gd name="connsiteY130" fmla="*/ 572563 h 2250653"/>
              <a:gd name="connsiteX131" fmla="*/ 3553788 w 14787902"/>
              <a:gd name="connsiteY131" fmla="*/ 572563 h 2250653"/>
              <a:gd name="connsiteX132" fmla="*/ 3553788 w 14787902"/>
              <a:gd name="connsiteY132" fmla="*/ 1401851 h 2250653"/>
              <a:gd name="connsiteX133" fmla="*/ 3711800 w 14787902"/>
              <a:gd name="connsiteY133" fmla="*/ 1618977 h 2250653"/>
              <a:gd name="connsiteX134" fmla="*/ 3849920 w 14787902"/>
              <a:gd name="connsiteY134" fmla="*/ 1579567 h 2250653"/>
              <a:gd name="connsiteX135" fmla="*/ 3849920 w 14787902"/>
              <a:gd name="connsiteY135" fmla="*/ 1776989 h 2250653"/>
              <a:gd name="connsiteX136" fmla="*/ 3691908 w 14787902"/>
              <a:gd name="connsiteY136" fmla="*/ 1816400 h 2250653"/>
              <a:gd name="connsiteX137" fmla="*/ 3297064 w 14787902"/>
              <a:gd name="connsiteY137" fmla="*/ 1421555 h 2250653"/>
              <a:gd name="connsiteX138" fmla="*/ 3297064 w 14787902"/>
              <a:gd name="connsiteY138" fmla="*/ 572563 h 2250653"/>
              <a:gd name="connsiteX139" fmla="*/ 3099642 w 14787902"/>
              <a:gd name="connsiteY139" fmla="*/ 572563 h 2250653"/>
              <a:gd name="connsiteX140" fmla="*/ 3099642 w 14787902"/>
              <a:gd name="connsiteY140" fmla="*/ 375141 h 2250653"/>
              <a:gd name="connsiteX141" fmla="*/ 3297064 w 14787902"/>
              <a:gd name="connsiteY141" fmla="*/ 375141 h 2250653"/>
              <a:gd name="connsiteX142" fmla="*/ 0 w 14787902"/>
              <a:gd name="connsiteY142" fmla="*/ 0 h 2250653"/>
              <a:gd name="connsiteX143" fmla="*/ 315839 w 14787902"/>
              <a:gd name="connsiteY143" fmla="*/ 0 h 2250653"/>
              <a:gd name="connsiteX144" fmla="*/ 1105528 w 14787902"/>
              <a:gd name="connsiteY144" fmla="*/ 1224132 h 2250653"/>
              <a:gd name="connsiteX145" fmla="*/ 1263540 w 14787902"/>
              <a:gd name="connsiteY145" fmla="*/ 1500561 h 2250653"/>
              <a:gd name="connsiteX146" fmla="*/ 1263540 w 14787902"/>
              <a:gd name="connsiteY146" fmla="*/ 0 h 2250653"/>
              <a:gd name="connsiteX147" fmla="*/ 1500372 w 14787902"/>
              <a:gd name="connsiteY147" fmla="*/ 0 h 2250653"/>
              <a:gd name="connsiteX148" fmla="*/ 1500372 w 14787902"/>
              <a:gd name="connsiteY148" fmla="*/ 1776989 h 2250653"/>
              <a:gd name="connsiteX149" fmla="*/ 1184534 w 14787902"/>
              <a:gd name="connsiteY149" fmla="*/ 1776989 h 2250653"/>
              <a:gd name="connsiteX150" fmla="*/ 394845 w 14787902"/>
              <a:gd name="connsiteY150" fmla="*/ 572563 h 2250653"/>
              <a:gd name="connsiteX151" fmla="*/ 256724 w 14787902"/>
              <a:gd name="connsiteY151" fmla="*/ 296135 h 2250653"/>
              <a:gd name="connsiteX152" fmla="*/ 237022 w 14787902"/>
              <a:gd name="connsiteY152" fmla="*/ 296135 h 2250653"/>
              <a:gd name="connsiteX153" fmla="*/ 256724 w 14787902"/>
              <a:gd name="connsiteY153" fmla="*/ 611972 h 2250653"/>
              <a:gd name="connsiteX154" fmla="*/ 256724 w 14787902"/>
              <a:gd name="connsiteY154" fmla="*/ 1776802 h 2250653"/>
              <a:gd name="connsiteX155" fmla="*/ 0 w 14787902"/>
              <a:gd name="connsiteY155" fmla="*/ 1776802 h 225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4787902" h="2250653">
                <a:moveTo>
                  <a:pt x="11589172" y="1086010"/>
                </a:moveTo>
                <a:cubicBezTo>
                  <a:pt x="11510166" y="1145312"/>
                  <a:pt x="11391750" y="1184722"/>
                  <a:pt x="11293040" y="1204426"/>
                </a:cubicBezTo>
                <a:cubicBezTo>
                  <a:pt x="11115322" y="1243835"/>
                  <a:pt x="10917900" y="1263728"/>
                  <a:pt x="10917900" y="1421553"/>
                </a:cubicBezTo>
                <a:cubicBezTo>
                  <a:pt x="10917900" y="1559674"/>
                  <a:pt x="11036316" y="1618975"/>
                  <a:pt x="11174624" y="1618975"/>
                </a:cubicBezTo>
                <a:cubicBezTo>
                  <a:pt x="11451052" y="1618975"/>
                  <a:pt x="11589172" y="1421553"/>
                  <a:pt x="11589172" y="1145124"/>
                </a:cubicBezTo>
                <a:close/>
                <a:moveTo>
                  <a:pt x="2369254" y="552857"/>
                </a:moveTo>
                <a:cubicBezTo>
                  <a:pt x="2152128" y="552857"/>
                  <a:pt x="1994114" y="690978"/>
                  <a:pt x="1954706" y="967408"/>
                </a:cubicBezTo>
                <a:lnTo>
                  <a:pt x="2764099" y="967408"/>
                </a:lnTo>
                <a:cubicBezTo>
                  <a:pt x="2744397" y="690978"/>
                  <a:pt x="2586381" y="552857"/>
                  <a:pt x="2369254" y="552857"/>
                </a:cubicBezTo>
                <a:close/>
                <a:moveTo>
                  <a:pt x="6120654" y="552670"/>
                </a:moveTo>
                <a:cubicBezTo>
                  <a:pt x="5844225" y="552670"/>
                  <a:pt x="5686211" y="750092"/>
                  <a:pt x="5686211" y="1085823"/>
                </a:cubicBezTo>
                <a:cubicBezTo>
                  <a:pt x="5686211" y="1401662"/>
                  <a:pt x="5844225" y="1618975"/>
                  <a:pt x="6120654" y="1618975"/>
                </a:cubicBezTo>
                <a:cubicBezTo>
                  <a:pt x="6377377" y="1618975"/>
                  <a:pt x="6535203" y="1401849"/>
                  <a:pt x="6535203" y="1085823"/>
                </a:cubicBezTo>
                <a:cubicBezTo>
                  <a:pt x="6535203" y="750092"/>
                  <a:pt x="6377191" y="552670"/>
                  <a:pt x="6120654" y="552670"/>
                </a:cubicBezTo>
                <a:close/>
                <a:moveTo>
                  <a:pt x="9891567" y="532964"/>
                </a:moveTo>
                <a:cubicBezTo>
                  <a:pt x="9634843" y="532964"/>
                  <a:pt x="9457125" y="789690"/>
                  <a:pt x="9457125" y="1085823"/>
                </a:cubicBezTo>
                <a:cubicBezTo>
                  <a:pt x="9457125" y="1381957"/>
                  <a:pt x="9634843" y="1618975"/>
                  <a:pt x="9891567" y="1618975"/>
                </a:cubicBezTo>
                <a:cubicBezTo>
                  <a:pt x="10128400" y="1618975"/>
                  <a:pt x="10286412" y="1401849"/>
                  <a:pt x="10286412" y="1066118"/>
                </a:cubicBezTo>
                <a:cubicBezTo>
                  <a:pt x="10286412" y="750280"/>
                  <a:pt x="10128400" y="532964"/>
                  <a:pt x="9891567" y="532964"/>
                </a:cubicBezTo>
                <a:close/>
                <a:moveTo>
                  <a:pt x="13445542" y="375139"/>
                </a:moveTo>
                <a:lnTo>
                  <a:pt x="13721972" y="375139"/>
                </a:lnTo>
                <a:lnTo>
                  <a:pt x="14057702" y="1303137"/>
                </a:lnTo>
                <a:cubicBezTo>
                  <a:pt x="14077406" y="1382145"/>
                  <a:pt x="14097110" y="1461151"/>
                  <a:pt x="14117004" y="1559861"/>
                </a:cubicBezTo>
                <a:lnTo>
                  <a:pt x="14136708" y="1559861"/>
                </a:lnTo>
                <a:cubicBezTo>
                  <a:pt x="14156412" y="1461151"/>
                  <a:pt x="14176118" y="1382145"/>
                  <a:pt x="14196010" y="1303137"/>
                </a:cubicBezTo>
                <a:lnTo>
                  <a:pt x="14531740" y="375139"/>
                </a:lnTo>
                <a:lnTo>
                  <a:pt x="14787902" y="375139"/>
                </a:lnTo>
                <a:lnTo>
                  <a:pt x="14274641" y="1737392"/>
                </a:lnTo>
                <a:cubicBezTo>
                  <a:pt x="14195635" y="1934814"/>
                  <a:pt x="14017917" y="2250653"/>
                  <a:pt x="13702079" y="2250653"/>
                </a:cubicBezTo>
                <a:cubicBezTo>
                  <a:pt x="13603369" y="2250653"/>
                  <a:pt x="13544065" y="2230947"/>
                  <a:pt x="13524361" y="2211243"/>
                </a:cubicBezTo>
                <a:lnTo>
                  <a:pt x="13524361" y="2013820"/>
                </a:lnTo>
                <a:cubicBezTo>
                  <a:pt x="13563771" y="2033525"/>
                  <a:pt x="13623073" y="2053231"/>
                  <a:pt x="13682374" y="2053231"/>
                </a:cubicBezTo>
                <a:cubicBezTo>
                  <a:pt x="13860093" y="2053231"/>
                  <a:pt x="13958803" y="1934814"/>
                  <a:pt x="14018104" y="1816398"/>
                </a:cubicBezTo>
                <a:close/>
                <a:moveTo>
                  <a:pt x="12872981" y="355435"/>
                </a:moveTo>
                <a:cubicBezTo>
                  <a:pt x="13149409" y="355435"/>
                  <a:pt x="13346832" y="552857"/>
                  <a:pt x="13346832" y="829286"/>
                </a:cubicBezTo>
                <a:lnTo>
                  <a:pt x="13346645" y="829286"/>
                </a:lnTo>
                <a:lnTo>
                  <a:pt x="13346645" y="1776989"/>
                </a:lnTo>
                <a:lnTo>
                  <a:pt x="13109812" y="1776989"/>
                </a:lnTo>
                <a:lnTo>
                  <a:pt x="13109812" y="888587"/>
                </a:lnTo>
                <a:cubicBezTo>
                  <a:pt x="13109812" y="671461"/>
                  <a:pt x="12991396" y="552857"/>
                  <a:pt x="12813678" y="552857"/>
                </a:cubicBezTo>
                <a:cubicBezTo>
                  <a:pt x="12576847" y="552857"/>
                  <a:pt x="12418833" y="730575"/>
                  <a:pt x="12418833" y="1066118"/>
                </a:cubicBezTo>
                <a:lnTo>
                  <a:pt x="12418833" y="1776802"/>
                </a:lnTo>
                <a:lnTo>
                  <a:pt x="12182002" y="1776802"/>
                </a:lnTo>
                <a:lnTo>
                  <a:pt x="12182002" y="375139"/>
                </a:lnTo>
                <a:lnTo>
                  <a:pt x="12418833" y="375139"/>
                </a:lnTo>
                <a:lnTo>
                  <a:pt x="12418833" y="710871"/>
                </a:lnTo>
                <a:cubicBezTo>
                  <a:pt x="12458243" y="474038"/>
                  <a:pt x="12655666" y="355435"/>
                  <a:pt x="12872981" y="355435"/>
                </a:cubicBezTo>
                <a:close/>
                <a:moveTo>
                  <a:pt x="11293040" y="355435"/>
                </a:moveTo>
                <a:cubicBezTo>
                  <a:pt x="11648474" y="355435"/>
                  <a:pt x="11845896" y="513449"/>
                  <a:pt x="11845896" y="829286"/>
                </a:cubicBezTo>
                <a:lnTo>
                  <a:pt x="11845896" y="1461151"/>
                </a:lnTo>
                <a:cubicBezTo>
                  <a:pt x="11845896" y="1599271"/>
                  <a:pt x="11905198" y="1619165"/>
                  <a:pt x="11944606" y="1619165"/>
                </a:cubicBezTo>
                <a:cubicBezTo>
                  <a:pt x="11984017" y="1619165"/>
                  <a:pt x="12023614" y="1599458"/>
                  <a:pt x="12063023" y="1599458"/>
                </a:cubicBezTo>
                <a:lnTo>
                  <a:pt x="12063212" y="1599271"/>
                </a:lnTo>
                <a:lnTo>
                  <a:pt x="12063212" y="1776989"/>
                </a:lnTo>
                <a:cubicBezTo>
                  <a:pt x="12003910" y="1796694"/>
                  <a:pt x="11944795" y="1796694"/>
                  <a:pt x="11885494" y="1796694"/>
                </a:cubicBezTo>
                <a:cubicBezTo>
                  <a:pt x="11688072" y="1796694"/>
                  <a:pt x="11609064" y="1678277"/>
                  <a:pt x="11609064" y="1520265"/>
                </a:cubicBezTo>
                <a:lnTo>
                  <a:pt x="11609064" y="1460963"/>
                </a:lnTo>
                <a:lnTo>
                  <a:pt x="11589359" y="1460963"/>
                </a:lnTo>
                <a:cubicBezTo>
                  <a:pt x="11530060" y="1678090"/>
                  <a:pt x="11352529" y="1816398"/>
                  <a:pt x="11115509" y="1816398"/>
                </a:cubicBezTo>
                <a:cubicBezTo>
                  <a:pt x="10878489" y="1816398"/>
                  <a:pt x="10681067" y="1697983"/>
                  <a:pt x="10681067" y="1441259"/>
                </a:cubicBezTo>
                <a:cubicBezTo>
                  <a:pt x="10681067" y="1105527"/>
                  <a:pt x="10977201" y="1066118"/>
                  <a:pt x="11253629" y="1026708"/>
                </a:cubicBezTo>
                <a:cubicBezTo>
                  <a:pt x="11470756" y="987300"/>
                  <a:pt x="11589359" y="947702"/>
                  <a:pt x="11589359" y="769984"/>
                </a:cubicBezTo>
                <a:cubicBezTo>
                  <a:pt x="11589359" y="651569"/>
                  <a:pt x="11510353" y="533153"/>
                  <a:pt x="11293227" y="533153"/>
                </a:cubicBezTo>
                <a:cubicBezTo>
                  <a:pt x="11076101" y="533153"/>
                  <a:pt x="10957497" y="631863"/>
                  <a:pt x="10957497" y="848992"/>
                </a:cubicBezTo>
                <a:lnTo>
                  <a:pt x="10700773" y="848992"/>
                </a:lnTo>
                <a:cubicBezTo>
                  <a:pt x="10720477" y="533153"/>
                  <a:pt x="10917900" y="355435"/>
                  <a:pt x="11293040" y="355435"/>
                </a:cubicBezTo>
                <a:close/>
                <a:moveTo>
                  <a:pt x="9950869" y="355435"/>
                </a:moveTo>
                <a:cubicBezTo>
                  <a:pt x="10306305" y="355435"/>
                  <a:pt x="10543136" y="651569"/>
                  <a:pt x="10543136" y="1066118"/>
                </a:cubicBezTo>
                <a:cubicBezTo>
                  <a:pt x="10543136" y="1500561"/>
                  <a:pt x="10286412" y="1816398"/>
                  <a:pt x="9950869" y="1816398"/>
                </a:cubicBezTo>
                <a:cubicBezTo>
                  <a:pt x="9733742" y="1816398"/>
                  <a:pt x="9536320" y="1697983"/>
                  <a:pt x="9477018" y="1460963"/>
                </a:cubicBezTo>
                <a:lnTo>
                  <a:pt x="9457314" y="1460963"/>
                </a:lnTo>
                <a:lnTo>
                  <a:pt x="9457314" y="2250653"/>
                </a:lnTo>
                <a:lnTo>
                  <a:pt x="9220482" y="2250653"/>
                </a:lnTo>
                <a:lnTo>
                  <a:pt x="9220482" y="375139"/>
                </a:lnTo>
                <a:lnTo>
                  <a:pt x="9457314" y="375139"/>
                </a:lnTo>
                <a:lnTo>
                  <a:pt x="9457314" y="710871"/>
                </a:lnTo>
                <a:lnTo>
                  <a:pt x="9477018" y="710871"/>
                </a:lnTo>
                <a:cubicBezTo>
                  <a:pt x="9536320" y="474038"/>
                  <a:pt x="9733742" y="355435"/>
                  <a:pt x="9950869" y="355435"/>
                </a:cubicBezTo>
                <a:close/>
                <a:moveTo>
                  <a:pt x="7660247" y="355435"/>
                </a:moveTo>
                <a:cubicBezTo>
                  <a:pt x="7857667" y="355435"/>
                  <a:pt x="8035385" y="473851"/>
                  <a:pt x="8094687" y="710871"/>
                </a:cubicBezTo>
                <a:cubicBezTo>
                  <a:pt x="8153988" y="454147"/>
                  <a:pt x="8351411" y="355435"/>
                  <a:pt x="8529128" y="355435"/>
                </a:cubicBezTo>
                <a:cubicBezTo>
                  <a:pt x="8785852" y="355435"/>
                  <a:pt x="9002979" y="533153"/>
                  <a:pt x="9002979" y="829286"/>
                </a:cubicBezTo>
                <a:lnTo>
                  <a:pt x="9002979" y="1776989"/>
                </a:lnTo>
                <a:lnTo>
                  <a:pt x="8746255" y="1776989"/>
                </a:lnTo>
                <a:lnTo>
                  <a:pt x="8746255" y="848992"/>
                </a:lnTo>
                <a:cubicBezTo>
                  <a:pt x="8746255" y="671274"/>
                  <a:pt x="8627841" y="552857"/>
                  <a:pt x="8469828" y="552857"/>
                </a:cubicBezTo>
                <a:cubicBezTo>
                  <a:pt x="8252701" y="552857"/>
                  <a:pt x="8114393" y="730575"/>
                  <a:pt x="8114393" y="1066118"/>
                </a:cubicBezTo>
                <a:lnTo>
                  <a:pt x="8114393" y="1776802"/>
                </a:lnTo>
                <a:lnTo>
                  <a:pt x="7857667" y="1776802"/>
                </a:lnTo>
                <a:lnTo>
                  <a:pt x="7857667" y="848803"/>
                </a:lnTo>
                <a:cubicBezTo>
                  <a:pt x="7857667" y="671084"/>
                  <a:pt x="7739253" y="552670"/>
                  <a:pt x="7581239" y="552670"/>
                </a:cubicBezTo>
                <a:cubicBezTo>
                  <a:pt x="7364113" y="552670"/>
                  <a:pt x="7206099" y="769797"/>
                  <a:pt x="7206099" y="1065931"/>
                </a:cubicBezTo>
                <a:lnTo>
                  <a:pt x="7206099" y="1776613"/>
                </a:lnTo>
                <a:lnTo>
                  <a:pt x="6969268" y="1776613"/>
                </a:lnTo>
                <a:lnTo>
                  <a:pt x="6969268" y="375139"/>
                </a:lnTo>
                <a:lnTo>
                  <a:pt x="7206099" y="375139"/>
                </a:lnTo>
                <a:lnTo>
                  <a:pt x="7206099" y="710871"/>
                </a:lnTo>
                <a:cubicBezTo>
                  <a:pt x="7265401" y="474038"/>
                  <a:pt x="7442931" y="355435"/>
                  <a:pt x="7660247" y="355435"/>
                </a:cubicBezTo>
                <a:close/>
                <a:moveTo>
                  <a:pt x="6120466" y="355248"/>
                </a:moveTo>
                <a:cubicBezTo>
                  <a:pt x="6554719" y="355248"/>
                  <a:pt x="6791739" y="651380"/>
                  <a:pt x="6791739" y="1085823"/>
                </a:cubicBezTo>
                <a:cubicBezTo>
                  <a:pt x="6791739" y="1520265"/>
                  <a:pt x="6535015" y="1816400"/>
                  <a:pt x="6120466" y="1816400"/>
                </a:cubicBezTo>
                <a:cubicBezTo>
                  <a:pt x="5705915" y="1816400"/>
                  <a:pt x="5429487" y="1520265"/>
                  <a:pt x="5429487" y="1085823"/>
                </a:cubicBezTo>
                <a:cubicBezTo>
                  <a:pt x="5429487" y="651380"/>
                  <a:pt x="5686211" y="355248"/>
                  <a:pt x="6120466" y="355248"/>
                </a:cubicBezTo>
                <a:close/>
                <a:moveTo>
                  <a:pt x="4639609" y="355248"/>
                </a:moveTo>
                <a:cubicBezTo>
                  <a:pt x="4995043" y="355248"/>
                  <a:pt x="5251580" y="572374"/>
                  <a:pt x="5271473" y="908106"/>
                </a:cubicBezTo>
                <a:lnTo>
                  <a:pt x="5014749" y="908106"/>
                </a:lnTo>
                <a:cubicBezTo>
                  <a:pt x="4995043" y="710682"/>
                  <a:pt x="4896333" y="552670"/>
                  <a:pt x="4639609" y="552670"/>
                </a:cubicBezTo>
                <a:cubicBezTo>
                  <a:pt x="4382885" y="552670"/>
                  <a:pt x="4205167" y="769797"/>
                  <a:pt x="4205167" y="1085823"/>
                </a:cubicBezTo>
                <a:cubicBezTo>
                  <a:pt x="4205167" y="1401849"/>
                  <a:pt x="4382885" y="1618975"/>
                  <a:pt x="4639609" y="1618975"/>
                </a:cubicBezTo>
                <a:cubicBezTo>
                  <a:pt x="4856736" y="1618975"/>
                  <a:pt x="4995043" y="1480857"/>
                  <a:pt x="5034454" y="1243837"/>
                </a:cubicBezTo>
                <a:lnTo>
                  <a:pt x="5271284" y="1243837"/>
                </a:lnTo>
                <a:cubicBezTo>
                  <a:pt x="5251580" y="1599271"/>
                  <a:pt x="4994856" y="1816400"/>
                  <a:pt x="4639422" y="1816400"/>
                </a:cubicBezTo>
                <a:cubicBezTo>
                  <a:pt x="4244576" y="1816400"/>
                  <a:pt x="3948443" y="1520265"/>
                  <a:pt x="3948443" y="1085823"/>
                </a:cubicBezTo>
                <a:lnTo>
                  <a:pt x="3948630" y="1085823"/>
                </a:lnTo>
                <a:cubicBezTo>
                  <a:pt x="3948630" y="651380"/>
                  <a:pt x="4225061" y="355248"/>
                  <a:pt x="4639609" y="355248"/>
                </a:cubicBezTo>
                <a:close/>
                <a:moveTo>
                  <a:pt x="2369629" y="355248"/>
                </a:moveTo>
                <a:cubicBezTo>
                  <a:pt x="2784179" y="355248"/>
                  <a:pt x="3021197" y="671086"/>
                  <a:pt x="3021197" y="1105529"/>
                </a:cubicBezTo>
                <a:lnTo>
                  <a:pt x="3021197" y="1144937"/>
                </a:lnTo>
                <a:lnTo>
                  <a:pt x="3020823" y="1145124"/>
                </a:lnTo>
                <a:lnTo>
                  <a:pt x="1954706" y="1145124"/>
                </a:lnTo>
                <a:cubicBezTo>
                  <a:pt x="1974412" y="1441259"/>
                  <a:pt x="2152128" y="1618975"/>
                  <a:pt x="2389146" y="1618975"/>
                </a:cubicBezTo>
                <a:cubicBezTo>
                  <a:pt x="2566864" y="1618975"/>
                  <a:pt x="2724876" y="1520265"/>
                  <a:pt x="2744582" y="1362251"/>
                </a:cubicBezTo>
                <a:lnTo>
                  <a:pt x="3001306" y="1362251"/>
                </a:lnTo>
                <a:cubicBezTo>
                  <a:pt x="2961896" y="1638682"/>
                  <a:pt x="2705172" y="1816400"/>
                  <a:pt x="2389335" y="1816400"/>
                </a:cubicBezTo>
                <a:cubicBezTo>
                  <a:pt x="1974784" y="1816400"/>
                  <a:pt x="1698356" y="1539969"/>
                  <a:pt x="1698356" y="1085823"/>
                </a:cubicBezTo>
                <a:cubicBezTo>
                  <a:pt x="1698356" y="671274"/>
                  <a:pt x="1955080" y="355248"/>
                  <a:pt x="2369629" y="355248"/>
                </a:cubicBezTo>
                <a:close/>
                <a:moveTo>
                  <a:pt x="3297064" y="0"/>
                </a:moveTo>
                <a:lnTo>
                  <a:pt x="3553788" y="0"/>
                </a:lnTo>
                <a:lnTo>
                  <a:pt x="3553788" y="375141"/>
                </a:lnTo>
                <a:lnTo>
                  <a:pt x="3849920" y="375141"/>
                </a:lnTo>
                <a:lnTo>
                  <a:pt x="3849920" y="572563"/>
                </a:lnTo>
                <a:lnTo>
                  <a:pt x="3553788" y="572563"/>
                </a:lnTo>
                <a:lnTo>
                  <a:pt x="3553788" y="1401851"/>
                </a:lnTo>
                <a:cubicBezTo>
                  <a:pt x="3553788" y="1559863"/>
                  <a:pt x="3613089" y="1618977"/>
                  <a:pt x="3711800" y="1618977"/>
                </a:cubicBezTo>
                <a:cubicBezTo>
                  <a:pt x="3771104" y="1618977"/>
                  <a:pt x="3810512" y="1599273"/>
                  <a:pt x="3849920" y="1579567"/>
                </a:cubicBezTo>
                <a:lnTo>
                  <a:pt x="3849920" y="1776989"/>
                </a:lnTo>
                <a:cubicBezTo>
                  <a:pt x="3810512" y="1796696"/>
                  <a:pt x="3751210" y="1816400"/>
                  <a:pt x="3691908" y="1816400"/>
                </a:cubicBezTo>
                <a:cubicBezTo>
                  <a:pt x="3455078" y="1816400"/>
                  <a:pt x="3297064" y="1697983"/>
                  <a:pt x="3297064" y="1421555"/>
                </a:cubicBezTo>
                <a:lnTo>
                  <a:pt x="3297064" y="572563"/>
                </a:lnTo>
                <a:lnTo>
                  <a:pt x="3099642" y="572563"/>
                </a:lnTo>
                <a:lnTo>
                  <a:pt x="3099642" y="375141"/>
                </a:lnTo>
                <a:lnTo>
                  <a:pt x="3297064" y="375141"/>
                </a:lnTo>
                <a:close/>
                <a:moveTo>
                  <a:pt x="0" y="0"/>
                </a:moveTo>
                <a:lnTo>
                  <a:pt x="315839" y="0"/>
                </a:lnTo>
                <a:lnTo>
                  <a:pt x="1105528" y="1224132"/>
                </a:lnTo>
                <a:cubicBezTo>
                  <a:pt x="1164830" y="1322843"/>
                  <a:pt x="1223944" y="1421555"/>
                  <a:pt x="1263540" y="1500561"/>
                </a:cubicBezTo>
                <a:lnTo>
                  <a:pt x="1263540" y="0"/>
                </a:lnTo>
                <a:lnTo>
                  <a:pt x="1500372" y="0"/>
                </a:lnTo>
                <a:lnTo>
                  <a:pt x="1500372" y="1776989"/>
                </a:lnTo>
                <a:lnTo>
                  <a:pt x="1184534" y="1776989"/>
                </a:lnTo>
                <a:lnTo>
                  <a:pt x="394845" y="572563"/>
                </a:lnTo>
                <a:cubicBezTo>
                  <a:pt x="335543" y="473851"/>
                  <a:pt x="276430" y="375141"/>
                  <a:pt x="256724" y="296135"/>
                </a:cubicBezTo>
                <a:lnTo>
                  <a:pt x="237022" y="296135"/>
                </a:lnTo>
                <a:cubicBezTo>
                  <a:pt x="256724" y="375141"/>
                  <a:pt x="256724" y="493557"/>
                  <a:pt x="256724" y="611972"/>
                </a:cubicBezTo>
                <a:lnTo>
                  <a:pt x="256724" y="1776802"/>
                </a:lnTo>
                <a:lnTo>
                  <a:pt x="0" y="1776802"/>
                </a:lnTo>
                <a:close/>
              </a:path>
            </a:pathLst>
          </a:custGeom>
          <a:solidFill>
            <a:srgbClr val="FFFFFF"/>
          </a:solidFill>
        </p:spPr>
        <p:txBody>
          <a:bodyPr wrap="square">
            <a:noAutofit/>
          </a:bodyPr>
          <a:lstStyle>
            <a:lvl1pPr marL="0" indent="0">
              <a:buNone/>
              <a:defRPr sz="800">
                <a:noFill/>
              </a:defRPr>
            </a:lvl1pPr>
          </a:lstStyle>
          <a:p>
            <a:pPr lvl="0"/>
            <a:r>
              <a:rPr lang="en-US"/>
              <a:t>Click to edit Master text styles</a:t>
            </a:r>
          </a:p>
        </p:txBody>
      </p:sp>
      <p:sp>
        <p:nvSpPr>
          <p:cNvPr id="8" name="Slide Number Placeholder 7">
            <a:extLst>
              <a:ext uri="{FF2B5EF4-FFF2-40B4-BE49-F238E27FC236}">
                <a16:creationId xmlns:a16="http://schemas.microsoft.com/office/drawing/2014/main" id="{619990C7-A6B6-3218-185C-2B3CB4E15DDB}"/>
              </a:ext>
            </a:extLst>
          </p:cNvPr>
          <p:cNvSpPr>
            <a:spLocks noGrp="1"/>
          </p:cNvSpPr>
          <p:nvPr>
            <p:ph type="sldNum" sz="quarter" idx="33"/>
          </p:nvPr>
        </p:nvSpPr>
        <p:spPr/>
        <p:txBody>
          <a:bodyPr/>
          <a:lstStyle>
            <a:lvl1pPr>
              <a:defRPr>
                <a:solidFill>
                  <a:schemeClr val="tx1"/>
                </a:solidFill>
              </a:defRPr>
            </a:lvl1pPr>
          </a:lstStyle>
          <a:p>
            <a:fld id="{23AA811B-2EBD-4900-905E-5BE206449611}" type="slidenum">
              <a:rPr lang="en-GB" smtClean="0"/>
              <a:pPr/>
              <a:t>‹#›</a:t>
            </a:fld>
            <a:endParaRPr lang="en-GB"/>
          </a:p>
        </p:txBody>
      </p:sp>
      <p:sp>
        <p:nvSpPr>
          <p:cNvPr id="31" name="Picture Placeholder 7">
            <a:extLst>
              <a:ext uri="{FF2B5EF4-FFF2-40B4-BE49-F238E27FC236}">
                <a16:creationId xmlns:a16="http://schemas.microsoft.com/office/drawing/2014/main" id="{58BAAEBB-CB87-C7F1-0E96-B48C28895A8A}"/>
              </a:ext>
            </a:extLst>
          </p:cNvPr>
          <p:cNvSpPr>
            <a:spLocks noGrp="1"/>
          </p:cNvSpPr>
          <p:nvPr>
            <p:ph type="pic" sz="quarter" idx="13" hasCustomPrompt="1"/>
          </p:nvPr>
        </p:nvSpPr>
        <p:spPr>
          <a:xfrm>
            <a:off x="0" y="-1"/>
            <a:ext cx="12193200" cy="6861600"/>
          </a:xfrm>
          <a:solidFill>
            <a:schemeClr val="tx1">
              <a:lumMod val="85000"/>
            </a:schemeClr>
          </a:solidFill>
        </p:spPr>
        <p:txBody>
          <a:bodyPr lIns="0" tIns="1116000" anchor="ctr"/>
          <a:lstStyle>
            <a:lvl1pPr marL="0" indent="0" algn="ctr">
              <a:buNone/>
              <a:defRPr sz="1600">
                <a:solidFill>
                  <a:schemeClr val="bg1"/>
                </a:solidFill>
              </a:defRPr>
            </a:lvl1pPr>
          </a:lstStyle>
          <a:p>
            <a:pPr marL="0" marR="0" lvl="0" indent="0" algn="ctr" defTabSz="914400" rtl="0" eaLnBrk="1" fontAlgn="auto" latinLnBrk="0" hangingPunct="1">
              <a:lnSpc>
                <a:spcPct val="107000"/>
              </a:lnSpc>
              <a:spcBef>
                <a:spcPts val="0"/>
              </a:spcBef>
              <a:spcAft>
                <a:spcPts val="0"/>
              </a:spcAft>
              <a:buClr>
                <a:schemeClr val="accent5"/>
              </a:buClr>
              <a:buSzPct val="60000"/>
              <a:buFont typeface="Wingdings" panose="05000000000000000000" pitchFamily="2" charset="2"/>
              <a:buNone/>
              <a:tabLst/>
              <a:defRPr/>
            </a:pPr>
            <a:r>
              <a:rPr lang="en-US" altLang="zh-HK"/>
              <a:t>Click icon to add picture, then right click and select option Send to Back</a:t>
            </a:r>
          </a:p>
        </p:txBody>
      </p:sp>
    </p:spTree>
    <p:extLst>
      <p:ext uri="{BB962C8B-B14F-4D97-AF65-F5344CB8AC3E}">
        <p14:creationId xmlns:p14="http://schemas.microsoft.com/office/powerpoint/2010/main" val="8376174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50">
          <p15:clr>
            <a:srgbClr val="A4A3A4"/>
          </p15:clr>
        </p15:guide>
        <p15:guide id="2" orient="horz" pos="1168">
          <p15:clr>
            <a:srgbClr val="A4A3A4"/>
          </p15:clr>
        </p15:guide>
        <p15:guide id="3" orient="horz" pos="2101">
          <p15:clr>
            <a:srgbClr val="A4A3A4"/>
          </p15:clr>
        </p15:guide>
        <p15:guide id="4" orient="horz" pos="2218">
          <p15:clr>
            <a:srgbClr val="A4A3A4"/>
          </p15:clr>
        </p15:guide>
        <p15:guide id="5" orient="horz" pos="3151">
          <p15:clr>
            <a:srgbClr val="A4A3A4"/>
          </p15:clr>
        </p15:guide>
        <p15:guide id="6" orient="horz" pos="3269">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ase details">
    <p:spTree>
      <p:nvGrpSpPr>
        <p:cNvPr id="1" name=""/>
        <p:cNvGrpSpPr/>
        <p:nvPr/>
      </p:nvGrpSpPr>
      <p:grpSpPr>
        <a:xfrm>
          <a:off x="0" y="0"/>
          <a:ext cx="0" cy="0"/>
          <a:chOff x="0" y="0"/>
          <a:chExt cx="0" cy="0"/>
        </a:xfrm>
      </p:grpSpPr>
      <p:grpSp>
        <p:nvGrpSpPr>
          <p:cNvPr id="2" name="Guide">
            <a:extLst>
              <a:ext uri="{FF2B5EF4-FFF2-40B4-BE49-F238E27FC236}">
                <a16:creationId xmlns:a16="http://schemas.microsoft.com/office/drawing/2014/main" id="{04A3CA84-1BA5-C9F8-E2B7-D59689A69C85}"/>
              </a:ext>
            </a:extLst>
          </p:cNvPr>
          <p:cNvGrpSpPr>
            <a:grpSpLocks noGrp="1" noUngrp="1" noRot="1" noMove="1" noResize="1"/>
          </p:cNvGrpSpPr>
          <p:nvPr userDrawn="1"/>
        </p:nvGrpSpPr>
        <p:grpSpPr>
          <a:xfrm>
            <a:off x="12587316" y="-1"/>
            <a:ext cx="2605059" cy="4512011"/>
            <a:chOff x="12587316" y="-1"/>
            <a:chExt cx="2605059" cy="4512011"/>
          </a:xfrm>
        </p:grpSpPr>
        <p:pic>
          <p:nvPicPr>
            <p:cNvPr id="21" name="Picture 20">
              <a:extLst>
                <a:ext uri="{FF2B5EF4-FFF2-40B4-BE49-F238E27FC236}">
                  <a16:creationId xmlns:a16="http://schemas.microsoft.com/office/drawing/2014/main" id="{901F7A90-8978-F336-7E62-572CEB197A0A}"/>
                </a:ext>
              </a:extLst>
            </p:cNvPr>
            <p:cNvPicPr>
              <a:picLocks noGrp="1" noRot="1" noMove="1" noResize="1" noEditPoints="1" noAdjustHandles="1" noChangeArrowheads="1" noChangeShapeType="1" noCrop="1"/>
            </p:cNvPicPr>
            <p:nvPr userDrawn="1"/>
          </p:nvPicPr>
          <p:blipFill>
            <a:blip r:embed="rId2"/>
            <a:stretch>
              <a:fillRect/>
            </a:stretch>
          </p:blipFill>
          <p:spPr>
            <a:xfrm>
              <a:off x="12597199" y="524477"/>
              <a:ext cx="725714" cy="664212"/>
            </a:xfrm>
            <a:prstGeom prst="rect">
              <a:avLst/>
            </a:prstGeom>
          </p:spPr>
        </p:pic>
        <p:sp>
          <p:nvSpPr>
            <p:cNvPr id="22" name="TextBox 21">
              <a:extLst>
                <a:ext uri="{FF2B5EF4-FFF2-40B4-BE49-F238E27FC236}">
                  <a16:creationId xmlns:a16="http://schemas.microsoft.com/office/drawing/2014/main" id="{1020A59E-FCAF-A2FA-5B7B-6D5A4478F2B6}"/>
                </a:ext>
              </a:extLst>
            </p:cNvPr>
            <p:cNvSpPr txBox="1">
              <a:spLocks noGrp="1" noRot="1" noMove="1" noResize="1" noEditPoints="1" noAdjustHandles="1" noChangeArrowheads="1" noChangeShapeType="1"/>
            </p:cNvSpPr>
            <p:nvPr userDrawn="1"/>
          </p:nvSpPr>
          <p:spPr>
            <a:xfrm>
              <a:off x="12598400" y="-1"/>
              <a:ext cx="1603003" cy="184666"/>
            </a:xfrm>
            <a:prstGeom prst="rect">
              <a:avLst/>
            </a:prstGeom>
            <a:noFill/>
          </p:spPr>
          <p:txBody>
            <a:bodyPr wrap="none" lIns="0" tIns="0" rIns="0" bIns="0" rtlCol="0">
              <a:spAutoFit/>
            </a:bodyPr>
            <a:lstStyle/>
            <a:p>
              <a:r>
                <a:rPr lang="en-GB" sz="1200" b="1"/>
                <a:t>How to insert picture</a:t>
              </a:r>
            </a:p>
          </p:txBody>
        </p:sp>
        <p:sp>
          <p:nvSpPr>
            <p:cNvPr id="23" name="TextBox 22">
              <a:extLst>
                <a:ext uri="{FF2B5EF4-FFF2-40B4-BE49-F238E27FC236}">
                  <a16:creationId xmlns:a16="http://schemas.microsoft.com/office/drawing/2014/main" id="{6E5B129C-8A99-02EE-9661-90141E5EB890}"/>
                </a:ext>
              </a:extLst>
            </p:cNvPr>
            <p:cNvSpPr txBox="1">
              <a:spLocks noGrp="1" noRot="1" noMove="1" noResize="1" noEditPoints="1" noAdjustHandles="1" noChangeArrowheads="1" noChangeShapeType="1"/>
            </p:cNvSpPr>
            <p:nvPr userDrawn="1"/>
          </p:nvSpPr>
          <p:spPr>
            <a:xfrm>
              <a:off x="12587316" y="290859"/>
              <a:ext cx="2390078" cy="184666"/>
            </a:xfrm>
            <a:prstGeom prst="rect">
              <a:avLst/>
            </a:prstGeom>
            <a:noFill/>
          </p:spPr>
          <p:txBody>
            <a:bodyPr wrap="none" lIns="0" tIns="0" rIns="0" bIns="0" rtlCol="0">
              <a:spAutoFit/>
            </a:bodyPr>
            <a:lstStyle/>
            <a:p>
              <a:r>
                <a:rPr lang="en-GB" sz="1200" b="0"/>
                <a:t>Click on icon and select image </a:t>
              </a:r>
            </a:p>
          </p:txBody>
        </p:sp>
        <p:pic>
          <p:nvPicPr>
            <p:cNvPr id="24" name="Picture 23">
              <a:extLst>
                <a:ext uri="{FF2B5EF4-FFF2-40B4-BE49-F238E27FC236}">
                  <a16:creationId xmlns:a16="http://schemas.microsoft.com/office/drawing/2014/main" id="{3C951252-A180-BF67-FE82-86DCEF652292}"/>
                </a:ext>
              </a:extLst>
            </p:cNvPr>
            <p:cNvPicPr>
              <a:picLocks noGrp="1" noRot="1" noMove="1" noResize="1" noEditPoints="1" noAdjustHandles="1" noChangeArrowheads="1" noChangeShapeType="1" noCrop="1"/>
            </p:cNvPicPr>
            <p:nvPr userDrawn="1"/>
          </p:nvPicPr>
          <p:blipFill rotWithShape="1">
            <a:blip r:embed="rId3"/>
            <a:srcRect t="58157" r="3019" b="37657"/>
            <a:stretch/>
          </p:blipFill>
          <p:spPr>
            <a:xfrm>
              <a:off x="12597199" y="1988288"/>
              <a:ext cx="2559789" cy="279658"/>
            </a:xfrm>
            <a:prstGeom prst="rect">
              <a:avLst/>
            </a:prstGeom>
          </p:spPr>
        </p:pic>
        <p:sp>
          <p:nvSpPr>
            <p:cNvPr id="25" name="TextBox 24">
              <a:extLst>
                <a:ext uri="{FF2B5EF4-FFF2-40B4-BE49-F238E27FC236}">
                  <a16:creationId xmlns:a16="http://schemas.microsoft.com/office/drawing/2014/main" id="{D3DA7137-6DEE-3502-8939-0C9614F23764}"/>
                </a:ext>
              </a:extLst>
            </p:cNvPr>
            <p:cNvSpPr txBox="1">
              <a:spLocks noGrp="1" noRot="1" noMove="1" noResize="1" noEditPoints="1" noAdjustHandles="1" noChangeArrowheads="1" noChangeShapeType="1"/>
            </p:cNvSpPr>
            <p:nvPr userDrawn="1"/>
          </p:nvSpPr>
          <p:spPr>
            <a:xfrm>
              <a:off x="12597199" y="1381404"/>
              <a:ext cx="2559789" cy="553998"/>
            </a:xfrm>
            <a:prstGeom prst="rect">
              <a:avLst/>
            </a:prstGeom>
            <a:noFill/>
          </p:spPr>
          <p:txBody>
            <a:bodyPr wrap="square" lIns="0" tIns="0" rIns="0" bIns="0" rtlCol="0">
              <a:spAutoFit/>
            </a:bodyPr>
            <a:lstStyle/>
            <a:p>
              <a:r>
                <a:rPr lang="en-GB" sz="1200" b="0"/>
                <a:t>Once you have inserted image, right click on it and select option </a:t>
              </a:r>
              <a:br>
                <a:rPr lang="en-GB" sz="1200" b="0"/>
              </a:br>
              <a:r>
                <a:rPr lang="en-GB" sz="1200" b="1"/>
                <a:t>Send to Back</a:t>
              </a:r>
              <a:endParaRPr lang="en-GB" sz="1200" b="0"/>
            </a:p>
          </p:txBody>
        </p:sp>
        <p:sp>
          <p:nvSpPr>
            <p:cNvPr id="26" name="TextBox 25">
              <a:extLst>
                <a:ext uri="{FF2B5EF4-FFF2-40B4-BE49-F238E27FC236}">
                  <a16:creationId xmlns:a16="http://schemas.microsoft.com/office/drawing/2014/main" id="{87732975-93F5-C381-37F4-1572BE9F80A2}"/>
                </a:ext>
              </a:extLst>
            </p:cNvPr>
            <p:cNvSpPr txBox="1">
              <a:spLocks noGrp="1" noRot="1" noMove="1" noResize="1" noEditPoints="1" noAdjustHandles="1" noChangeArrowheads="1" noChangeShapeType="1"/>
            </p:cNvSpPr>
            <p:nvPr userDrawn="1"/>
          </p:nvSpPr>
          <p:spPr>
            <a:xfrm>
              <a:off x="12587316" y="2656615"/>
              <a:ext cx="1734449" cy="184666"/>
            </a:xfrm>
            <a:prstGeom prst="rect">
              <a:avLst/>
            </a:prstGeom>
            <a:noFill/>
          </p:spPr>
          <p:txBody>
            <a:bodyPr wrap="none" lIns="0" tIns="0" rIns="0" bIns="0" rtlCol="0">
              <a:spAutoFit/>
            </a:bodyPr>
            <a:lstStyle/>
            <a:p>
              <a:r>
                <a:rPr lang="en-GB" sz="1200" b="1"/>
                <a:t>How to change picture</a:t>
              </a:r>
            </a:p>
          </p:txBody>
        </p:sp>
        <p:sp>
          <p:nvSpPr>
            <p:cNvPr id="27" name="TextBox 26">
              <a:extLst>
                <a:ext uri="{FF2B5EF4-FFF2-40B4-BE49-F238E27FC236}">
                  <a16:creationId xmlns:a16="http://schemas.microsoft.com/office/drawing/2014/main" id="{31925F6F-7EA7-8D66-D0A0-B5280596A3B1}"/>
                </a:ext>
              </a:extLst>
            </p:cNvPr>
            <p:cNvSpPr txBox="1">
              <a:spLocks noGrp="1" noRot="1" noMove="1" noResize="1" noEditPoints="1" noAdjustHandles="1" noChangeArrowheads="1" noChangeShapeType="1"/>
            </p:cNvSpPr>
            <p:nvPr userDrawn="1"/>
          </p:nvSpPr>
          <p:spPr>
            <a:xfrm>
              <a:off x="12587316" y="2947475"/>
              <a:ext cx="2390078" cy="1107996"/>
            </a:xfrm>
            <a:prstGeom prst="rect">
              <a:avLst/>
            </a:prstGeom>
            <a:noFill/>
          </p:spPr>
          <p:txBody>
            <a:bodyPr wrap="square" lIns="0" tIns="0" rIns="0" bIns="0" rtlCol="0">
              <a:spAutoFit/>
            </a:bodyPr>
            <a:lstStyle/>
            <a:p>
              <a:r>
                <a:rPr lang="en-GB" sz="1200" b="0"/>
                <a:t>Click on the frame of slide and select picture</a:t>
              </a:r>
              <a:br>
                <a:rPr lang="en-GB" sz="1200" b="0"/>
              </a:br>
              <a:br>
                <a:rPr lang="en-GB" sz="1200" b="0"/>
              </a:br>
              <a:r>
                <a:rPr lang="en-GB" sz="1200" b="0"/>
                <a:t>Once you have selected image right click on it and select option</a:t>
              </a:r>
              <a:br>
                <a:rPr lang="en-GB" sz="1200" b="0"/>
              </a:br>
              <a:r>
                <a:rPr lang="en-GB" sz="1200" b="1"/>
                <a:t>Change picture</a:t>
              </a:r>
              <a:endParaRPr lang="en-GB" sz="1200" b="0"/>
            </a:p>
          </p:txBody>
        </p:sp>
        <p:pic>
          <p:nvPicPr>
            <p:cNvPr id="28" name="Picture 27">
              <a:extLst>
                <a:ext uri="{FF2B5EF4-FFF2-40B4-BE49-F238E27FC236}">
                  <a16:creationId xmlns:a16="http://schemas.microsoft.com/office/drawing/2014/main" id="{EB857EE3-B34F-876C-9439-5030C59A955E}"/>
                </a:ext>
              </a:extLst>
            </p:cNvPr>
            <p:cNvPicPr>
              <a:picLocks noGrp="1" noRot="1" noMove="1" noResize="1" noEditPoints="1" noAdjustHandles="1" noChangeArrowheads="1" noChangeShapeType="1" noCrop="1"/>
            </p:cNvPicPr>
            <p:nvPr userDrawn="1"/>
          </p:nvPicPr>
          <p:blipFill>
            <a:blip r:embed="rId4"/>
            <a:stretch>
              <a:fillRect/>
            </a:stretch>
          </p:blipFill>
          <p:spPr>
            <a:xfrm>
              <a:off x="12595999" y="4158512"/>
              <a:ext cx="2596376" cy="353498"/>
            </a:xfrm>
            <a:prstGeom prst="rect">
              <a:avLst/>
            </a:prstGeom>
          </p:spPr>
        </p:pic>
      </p:grpSp>
      <p:sp>
        <p:nvSpPr>
          <p:cNvPr id="8" name="Grid - picture">
            <a:extLst>
              <a:ext uri="{FF2B5EF4-FFF2-40B4-BE49-F238E27FC236}">
                <a16:creationId xmlns:a16="http://schemas.microsoft.com/office/drawing/2014/main" id="{0E7FCCDA-1820-AC61-B837-6658D1BE0AD3}"/>
              </a:ext>
            </a:extLst>
          </p:cNvPr>
          <p:cNvSpPr>
            <a:spLocks noGrp="1"/>
          </p:cNvSpPr>
          <p:nvPr>
            <p:ph type="body" sz="quarter" idx="18"/>
          </p:nvPr>
        </p:nvSpPr>
        <p:spPr>
          <a:xfrm>
            <a:off x="0" y="0"/>
            <a:ext cx="4498974" cy="6858000"/>
          </a:xfrm>
          <a:custGeom>
            <a:avLst/>
            <a:gdLst>
              <a:gd name="connsiteX0" fmla="*/ 183018 w 4498974"/>
              <a:gd name="connsiteY0" fmla="*/ 0 h 6858000"/>
              <a:gd name="connsiteX1" fmla="*/ 190218 w 4498974"/>
              <a:gd name="connsiteY1" fmla="*/ 0 h 6858000"/>
              <a:gd name="connsiteX2" fmla="*/ 190218 w 4498974"/>
              <a:gd name="connsiteY2" fmla="*/ 183019 h 6858000"/>
              <a:gd name="connsiteX3" fmla="*/ 4498974 w 4498974"/>
              <a:gd name="connsiteY3" fmla="*/ 183019 h 6858000"/>
              <a:gd name="connsiteX4" fmla="*/ 4498974 w 4498974"/>
              <a:gd name="connsiteY4" fmla="*/ 190219 h 6858000"/>
              <a:gd name="connsiteX5" fmla="*/ 190218 w 4498974"/>
              <a:gd name="connsiteY5" fmla="*/ 190219 h 6858000"/>
              <a:gd name="connsiteX6" fmla="*/ 190218 w 4498974"/>
              <a:gd name="connsiteY6" fmla="*/ 6667781 h 6858000"/>
              <a:gd name="connsiteX7" fmla="*/ 4498974 w 4498974"/>
              <a:gd name="connsiteY7" fmla="*/ 6667781 h 6858000"/>
              <a:gd name="connsiteX8" fmla="*/ 4498974 w 4498974"/>
              <a:gd name="connsiteY8" fmla="*/ 6674981 h 6858000"/>
              <a:gd name="connsiteX9" fmla="*/ 190218 w 4498974"/>
              <a:gd name="connsiteY9" fmla="*/ 6674981 h 6858000"/>
              <a:gd name="connsiteX10" fmla="*/ 190218 w 4498974"/>
              <a:gd name="connsiteY10" fmla="*/ 6858000 h 6858000"/>
              <a:gd name="connsiteX11" fmla="*/ 183018 w 4498974"/>
              <a:gd name="connsiteY11" fmla="*/ 6858000 h 6858000"/>
              <a:gd name="connsiteX12" fmla="*/ 183018 w 4498974"/>
              <a:gd name="connsiteY12" fmla="*/ 6674981 h 6858000"/>
              <a:gd name="connsiteX13" fmla="*/ 0 w 4498974"/>
              <a:gd name="connsiteY13" fmla="*/ 6674981 h 6858000"/>
              <a:gd name="connsiteX14" fmla="*/ 0 w 4498974"/>
              <a:gd name="connsiteY14" fmla="*/ 6667781 h 6858000"/>
              <a:gd name="connsiteX15" fmla="*/ 183018 w 4498974"/>
              <a:gd name="connsiteY15" fmla="*/ 6667781 h 6858000"/>
              <a:gd name="connsiteX16" fmla="*/ 183018 w 4498974"/>
              <a:gd name="connsiteY16" fmla="*/ 190219 h 6858000"/>
              <a:gd name="connsiteX17" fmla="*/ 0 w 4498974"/>
              <a:gd name="connsiteY17" fmla="*/ 190219 h 6858000"/>
              <a:gd name="connsiteX18" fmla="*/ 0 w 4498974"/>
              <a:gd name="connsiteY18" fmla="*/ 183019 h 6858000"/>
              <a:gd name="connsiteX19" fmla="*/ 183018 w 4498974"/>
              <a:gd name="connsiteY19"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8974" h="6858000">
                <a:moveTo>
                  <a:pt x="183018" y="0"/>
                </a:moveTo>
                <a:lnTo>
                  <a:pt x="190218" y="0"/>
                </a:lnTo>
                <a:lnTo>
                  <a:pt x="190218" y="183019"/>
                </a:lnTo>
                <a:lnTo>
                  <a:pt x="4498974" y="183019"/>
                </a:lnTo>
                <a:lnTo>
                  <a:pt x="4498974" y="190219"/>
                </a:lnTo>
                <a:lnTo>
                  <a:pt x="190218" y="190219"/>
                </a:lnTo>
                <a:lnTo>
                  <a:pt x="190218" y="6667781"/>
                </a:lnTo>
                <a:lnTo>
                  <a:pt x="4498974" y="6667781"/>
                </a:lnTo>
                <a:lnTo>
                  <a:pt x="4498974"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close/>
              </a:path>
            </a:pathLst>
          </a:custGeom>
          <a:solidFill>
            <a:srgbClr val="FFFFFF">
              <a:alpha val="40000"/>
            </a:srgbClr>
          </a:solidFill>
        </p:spPr>
        <p:txBody>
          <a:bodyPr wrap="square">
            <a:noAutofit/>
          </a:bodyPr>
          <a:lstStyle>
            <a:lvl1pPr marL="0" indent="0">
              <a:buNone/>
              <a:defRPr>
                <a:noFill/>
              </a:defRPr>
            </a:lvl1pPr>
          </a:lstStyle>
          <a:p>
            <a:pPr lvl="0"/>
            <a:r>
              <a:rPr lang="en-US"/>
              <a:t>Click to edit Master text styles</a:t>
            </a:r>
          </a:p>
        </p:txBody>
      </p:sp>
      <p:sp>
        <p:nvSpPr>
          <p:cNvPr id="12" name="Logo">
            <a:extLst>
              <a:ext uri="{FF2B5EF4-FFF2-40B4-BE49-F238E27FC236}">
                <a16:creationId xmlns:a16="http://schemas.microsoft.com/office/drawing/2014/main" id="{A50615D6-0A3E-B10F-FB0D-DE6A1159C7EE}"/>
              </a:ext>
            </a:extLst>
          </p:cNvPr>
          <p:cNvSpPr/>
          <p:nvPr userDrawn="1"/>
        </p:nvSpPr>
        <p:spPr>
          <a:xfrm>
            <a:off x="4684712" y="6553953"/>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a:p>
        </p:txBody>
      </p:sp>
      <p:sp>
        <p:nvSpPr>
          <p:cNvPr id="3" name="Title 2">
            <a:extLst>
              <a:ext uri="{FF2B5EF4-FFF2-40B4-BE49-F238E27FC236}">
                <a16:creationId xmlns:a16="http://schemas.microsoft.com/office/drawing/2014/main" id="{F99C18C5-C86E-FADA-D411-2FABFD8B6CD3}"/>
              </a:ext>
            </a:extLst>
          </p:cNvPr>
          <p:cNvSpPr>
            <a:spLocks noGrp="1"/>
          </p:cNvSpPr>
          <p:nvPr>
            <p:ph type="title" hasCustomPrompt="1"/>
          </p:nvPr>
        </p:nvSpPr>
        <p:spPr>
          <a:xfrm>
            <a:off x="4684712" y="185737"/>
            <a:ext cx="7319963" cy="947737"/>
          </a:xfrm>
        </p:spPr>
        <p:txBody>
          <a:bodyPr/>
          <a:lstStyle>
            <a:lvl1pPr>
              <a:defRPr/>
            </a:lvl1pPr>
          </a:lstStyle>
          <a:p>
            <a:r>
              <a:rPr lang="en-US"/>
              <a:t>Click to add title</a:t>
            </a:r>
            <a:endParaRPr lang="en-GB"/>
          </a:p>
        </p:txBody>
      </p:sp>
      <p:sp>
        <p:nvSpPr>
          <p:cNvPr id="7" name="Subtitle 2">
            <a:extLst>
              <a:ext uri="{FF2B5EF4-FFF2-40B4-BE49-F238E27FC236}">
                <a16:creationId xmlns:a16="http://schemas.microsoft.com/office/drawing/2014/main" id="{1422C190-2DCB-D260-7EEA-9F975E6DB595}"/>
              </a:ext>
            </a:extLst>
          </p:cNvPr>
          <p:cNvSpPr>
            <a:spLocks noGrp="1"/>
          </p:cNvSpPr>
          <p:nvPr>
            <p:ph type="subTitle" idx="19" hasCustomPrompt="1"/>
          </p:nvPr>
        </p:nvSpPr>
        <p:spPr>
          <a:xfrm>
            <a:off x="185738" y="4952999"/>
            <a:ext cx="3001962" cy="1717675"/>
          </a:xfrm>
        </p:spPr>
        <p:txBody>
          <a:bodyPr anchor="b"/>
          <a:lstStyle>
            <a:lvl1pPr marL="0" indent="0" algn="l">
              <a:lnSpc>
                <a:spcPct val="100000"/>
              </a:lnSpc>
              <a:spcBef>
                <a:spcPts val="0"/>
              </a:spcBef>
              <a:buFont typeface="Arial" panose="020B0604020202020204" pitchFamily="34" charset="0"/>
              <a:buChar char="​"/>
              <a:defRPr sz="2400" b="0">
                <a:solidFill>
                  <a:schemeClr val="bg1"/>
                </a:solidFill>
              </a:defRPr>
            </a:lvl1pPr>
            <a:lvl2pPr marL="0" indent="0" algn="l">
              <a:lnSpc>
                <a:spcPct val="100000"/>
              </a:lnSpc>
              <a:buFont typeface="Arial" panose="020B0604020202020204" pitchFamily="34" charset="0"/>
              <a:buChar char="​"/>
              <a:defRPr sz="2400" b="0">
                <a:solidFill>
                  <a:schemeClr val="bg1"/>
                </a:solidFill>
              </a:defRPr>
            </a:lvl2pPr>
            <a:lvl3pPr marL="0" indent="0" algn="l">
              <a:lnSpc>
                <a:spcPct val="100000"/>
              </a:lnSpc>
              <a:buFont typeface="Arial" panose="020B0604020202020204" pitchFamily="34" charset="0"/>
              <a:buChar char="​"/>
              <a:defRPr sz="2400" b="0">
                <a:solidFill>
                  <a:schemeClr val="bg1"/>
                </a:solidFill>
              </a:defRPr>
            </a:lvl3pPr>
            <a:lvl4pPr marL="0" indent="0" algn="l">
              <a:lnSpc>
                <a:spcPct val="100000"/>
              </a:lnSpc>
              <a:buFont typeface="Arial" panose="020B0604020202020204" pitchFamily="34" charset="0"/>
              <a:buChar char="​"/>
              <a:defRPr sz="2400" b="0">
                <a:solidFill>
                  <a:schemeClr val="bg1"/>
                </a:solidFill>
              </a:defRPr>
            </a:lvl4pPr>
            <a:lvl5pPr marL="0" indent="0" algn="l">
              <a:lnSpc>
                <a:spcPct val="100000"/>
              </a:lnSpc>
              <a:buFont typeface="Arial" panose="020B0604020202020204" pitchFamily="34" charset="0"/>
              <a:buChar char="​"/>
              <a:defRPr sz="2400" b="0">
                <a:solidFill>
                  <a:schemeClr val="bg1"/>
                </a:solidFill>
              </a:defRPr>
            </a:lvl5pPr>
            <a:lvl6pPr marL="0" indent="0" algn="l">
              <a:lnSpc>
                <a:spcPct val="100000"/>
              </a:lnSpc>
              <a:buFont typeface="Arial" panose="020B0604020202020204" pitchFamily="34" charset="0"/>
              <a:buChar char="​"/>
              <a:defRPr sz="2400" b="0">
                <a:solidFill>
                  <a:schemeClr val="bg1"/>
                </a:solidFill>
              </a:defRPr>
            </a:lvl6pPr>
            <a:lvl7pPr marL="0" indent="0" algn="l">
              <a:lnSpc>
                <a:spcPct val="100000"/>
              </a:lnSpc>
              <a:buFont typeface="Arial" panose="020B0604020202020204" pitchFamily="34" charset="0"/>
              <a:buChar char="​"/>
              <a:defRPr sz="2400" b="0">
                <a:solidFill>
                  <a:schemeClr val="bg1"/>
                </a:solidFill>
              </a:defRPr>
            </a:lvl7pPr>
            <a:lvl8pPr marL="0" indent="0" algn="l">
              <a:lnSpc>
                <a:spcPct val="100000"/>
              </a:lnSpc>
              <a:buFont typeface="Arial" panose="020B0604020202020204" pitchFamily="34" charset="0"/>
              <a:buChar char="​"/>
              <a:defRPr sz="2400" b="0">
                <a:solidFill>
                  <a:schemeClr val="bg1"/>
                </a:solidFill>
              </a:defRPr>
            </a:lvl8pPr>
            <a:lvl9pPr marL="0" indent="0" algn="l">
              <a:lnSpc>
                <a:spcPct val="100000"/>
              </a:lnSpc>
              <a:buFont typeface="Arial" panose="020B0604020202020204" pitchFamily="34" charset="0"/>
              <a:buChar char="​"/>
              <a:tabLst/>
              <a:defRPr sz="2400" b="0">
                <a:solidFill>
                  <a:schemeClr val="bg1"/>
                </a:solidFill>
              </a:defRPr>
            </a:lvl9pPr>
          </a:lstStyle>
          <a:p>
            <a:r>
              <a:rPr lang="en-US"/>
              <a:t>“Add statement about effects for business, society or customers”</a:t>
            </a:r>
          </a:p>
        </p:txBody>
      </p:sp>
      <p:sp>
        <p:nvSpPr>
          <p:cNvPr id="10" name="Content Placeholder 3">
            <a:extLst>
              <a:ext uri="{FF2B5EF4-FFF2-40B4-BE49-F238E27FC236}">
                <a16:creationId xmlns:a16="http://schemas.microsoft.com/office/drawing/2014/main" id="{ED1EC185-5B12-41DF-8263-14BD8E01E254}"/>
              </a:ext>
            </a:extLst>
          </p:cNvPr>
          <p:cNvSpPr>
            <a:spLocks noGrp="1"/>
          </p:cNvSpPr>
          <p:nvPr>
            <p:ph sz="half" idx="2" hasCustomPrompt="1"/>
          </p:nvPr>
        </p:nvSpPr>
        <p:spPr>
          <a:xfrm>
            <a:off x="4686300" y="1440000"/>
            <a:ext cx="3564000" cy="4428000"/>
          </a:xfrm>
        </p:spPr>
        <p:txBody>
          <a:bodyPr>
            <a:normAutofit/>
          </a:bodyPr>
          <a:lstStyle>
            <a:lvl1pPr>
              <a:defRPr/>
            </a:lvl1pPr>
            <a:lvl5pPr>
              <a:defRPr/>
            </a:lvl5pPr>
          </a:lstStyle>
          <a:p>
            <a:pPr lvl="0"/>
            <a:r>
              <a:rPr lang="en-US" altLang="zh-HK" noProof="0"/>
              <a:t>Click to add text</a:t>
            </a:r>
            <a:endParaRPr lang="en-GB"/>
          </a:p>
        </p:txBody>
      </p:sp>
      <p:sp>
        <p:nvSpPr>
          <p:cNvPr id="11" name="Content Placeholder 4">
            <a:extLst>
              <a:ext uri="{FF2B5EF4-FFF2-40B4-BE49-F238E27FC236}">
                <a16:creationId xmlns:a16="http://schemas.microsoft.com/office/drawing/2014/main" id="{B51A870A-B49A-41AB-A520-9F693B2A477E}"/>
              </a:ext>
            </a:extLst>
          </p:cNvPr>
          <p:cNvSpPr>
            <a:spLocks noGrp="1"/>
          </p:cNvSpPr>
          <p:nvPr>
            <p:ph sz="half" idx="13" hasCustomPrompt="1"/>
          </p:nvPr>
        </p:nvSpPr>
        <p:spPr>
          <a:xfrm>
            <a:off x="8439150" y="1440000"/>
            <a:ext cx="3565525" cy="4428000"/>
          </a:xfrm>
        </p:spPr>
        <p:txBody>
          <a:bodyPr>
            <a:normAutofit/>
          </a:bodyPr>
          <a:lstStyle>
            <a:lvl1pPr>
              <a:defRPr/>
            </a:lvl1pPr>
            <a:lvl5pPr>
              <a:defRPr/>
            </a:lvl5pPr>
          </a:lstStyle>
          <a:p>
            <a:pPr lvl="0"/>
            <a:r>
              <a:rPr lang="en-US" altLang="zh-HK" noProof="0"/>
              <a:t>Click to add text</a:t>
            </a:r>
            <a:endParaRPr lang="en-GB"/>
          </a:p>
        </p:txBody>
      </p:sp>
      <p:sp>
        <p:nvSpPr>
          <p:cNvPr id="9" name="Slide Number Placeholder 8">
            <a:extLst>
              <a:ext uri="{FF2B5EF4-FFF2-40B4-BE49-F238E27FC236}">
                <a16:creationId xmlns:a16="http://schemas.microsoft.com/office/drawing/2014/main" id="{C5F63A2C-6198-4B31-B738-56535BA7E79B}"/>
              </a:ext>
            </a:extLst>
          </p:cNvPr>
          <p:cNvSpPr>
            <a:spLocks noGrp="1"/>
          </p:cNvSpPr>
          <p:nvPr>
            <p:ph type="sldNum" sz="quarter" idx="12"/>
          </p:nvPr>
        </p:nvSpPr>
        <p:spPr/>
        <p:txBody>
          <a:bodyPr/>
          <a:lstStyle/>
          <a:p>
            <a:fld id="{23AA811B-2EBD-4900-905E-5BE206449611}" type="slidenum">
              <a:rPr lang="en-GB" smtClean="0"/>
              <a:pPr/>
              <a:t>‹#›</a:t>
            </a:fld>
            <a:endParaRPr lang="en-GB"/>
          </a:p>
        </p:txBody>
      </p:sp>
      <p:sp>
        <p:nvSpPr>
          <p:cNvPr id="5" name="Picture Placeholder 7">
            <a:extLst>
              <a:ext uri="{FF2B5EF4-FFF2-40B4-BE49-F238E27FC236}">
                <a16:creationId xmlns:a16="http://schemas.microsoft.com/office/drawing/2014/main" id="{8C8B7966-A6D0-CD9C-64D3-C52B2040FACF}"/>
              </a:ext>
            </a:extLst>
          </p:cNvPr>
          <p:cNvSpPr>
            <a:spLocks noGrp="1"/>
          </p:cNvSpPr>
          <p:nvPr>
            <p:ph type="pic" sz="quarter" idx="20" hasCustomPrompt="1"/>
          </p:nvPr>
        </p:nvSpPr>
        <p:spPr>
          <a:xfrm>
            <a:off x="0" y="0"/>
            <a:ext cx="4498975" cy="6858000"/>
          </a:xfrm>
          <a:solidFill>
            <a:schemeClr val="bg1">
              <a:lumMod val="85000"/>
            </a:schemeClr>
          </a:solidFill>
        </p:spPr>
        <p:txBody>
          <a:bodyPr lIns="0" tIns="3708000" anchor="t"/>
          <a:lstStyle>
            <a:lvl1pPr marL="0" indent="0" algn="ctr">
              <a:buNone/>
              <a:defRPr sz="1600">
                <a:solidFill>
                  <a:schemeClr val="tx1"/>
                </a:solidFill>
              </a:defRPr>
            </a:lvl1pPr>
          </a:lstStyle>
          <a:p>
            <a:r>
              <a:rPr lang="en-US" altLang="zh-HK"/>
              <a:t>Click icon to add picture, then right click and select option Send to Back</a:t>
            </a:r>
          </a:p>
        </p:txBody>
      </p:sp>
    </p:spTree>
    <p:extLst>
      <p:ext uri="{BB962C8B-B14F-4D97-AF65-F5344CB8AC3E}">
        <p14:creationId xmlns:p14="http://schemas.microsoft.com/office/powerpoint/2010/main" val="21082128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0DA71C2-845C-4AD9-A7C4-08E016602B74}"/>
              </a:ext>
            </a:extLst>
          </p:cNvPr>
          <p:cNvSpPr>
            <a:spLocks noGrp="1"/>
          </p:cNvSpPr>
          <p:nvPr>
            <p:ph type="sldNum" sz="quarter" idx="12"/>
          </p:nvPr>
        </p:nvSpPr>
        <p:spPr/>
        <p:txBody>
          <a:bodyPr/>
          <a:lstStyle/>
          <a:p>
            <a:fld id="{23AA811B-2EBD-4900-905E-5BE206449611}" type="slidenum">
              <a:rPr lang="en-GB" smtClean="0"/>
              <a:pPr/>
              <a:t>‹#›</a:t>
            </a:fld>
            <a:endParaRPr lang="en-GB"/>
          </a:p>
        </p:txBody>
      </p:sp>
      <p:sp>
        <p:nvSpPr>
          <p:cNvPr id="4" name="Title 3">
            <a:extLst>
              <a:ext uri="{FF2B5EF4-FFF2-40B4-BE49-F238E27FC236}">
                <a16:creationId xmlns:a16="http://schemas.microsoft.com/office/drawing/2014/main" id="{EC79408F-6183-C914-F0E6-2BEA16F53A13}"/>
              </a:ext>
            </a:extLst>
          </p:cNvPr>
          <p:cNvSpPr>
            <a:spLocks noGrp="1"/>
          </p:cNvSpPr>
          <p:nvPr>
            <p:ph type="title" hasCustomPrompt="1"/>
          </p:nvPr>
        </p:nvSpPr>
        <p:spPr/>
        <p:txBody>
          <a:bodyPr/>
          <a:lstStyle>
            <a:lvl1pPr>
              <a:defRPr/>
            </a:lvl1pPr>
          </a:lstStyle>
          <a:p>
            <a:r>
              <a:rPr lang="en-US"/>
              <a:t>Click to add title</a:t>
            </a:r>
            <a:endParaRPr lang="en-GB"/>
          </a:p>
        </p:txBody>
      </p:sp>
    </p:spTree>
    <p:extLst>
      <p:ext uri="{BB962C8B-B14F-4D97-AF65-F5344CB8AC3E}">
        <p14:creationId xmlns:p14="http://schemas.microsoft.com/office/powerpoint/2010/main" val="3450888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with headline grey">
    <p:spTree>
      <p:nvGrpSpPr>
        <p:cNvPr id="1" name=""/>
        <p:cNvGrpSpPr/>
        <p:nvPr/>
      </p:nvGrpSpPr>
      <p:grpSpPr>
        <a:xfrm>
          <a:off x="0" y="0"/>
          <a:ext cx="0" cy="0"/>
          <a:chOff x="0" y="0"/>
          <a:chExt cx="0" cy="0"/>
        </a:xfrm>
      </p:grpSpPr>
      <p:sp>
        <p:nvSpPr>
          <p:cNvPr id="4" name="Backgrounds">
            <a:extLst>
              <a:ext uri="{FF2B5EF4-FFF2-40B4-BE49-F238E27FC236}">
                <a16:creationId xmlns:a16="http://schemas.microsoft.com/office/drawing/2014/main" id="{E179BD8B-964C-8002-AAA2-5F16F1D48029}"/>
              </a:ext>
            </a:extLst>
          </p:cNvPr>
          <p:cNvSpPr/>
          <p:nvPr userDrawn="1"/>
        </p:nvSpPr>
        <p:spPr>
          <a:xfrm>
            <a:off x="0" y="0"/>
            <a:ext cx="12193200" cy="6861600"/>
          </a:xfrm>
          <a:prstGeom prst="rect">
            <a:avLst/>
          </a:prstGeom>
          <a:solidFill>
            <a:srgbClr val="E7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9" name="Grid">
            <a:extLst>
              <a:ext uri="{FF2B5EF4-FFF2-40B4-BE49-F238E27FC236}">
                <a16:creationId xmlns:a16="http://schemas.microsoft.com/office/drawing/2014/main" id="{5D5D1909-6D24-84A8-3EAC-1882786202A9}"/>
              </a:ext>
            </a:extLst>
          </p:cNvPr>
          <p:cNvSpPr/>
          <p:nvPr userDrawn="1"/>
        </p:nvSpPr>
        <p:spPr>
          <a:xfrm>
            <a:off x="-598" y="0"/>
            <a:ext cx="12193199" cy="6858000"/>
          </a:xfrm>
          <a:custGeom>
            <a:avLst/>
            <a:gdLst>
              <a:gd name="connsiteX0" fmla="*/ 190218 w 12193199"/>
              <a:gd name="connsiteY0" fmla="*/ 190219 h 6858000"/>
              <a:gd name="connsiteX1" fmla="*/ 190218 w 12193199"/>
              <a:gd name="connsiteY1" fmla="*/ 6667781 h 6858000"/>
              <a:gd name="connsiteX2" fmla="*/ 12001837 w 12193199"/>
              <a:gd name="connsiteY2" fmla="*/ 6667781 h 6858000"/>
              <a:gd name="connsiteX3" fmla="*/ 12001837 w 12193199"/>
              <a:gd name="connsiteY3" fmla="*/ 190219 h 6858000"/>
              <a:gd name="connsiteX4" fmla="*/ 12001837 w 12193199"/>
              <a:gd name="connsiteY4" fmla="*/ 0 h 6858000"/>
              <a:gd name="connsiteX5" fmla="*/ 12009037 w 12193199"/>
              <a:gd name="connsiteY5" fmla="*/ 0 h 6858000"/>
              <a:gd name="connsiteX6" fmla="*/ 12009037 w 12193199"/>
              <a:gd name="connsiteY6" fmla="*/ 183019 h 6858000"/>
              <a:gd name="connsiteX7" fmla="*/ 12193199 w 12193199"/>
              <a:gd name="connsiteY7" fmla="*/ 183019 h 6858000"/>
              <a:gd name="connsiteX8" fmla="*/ 12193199 w 12193199"/>
              <a:gd name="connsiteY8" fmla="*/ 190219 h 6858000"/>
              <a:gd name="connsiteX9" fmla="*/ 12009037 w 12193199"/>
              <a:gd name="connsiteY9" fmla="*/ 190219 h 6858000"/>
              <a:gd name="connsiteX10" fmla="*/ 12009037 w 12193199"/>
              <a:gd name="connsiteY10" fmla="*/ 6667781 h 6858000"/>
              <a:gd name="connsiteX11" fmla="*/ 12193199 w 12193199"/>
              <a:gd name="connsiteY11" fmla="*/ 6667781 h 6858000"/>
              <a:gd name="connsiteX12" fmla="*/ 12193199 w 12193199"/>
              <a:gd name="connsiteY12" fmla="*/ 6674981 h 6858000"/>
              <a:gd name="connsiteX13" fmla="*/ 12009037 w 12193199"/>
              <a:gd name="connsiteY13" fmla="*/ 6674981 h 6858000"/>
              <a:gd name="connsiteX14" fmla="*/ 12009037 w 12193199"/>
              <a:gd name="connsiteY14" fmla="*/ 6858000 h 6858000"/>
              <a:gd name="connsiteX15" fmla="*/ 12001837 w 12193199"/>
              <a:gd name="connsiteY15" fmla="*/ 6858000 h 6858000"/>
              <a:gd name="connsiteX16" fmla="*/ 12001837 w 12193199"/>
              <a:gd name="connsiteY16" fmla="*/ 6674981 h 6858000"/>
              <a:gd name="connsiteX17" fmla="*/ 190218 w 12193199"/>
              <a:gd name="connsiteY17" fmla="*/ 6674981 h 6858000"/>
              <a:gd name="connsiteX18" fmla="*/ 190218 w 12193199"/>
              <a:gd name="connsiteY18" fmla="*/ 6858000 h 6858000"/>
              <a:gd name="connsiteX19" fmla="*/ 183018 w 12193199"/>
              <a:gd name="connsiteY19" fmla="*/ 6858000 h 6858000"/>
              <a:gd name="connsiteX20" fmla="*/ 183018 w 12193199"/>
              <a:gd name="connsiteY20" fmla="*/ 6674981 h 6858000"/>
              <a:gd name="connsiteX21" fmla="*/ 0 w 12193199"/>
              <a:gd name="connsiteY21" fmla="*/ 6674981 h 6858000"/>
              <a:gd name="connsiteX22" fmla="*/ 0 w 12193199"/>
              <a:gd name="connsiteY22" fmla="*/ 6667781 h 6858000"/>
              <a:gd name="connsiteX23" fmla="*/ 183018 w 12193199"/>
              <a:gd name="connsiteY23" fmla="*/ 6667781 h 6858000"/>
              <a:gd name="connsiteX24" fmla="*/ 183018 w 12193199"/>
              <a:gd name="connsiteY24" fmla="*/ 190219 h 6858000"/>
              <a:gd name="connsiteX25" fmla="*/ 0 w 12193199"/>
              <a:gd name="connsiteY25" fmla="*/ 190219 h 6858000"/>
              <a:gd name="connsiteX26" fmla="*/ 0 w 12193199"/>
              <a:gd name="connsiteY26" fmla="*/ 183019 h 6858000"/>
              <a:gd name="connsiteX27" fmla="*/ 183018 w 12193199"/>
              <a:gd name="connsiteY27" fmla="*/ 183019 h 6858000"/>
              <a:gd name="connsiteX28" fmla="*/ 183018 w 12193199"/>
              <a:gd name="connsiteY28" fmla="*/ 0 h 6858000"/>
              <a:gd name="connsiteX29" fmla="*/ 190218 w 12193199"/>
              <a:gd name="connsiteY29" fmla="*/ 0 h 6858000"/>
              <a:gd name="connsiteX30" fmla="*/ 190218 w 12193199"/>
              <a:gd name="connsiteY30" fmla="*/ 183019 h 6858000"/>
              <a:gd name="connsiteX31" fmla="*/ 12001837 w 12193199"/>
              <a:gd name="connsiteY31"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3199" h="6858000">
                <a:moveTo>
                  <a:pt x="190218" y="190219"/>
                </a:moveTo>
                <a:lnTo>
                  <a:pt x="190218" y="6667781"/>
                </a:lnTo>
                <a:lnTo>
                  <a:pt x="12001837" y="6667781"/>
                </a:lnTo>
                <a:lnTo>
                  <a:pt x="12001837" y="190219"/>
                </a:lnTo>
                <a:close/>
                <a:moveTo>
                  <a:pt x="12001837" y="0"/>
                </a:moveTo>
                <a:lnTo>
                  <a:pt x="12009037" y="0"/>
                </a:lnTo>
                <a:lnTo>
                  <a:pt x="12009037" y="183019"/>
                </a:lnTo>
                <a:lnTo>
                  <a:pt x="12193199" y="183019"/>
                </a:lnTo>
                <a:lnTo>
                  <a:pt x="12193199" y="190219"/>
                </a:lnTo>
                <a:lnTo>
                  <a:pt x="12009037" y="190219"/>
                </a:lnTo>
                <a:lnTo>
                  <a:pt x="12009037" y="6667781"/>
                </a:lnTo>
                <a:lnTo>
                  <a:pt x="12193199" y="6667781"/>
                </a:lnTo>
                <a:lnTo>
                  <a:pt x="12193199" y="6674981"/>
                </a:lnTo>
                <a:lnTo>
                  <a:pt x="12009037" y="6674981"/>
                </a:lnTo>
                <a:lnTo>
                  <a:pt x="12009037" y="6858000"/>
                </a:lnTo>
                <a:lnTo>
                  <a:pt x="12001837" y="6858000"/>
                </a:lnTo>
                <a:lnTo>
                  <a:pt x="12001837"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lnTo>
                  <a:pt x="183018" y="0"/>
                </a:lnTo>
                <a:lnTo>
                  <a:pt x="190218" y="0"/>
                </a:lnTo>
                <a:lnTo>
                  <a:pt x="190218" y="183019"/>
                </a:lnTo>
                <a:lnTo>
                  <a:pt x="12001837" y="183019"/>
                </a:lnTo>
                <a:close/>
              </a:path>
            </a:pathLst>
          </a:custGeom>
          <a:solidFill>
            <a:srgbClr val="D0D7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5" name="Logo">
            <a:extLst>
              <a:ext uri="{FF2B5EF4-FFF2-40B4-BE49-F238E27FC236}">
                <a16:creationId xmlns:a16="http://schemas.microsoft.com/office/drawing/2014/main" id="{F8BA0786-5A28-B7AD-9958-EC9EB91FA6C3}"/>
              </a:ext>
            </a:extLst>
          </p:cNvPr>
          <p:cNvSpPr/>
          <p:nvPr userDrawn="1"/>
        </p:nvSpPr>
        <p:spPr bwMode="white">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a:p>
        </p:txBody>
      </p:sp>
      <p:sp>
        <p:nvSpPr>
          <p:cNvPr id="7" name="Title 6">
            <a:extLst>
              <a:ext uri="{FF2B5EF4-FFF2-40B4-BE49-F238E27FC236}">
                <a16:creationId xmlns:a16="http://schemas.microsoft.com/office/drawing/2014/main" id="{936AEDBD-8693-0BEE-4A4A-7F2D5DE5EE9D}"/>
              </a:ext>
            </a:extLst>
          </p:cNvPr>
          <p:cNvSpPr>
            <a:spLocks noGrp="1"/>
          </p:cNvSpPr>
          <p:nvPr>
            <p:ph type="title" hasCustomPrompt="1"/>
          </p:nvPr>
        </p:nvSpPr>
        <p:spPr/>
        <p:txBody>
          <a:bodyPr/>
          <a:lstStyle>
            <a:lvl1pPr>
              <a:defRPr>
                <a:solidFill>
                  <a:schemeClr val="tx1"/>
                </a:solidFill>
              </a:defRPr>
            </a:lvl1pPr>
          </a:lstStyle>
          <a:p>
            <a:r>
              <a:rPr lang="en-GB"/>
              <a:t>Click to add title</a:t>
            </a:r>
          </a:p>
        </p:txBody>
      </p:sp>
      <p:sp>
        <p:nvSpPr>
          <p:cNvPr id="10" name="Content Placeholder 2">
            <a:extLst>
              <a:ext uri="{FF2B5EF4-FFF2-40B4-BE49-F238E27FC236}">
                <a16:creationId xmlns:a16="http://schemas.microsoft.com/office/drawing/2014/main" id="{1B56671B-9A9D-085B-1D6C-49777DBD7574}"/>
              </a:ext>
            </a:extLst>
          </p:cNvPr>
          <p:cNvSpPr>
            <a:spLocks noGrp="1"/>
          </p:cNvSpPr>
          <p:nvPr>
            <p:ph idx="17" hasCustomPrompt="1"/>
          </p:nvPr>
        </p:nvSpPr>
        <p:spPr>
          <a:xfrm>
            <a:off x="185738" y="1438274"/>
            <a:ext cx="11818937" cy="4562476"/>
          </a:xfrm>
        </p:spPr>
        <p:txBody>
          <a:bodyPr>
            <a:normAutofit/>
          </a:bodyPr>
          <a:lstStyle>
            <a:lvl1pPr>
              <a:defRPr/>
            </a:lvl1pPr>
            <a:lvl5pPr>
              <a:defRPr/>
            </a:lvl5pPr>
          </a:lstStyle>
          <a:p>
            <a:pPr lvl="0"/>
            <a:r>
              <a:rPr lang="en-US" noProof="0"/>
              <a:t>Click to add text</a:t>
            </a:r>
            <a:endParaRPr lang="en-GB" noProof="0"/>
          </a:p>
        </p:txBody>
      </p:sp>
      <p:sp>
        <p:nvSpPr>
          <p:cNvPr id="6" name="Slide Number Placeholder 5">
            <a:extLst>
              <a:ext uri="{FF2B5EF4-FFF2-40B4-BE49-F238E27FC236}">
                <a16:creationId xmlns:a16="http://schemas.microsoft.com/office/drawing/2014/main" id="{AD019847-20E5-4B7E-B872-4144EE846D88}"/>
              </a:ext>
            </a:extLst>
          </p:cNvPr>
          <p:cNvSpPr>
            <a:spLocks noGrp="1"/>
          </p:cNvSpPr>
          <p:nvPr>
            <p:ph type="sldNum" sz="quarter" idx="12"/>
          </p:nvPr>
        </p:nvSpPr>
        <p:spPr/>
        <p:txBody>
          <a:bodyPr/>
          <a:lstStyle>
            <a:lvl1pPr>
              <a:defRPr>
                <a:solidFill>
                  <a:sysClr val="windowText" lastClr="000000"/>
                </a:solid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21700222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green">
    <p:bg>
      <p:bgRef idx="1001">
        <a:schemeClr val="bg1"/>
      </p:bgRef>
    </p:bg>
    <p:spTree>
      <p:nvGrpSpPr>
        <p:cNvPr id="1" name=""/>
        <p:cNvGrpSpPr/>
        <p:nvPr/>
      </p:nvGrpSpPr>
      <p:grpSpPr>
        <a:xfrm>
          <a:off x="0" y="0"/>
          <a:ext cx="0" cy="0"/>
          <a:chOff x="0" y="0"/>
          <a:chExt cx="0" cy="0"/>
        </a:xfrm>
      </p:grpSpPr>
      <p:sp>
        <p:nvSpPr>
          <p:cNvPr id="5" name="Backgrounds">
            <a:extLst>
              <a:ext uri="{FF2B5EF4-FFF2-40B4-BE49-F238E27FC236}">
                <a16:creationId xmlns:a16="http://schemas.microsoft.com/office/drawing/2014/main" id="{3736B150-1203-331B-40BE-FF1D661BAB76}"/>
              </a:ext>
            </a:extLst>
          </p:cNvPr>
          <p:cNvSpPr/>
          <p:nvPr userDrawn="1"/>
        </p:nvSpPr>
        <p:spPr>
          <a:xfrm>
            <a:off x="0" y="0"/>
            <a:ext cx="12193200" cy="6861600"/>
          </a:xfrm>
          <a:prstGeom prst="rect">
            <a:avLst/>
          </a:prstGeom>
          <a:solidFill>
            <a:srgbClr val="12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2" name="Grid">
            <a:extLst>
              <a:ext uri="{FF2B5EF4-FFF2-40B4-BE49-F238E27FC236}">
                <a16:creationId xmlns:a16="http://schemas.microsoft.com/office/drawing/2014/main" id="{266659E1-20C2-AFA5-20C1-CDFF6B0F8116}"/>
              </a:ext>
            </a:extLst>
          </p:cNvPr>
          <p:cNvSpPr/>
          <p:nvPr userDrawn="1"/>
        </p:nvSpPr>
        <p:spPr>
          <a:xfrm>
            <a:off x="-598" y="2381"/>
            <a:ext cx="12193199" cy="6858000"/>
          </a:xfrm>
          <a:custGeom>
            <a:avLst/>
            <a:gdLst>
              <a:gd name="connsiteX0" fmla="*/ 190218 w 12193199"/>
              <a:gd name="connsiteY0" fmla="*/ 190219 h 6858000"/>
              <a:gd name="connsiteX1" fmla="*/ 190218 w 12193199"/>
              <a:gd name="connsiteY1" fmla="*/ 6667781 h 6858000"/>
              <a:gd name="connsiteX2" fmla="*/ 12001837 w 12193199"/>
              <a:gd name="connsiteY2" fmla="*/ 6667781 h 6858000"/>
              <a:gd name="connsiteX3" fmla="*/ 12001837 w 12193199"/>
              <a:gd name="connsiteY3" fmla="*/ 190219 h 6858000"/>
              <a:gd name="connsiteX4" fmla="*/ 12001837 w 12193199"/>
              <a:gd name="connsiteY4" fmla="*/ 0 h 6858000"/>
              <a:gd name="connsiteX5" fmla="*/ 12009037 w 12193199"/>
              <a:gd name="connsiteY5" fmla="*/ 0 h 6858000"/>
              <a:gd name="connsiteX6" fmla="*/ 12009037 w 12193199"/>
              <a:gd name="connsiteY6" fmla="*/ 183019 h 6858000"/>
              <a:gd name="connsiteX7" fmla="*/ 12193199 w 12193199"/>
              <a:gd name="connsiteY7" fmla="*/ 183019 h 6858000"/>
              <a:gd name="connsiteX8" fmla="*/ 12193199 w 12193199"/>
              <a:gd name="connsiteY8" fmla="*/ 190219 h 6858000"/>
              <a:gd name="connsiteX9" fmla="*/ 12009037 w 12193199"/>
              <a:gd name="connsiteY9" fmla="*/ 190219 h 6858000"/>
              <a:gd name="connsiteX10" fmla="*/ 12009037 w 12193199"/>
              <a:gd name="connsiteY10" fmla="*/ 6667781 h 6858000"/>
              <a:gd name="connsiteX11" fmla="*/ 12193199 w 12193199"/>
              <a:gd name="connsiteY11" fmla="*/ 6667781 h 6858000"/>
              <a:gd name="connsiteX12" fmla="*/ 12193199 w 12193199"/>
              <a:gd name="connsiteY12" fmla="*/ 6674981 h 6858000"/>
              <a:gd name="connsiteX13" fmla="*/ 12009037 w 12193199"/>
              <a:gd name="connsiteY13" fmla="*/ 6674981 h 6858000"/>
              <a:gd name="connsiteX14" fmla="*/ 12009037 w 12193199"/>
              <a:gd name="connsiteY14" fmla="*/ 6858000 h 6858000"/>
              <a:gd name="connsiteX15" fmla="*/ 12001837 w 12193199"/>
              <a:gd name="connsiteY15" fmla="*/ 6858000 h 6858000"/>
              <a:gd name="connsiteX16" fmla="*/ 12001837 w 12193199"/>
              <a:gd name="connsiteY16" fmla="*/ 6674981 h 6858000"/>
              <a:gd name="connsiteX17" fmla="*/ 190218 w 12193199"/>
              <a:gd name="connsiteY17" fmla="*/ 6674981 h 6858000"/>
              <a:gd name="connsiteX18" fmla="*/ 190218 w 12193199"/>
              <a:gd name="connsiteY18" fmla="*/ 6858000 h 6858000"/>
              <a:gd name="connsiteX19" fmla="*/ 183018 w 12193199"/>
              <a:gd name="connsiteY19" fmla="*/ 6858000 h 6858000"/>
              <a:gd name="connsiteX20" fmla="*/ 183018 w 12193199"/>
              <a:gd name="connsiteY20" fmla="*/ 6674981 h 6858000"/>
              <a:gd name="connsiteX21" fmla="*/ 0 w 12193199"/>
              <a:gd name="connsiteY21" fmla="*/ 6674981 h 6858000"/>
              <a:gd name="connsiteX22" fmla="*/ 0 w 12193199"/>
              <a:gd name="connsiteY22" fmla="*/ 6667781 h 6858000"/>
              <a:gd name="connsiteX23" fmla="*/ 183018 w 12193199"/>
              <a:gd name="connsiteY23" fmla="*/ 6667781 h 6858000"/>
              <a:gd name="connsiteX24" fmla="*/ 183018 w 12193199"/>
              <a:gd name="connsiteY24" fmla="*/ 190219 h 6858000"/>
              <a:gd name="connsiteX25" fmla="*/ 0 w 12193199"/>
              <a:gd name="connsiteY25" fmla="*/ 190219 h 6858000"/>
              <a:gd name="connsiteX26" fmla="*/ 0 w 12193199"/>
              <a:gd name="connsiteY26" fmla="*/ 183019 h 6858000"/>
              <a:gd name="connsiteX27" fmla="*/ 183018 w 12193199"/>
              <a:gd name="connsiteY27" fmla="*/ 183019 h 6858000"/>
              <a:gd name="connsiteX28" fmla="*/ 183018 w 12193199"/>
              <a:gd name="connsiteY28" fmla="*/ 0 h 6858000"/>
              <a:gd name="connsiteX29" fmla="*/ 190218 w 12193199"/>
              <a:gd name="connsiteY29" fmla="*/ 0 h 6858000"/>
              <a:gd name="connsiteX30" fmla="*/ 190218 w 12193199"/>
              <a:gd name="connsiteY30" fmla="*/ 183019 h 6858000"/>
              <a:gd name="connsiteX31" fmla="*/ 12001837 w 12193199"/>
              <a:gd name="connsiteY31"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3199" h="6858000">
                <a:moveTo>
                  <a:pt x="190218" y="190219"/>
                </a:moveTo>
                <a:lnTo>
                  <a:pt x="190218" y="6667781"/>
                </a:lnTo>
                <a:lnTo>
                  <a:pt x="12001837" y="6667781"/>
                </a:lnTo>
                <a:lnTo>
                  <a:pt x="12001837" y="190219"/>
                </a:lnTo>
                <a:close/>
                <a:moveTo>
                  <a:pt x="12001837" y="0"/>
                </a:moveTo>
                <a:lnTo>
                  <a:pt x="12009037" y="0"/>
                </a:lnTo>
                <a:lnTo>
                  <a:pt x="12009037" y="183019"/>
                </a:lnTo>
                <a:lnTo>
                  <a:pt x="12193199" y="183019"/>
                </a:lnTo>
                <a:lnTo>
                  <a:pt x="12193199" y="190219"/>
                </a:lnTo>
                <a:lnTo>
                  <a:pt x="12009037" y="190219"/>
                </a:lnTo>
                <a:lnTo>
                  <a:pt x="12009037" y="6667781"/>
                </a:lnTo>
                <a:lnTo>
                  <a:pt x="12193199" y="6667781"/>
                </a:lnTo>
                <a:lnTo>
                  <a:pt x="12193199" y="6674981"/>
                </a:lnTo>
                <a:lnTo>
                  <a:pt x="12009037" y="6674981"/>
                </a:lnTo>
                <a:lnTo>
                  <a:pt x="12009037" y="6858000"/>
                </a:lnTo>
                <a:lnTo>
                  <a:pt x="12001837" y="6858000"/>
                </a:lnTo>
                <a:lnTo>
                  <a:pt x="12001837"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lnTo>
                  <a:pt x="183018" y="0"/>
                </a:lnTo>
                <a:lnTo>
                  <a:pt x="190218" y="0"/>
                </a:lnTo>
                <a:lnTo>
                  <a:pt x="190218" y="183019"/>
                </a:lnTo>
                <a:lnTo>
                  <a:pt x="12001837"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solidFill>
                <a:srgbClr val="141E1E"/>
              </a:solidFill>
            </a:endParaRPr>
          </a:p>
        </p:txBody>
      </p:sp>
      <p:sp>
        <p:nvSpPr>
          <p:cNvPr id="8" name="Logo">
            <a:extLst>
              <a:ext uri="{FF2B5EF4-FFF2-40B4-BE49-F238E27FC236}">
                <a16:creationId xmlns:a16="http://schemas.microsoft.com/office/drawing/2014/main" id="{9877389C-CEA5-2411-D7FA-7A9562C1D022}"/>
              </a:ext>
            </a:extLst>
          </p:cNvPr>
          <p:cNvSpPr/>
          <p:nvPr userDrawn="1"/>
        </p:nvSpPr>
        <p:spPr bwMode="white">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accent1"/>
          </a:solidFill>
          <a:ln w="9525" cap="flat">
            <a:noFill/>
            <a:prstDash val="solid"/>
            <a:miter/>
          </a:ln>
        </p:spPr>
        <p:txBody>
          <a:bodyPr rtlCol="0" anchor="ctr"/>
          <a:lstStyle/>
          <a:p>
            <a:endParaRPr lang="en-GB">
              <a:solidFill>
                <a:schemeClr val="accent1"/>
              </a:solidFill>
            </a:endParaRPr>
          </a:p>
        </p:txBody>
      </p:sp>
      <p:sp>
        <p:nvSpPr>
          <p:cNvPr id="4" name="Slide Number Placeholder 3">
            <a:extLst>
              <a:ext uri="{FF2B5EF4-FFF2-40B4-BE49-F238E27FC236}">
                <a16:creationId xmlns:a16="http://schemas.microsoft.com/office/drawing/2014/main" id="{652AB89F-D8E8-44C4-B0A4-3354FEBB8C82}"/>
              </a:ext>
            </a:extLst>
          </p:cNvPr>
          <p:cNvSpPr>
            <a:spLocks noGrp="1"/>
          </p:cNvSpPr>
          <p:nvPr>
            <p:ph type="sldNum" sz="quarter" idx="12"/>
          </p:nvPr>
        </p:nvSpPr>
        <p:spPr bwMode="white"/>
        <p:txBody>
          <a:bodyPr/>
          <a:lstStyle>
            <a:lvl1pPr>
              <a:defRPr>
                <a:solidFill>
                  <a:schemeClr val="accent1"/>
                </a:solid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2843948884"/>
      </p:ext>
    </p:extLst>
  </p:cSld>
  <p:clrMapOvr>
    <a:overrideClrMapping bg1="dk1" tx1="lt1" bg2="dk2" tx2="lt2" accent1="l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grey">
    <p:spTree>
      <p:nvGrpSpPr>
        <p:cNvPr id="1" name=""/>
        <p:cNvGrpSpPr/>
        <p:nvPr/>
      </p:nvGrpSpPr>
      <p:grpSpPr>
        <a:xfrm>
          <a:off x="0" y="0"/>
          <a:ext cx="0" cy="0"/>
          <a:chOff x="0" y="0"/>
          <a:chExt cx="0" cy="0"/>
        </a:xfrm>
      </p:grpSpPr>
      <p:sp>
        <p:nvSpPr>
          <p:cNvPr id="8" name="Backgrounds">
            <a:extLst>
              <a:ext uri="{FF2B5EF4-FFF2-40B4-BE49-F238E27FC236}">
                <a16:creationId xmlns:a16="http://schemas.microsoft.com/office/drawing/2014/main" id="{AAC2477E-E0CD-66B3-67D0-3D395A2C0264}"/>
              </a:ext>
            </a:extLst>
          </p:cNvPr>
          <p:cNvSpPr/>
          <p:nvPr userDrawn="1"/>
        </p:nvSpPr>
        <p:spPr>
          <a:xfrm>
            <a:off x="0" y="0"/>
            <a:ext cx="12193200" cy="6861600"/>
          </a:xfrm>
          <a:prstGeom prst="rect">
            <a:avLst/>
          </a:prstGeom>
          <a:solidFill>
            <a:srgbClr val="E7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6" name="Grid">
            <a:extLst>
              <a:ext uri="{FF2B5EF4-FFF2-40B4-BE49-F238E27FC236}">
                <a16:creationId xmlns:a16="http://schemas.microsoft.com/office/drawing/2014/main" id="{9CDF1C58-E1F8-E935-1E42-00832DA8776B}"/>
              </a:ext>
            </a:extLst>
          </p:cNvPr>
          <p:cNvSpPr/>
          <p:nvPr userDrawn="1"/>
        </p:nvSpPr>
        <p:spPr>
          <a:xfrm>
            <a:off x="-598" y="2381"/>
            <a:ext cx="12193199" cy="6858000"/>
          </a:xfrm>
          <a:custGeom>
            <a:avLst/>
            <a:gdLst>
              <a:gd name="connsiteX0" fmla="*/ 190218 w 12193199"/>
              <a:gd name="connsiteY0" fmla="*/ 190219 h 6858000"/>
              <a:gd name="connsiteX1" fmla="*/ 190218 w 12193199"/>
              <a:gd name="connsiteY1" fmla="*/ 6667781 h 6858000"/>
              <a:gd name="connsiteX2" fmla="*/ 12001837 w 12193199"/>
              <a:gd name="connsiteY2" fmla="*/ 6667781 h 6858000"/>
              <a:gd name="connsiteX3" fmla="*/ 12001837 w 12193199"/>
              <a:gd name="connsiteY3" fmla="*/ 190219 h 6858000"/>
              <a:gd name="connsiteX4" fmla="*/ 12001837 w 12193199"/>
              <a:gd name="connsiteY4" fmla="*/ 0 h 6858000"/>
              <a:gd name="connsiteX5" fmla="*/ 12009037 w 12193199"/>
              <a:gd name="connsiteY5" fmla="*/ 0 h 6858000"/>
              <a:gd name="connsiteX6" fmla="*/ 12009037 w 12193199"/>
              <a:gd name="connsiteY6" fmla="*/ 183019 h 6858000"/>
              <a:gd name="connsiteX7" fmla="*/ 12193199 w 12193199"/>
              <a:gd name="connsiteY7" fmla="*/ 183019 h 6858000"/>
              <a:gd name="connsiteX8" fmla="*/ 12193199 w 12193199"/>
              <a:gd name="connsiteY8" fmla="*/ 190219 h 6858000"/>
              <a:gd name="connsiteX9" fmla="*/ 12009037 w 12193199"/>
              <a:gd name="connsiteY9" fmla="*/ 190219 h 6858000"/>
              <a:gd name="connsiteX10" fmla="*/ 12009037 w 12193199"/>
              <a:gd name="connsiteY10" fmla="*/ 6667781 h 6858000"/>
              <a:gd name="connsiteX11" fmla="*/ 12193199 w 12193199"/>
              <a:gd name="connsiteY11" fmla="*/ 6667781 h 6858000"/>
              <a:gd name="connsiteX12" fmla="*/ 12193199 w 12193199"/>
              <a:gd name="connsiteY12" fmla="*/ 6674981 h 6858000"/>
              <a:gd name="connsiteX13" fmla="*/ 12009037 w 12193199"/>
              <a:gd name="connsiteY13" fmla="*/ 6674981 h 6858000"/>
              <a:gd name="connsiteX14" fmla="*/ 12009037 w 12193199"/>
              <a:gd name="connsiteY14" fmla="*/ 6858000 h 6858000"/>
              <a:gd name="connsiteX15" fmla="*/ 12001837 w 12193199"/>
              <a:gd name="connsiteY15" fmla="*/ 6858000 h 6858000"/>
              <a:gd name="connsiteX16" fmla="*/ 12001837 w 12193199"/>
              <a:gd name="connsiteY16" fmla="*/ 6674981 h 6858000"/>
              <a:gd name="connsiteX17" fmla="*/ 190218 w 12193199"/>
              <a:gd name="connsiteY17" fmla="*/ 6674981 h 6858000"/>
              <a:gd name="connsiteX18" fmla="*/ 190218 w 12193199"/>
              <a:gd name="connsiteY18" fmla="*/ 6858000 h 6858000"/>
              <a:gd name="connsiteX19" fmla="*/ 183018 w 12193199"/>
              <a:gd name="connsiteY19" fmla="*/ 6858000 h 6858000"/>
              <a:gd name="connsiteX20" fmla="*/ 183018 w 12193199"/>
              <a:gd name="connsiteY20" fmla="*/ 6674981 h 6858000"/>
              <a:gd name="connsiteX21" fmla="*/ 0 w 12193199"/>
              <a:gd name="connsiteY21" fmla="*/ 6674981 h 6858000"/>
              <a:gd name="connsiteX22" fmla="*/ 0 w 12193199"/>
              <a:gd name="connsiteY22" fmla="*/ 6667781 h 6858000"/>
              <a:gd name="connsiteX23" fmla="*/ 183018 w 12193199"/>
              <a:gd name="connsiteY23" fmla="*/ 6667781 h 6858000"/>
              <a:gd name="connsiteX24" fmla="*/ 183018 w 12193199"/>
              <a:gd name="connsiteY24" fmla="*/ 190219 h 6858000"/>
              <a:gd name="connsiteX25" fmla="*/ 0 w 12193199"/>
              <a:gd name="connsiteY25" fmla="*/ 190219 h 6858000"/>
              <a:gd name="connsiteX26" fmla="*/ 0 w 12193199"/>
              <a:gd name="connsiteY26" fmla="*/ 183019 h 6858000"/>
              <a:gd name="connsiteX27" fmla="*/ 183018 w 12193199"/>
              <a:gd name="connsiteY27" fmla="*/ 183019 h 6858000"/>
              <a:gd name="connsiteX28" fmla="*/ 183018 w 12193199"/>
              <a:gd name="connsiteY28" fmla="*/ 0 h 6858000"/>
              <a:gd name="connsiteX29" fmla="*/ 190218 w 12193199"/>
              <a:gd name="connsiteY29" fmla="*/ 0 h 6858000"/>
              <a:gd name="connsiteX30" fmla="*/ 190218 w 12193199"/>
              <a:gd name="connsiteY30" fmla="*/ 183019 h 6858000"/>
              <a:gd name="connsiteX31" fmla="*/ 12001837 w 12193199"/>
              <a:gd name="connsiteY31"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3199" h="6858000">
                <a:moveTo>
                  <a:pt x="190218" y="190219"/>
                </a:moveTo>
                <a:lnTo>
                  <a:pt x="190218" y="6667781"/>
                </a:lnTo>
                <a:lnTo>
                  <a:pt x="12001837" y="6667781"/>
                </a:lnTo>
                <a:lnTo>
                  <a:pt x="12001837" y="190219"/>
                </a:lnTo>
                <a:close/>
                <a:moveTo>
                  <a:pt x="12001837" y="0"/>
                </a:moveTo>
                <a:lnTo>
                  <a:pt x="12009037" y="0"/>
                </a:lnTo>
                <a:lnTo>
                  <a:pt x="12009037" y="183019"/>
                </a:lnTo>
                <a:lnTo>
                  <a:pt x="12193199" y="183019"/>
                </a:lnTo>
                <a:lnTo>
                  <a:pt x="12193199" y="190219"/>
                </a:lnTo>
                <a:lnTo>
                  <a:pt x="12009037" y="190219"/>
                </a:lnTo>
                <a:lnTo>
                  <a:pt x="12009037" y="6667781"/>
                </a:lnTo>
                <a:lnTo>
                  <a:pt x="12193199" y="6667781"/>
                </a:lnTo>
                <a:lnTo>
                  <a:pt x="12193199" y="6674981"/>
                </a:lnTo>
                <a:lnTo>
                  <a:pt x="12009037" y="6674981"/>
                </a:lnTo>
                <a:lnTo>
                  <a:pt x="12009037" y="6858000"/>
                </a:lnTo>
                <a:lnTo>
                  <a:pt x="12001837" y="6858000"/>
                </a:lnTo>
                <a:lnTo>
                  <a:pt x="12001837"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lnTo>
                  <a:pt x="183018" y="0"/>
                </a:lnTo>
                <a:lnTo>
                  <a:pt x="190218" y="0"/>
                </a:lnTo>
                <a:lnTo>
                  <a:pt x="190218" y="183019"/>
                </a:lnTo>
                <a:lnTo>
                  <a:pt x="12001837" y="18301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 name="Logo">
            <a:extLst>
              <a:ext uri="{FF2B5EF4-FFF2-40B4-BE49-F238E27FC236}">
                <a16:creationId xmlns:a16="http://schemas.microsoft.com/office/drawing/2014/main" id="{8ACB7881-CB6C-5120-BF17-2D436E554B59}"/>
              </a:ext>
            </a:extLst>
          </p:cNvPr>
          <p:cNvSpPr/>
          <p:nvPr userDrawn="1"/>
        </p:nvSpPr>
        <p:spPr>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a:solidFill>
                <a:schemeClr val="bg1"/>
              </a:solidFill>
            </a:endParaRPr>
          </a:p>
        </p:txBody>
      </p:sp>
      <p:sp>
        <p:nvSpPr>
          <p:cNvPr id="4" name="Slide Number Placeholder 3">
            <a:extLst>
              <a:ext uri="{FF2B5EF4-FFF2-40B4-BE49-F238E27FC236}">
                <a16:creationId xmlns:a16="http://schemas.microsoft.com/office/drawing/2014/main" id="{652AB89F-D8E8-44C4-B0A4-3354FEBB8C82}"/>
              </a:ext>
            </a:extLst>
          </p:cNvPr>
          <p:cNvSpPr>
            <a:spLocks noGrp="1"/>
          </p:cNvSpPr>
          <p:nvPr>
            <p:ph type="sldNum" sz="quarter" idx="12"/>
          </p:nvPr>
        </p:nvSpPr>
        <p:spPr/>
        <p:txBody>
          <a:bodyPr/>
          <a:lstStyle/>
          <a:p>
            <a:fld id="{23AA811B-2EBD-4900-905E-5BE206449611}" type="slidenum">
              <a:rPr lang="en-GB" smtClean="0"/>
              <a:pPr/>
              <a:t>‹#›</a:t>
            </a:fld>
            <a:endParaRPr lang="en-GB"/>
          </a:p>
        </p:txBody>
      </p:sp>
    </p:spTree>
    <p:extLst>
      <p:ext uri="{BB962C8B-B14F-4D97-AF65-F5344CB8AC3E}">
        <p14:creationId xmlns:p14="http://schemas.microsoft.com/office/powerpoint/2010/main" val="9592015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2AB89F-D8E8-44C4-B0A4-3354FEBB8C82}"/>
              </a:ext>
            </a:extLst>
          </p:cNvPr>
          <p:cNvSpPr>
            <a:spLocks noGrp="1"/>
          </p:cNvSpPr>
          <p:nvPr>
            <p:ph type="sldNum" sz="quarter" idx="12"/>
          </p:nvPr>
        </p:nvSpPr>
        <p:spPr/>
        <p:txBody>
          <a:bodyPr/>
          <a:lstStyle/>
          <a:p>
            <a:fld id="{23AA811B-2EBD-4900-905E-5BE206449611}" type="slidenum">
              <a:rPr lang="en-GB" smtClean="0"/>
              <a:pPr/>
              <a:t>‹#›</a:t>
            </a:fld>
            <a:endParaRPr lang="en-GB"/>
          </a:p>
        </p:txBody>
      </p:sp>
    </p:spTree>
    <p:extLst>
      <p:ext uri="{BB962C8B-B14F-4D97-AF65-F5344CB8AC3E}">
        <p14:creationId xmlns:p14="http://schemas.microsoft.com/office/powerpoint/2010/main" val="122435317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w. image">
    <p:bg>
      <p:bgRef idx="1001">
        <a:schemeClr val="bg1"/>
      </p:bgRef>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2AB89F-D8E8-44C4-B0A4-3354FEBB8C82}"/>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GB" smtClean="0"/>
              <a:pPr/>
              <a:t>‹#›</a:t>
            </a:fld>
            <a:endParaRPr lang="en-GB"/>
          </a:p>
        </p:txBody>
      </p:sp>
      <p:sp>
        <p:nvSpPr>
          <p:cNvPr id="5" name="Grid - freeform">
            <a:extLst>
              <a:ext uri="{FF2B5EF4-FFF2-40B4-BE49-F238E27FC236}">
                <a16:creationId xmlns:a16="http://schemas.microsoft.com/office/drawing/2014/main" id="{648DDE02-0128-A751-ACA6-C734FB2BDA2B}"/>
              </a:ext>
            </a:extLst>
          </p:cNvPr>
          <p:cNvSpPr>
            <a:spLocks noGrp="1"/>
          </p:cNvSpPr>
          <p:nvPr>
            <p:ph type="body" sz="quarter" idx="13" hasCustomPrompt="1"/>
          </p:nvPr>
        </p:nvSpPr>
        <p:spPr>
          <a:xfrm>
            <a:off x="0" y="795"/>
            <a:ext cx="12192000" cy="6858000"/>
          </a:xfrm>
          <a:custGeom>
            <a:avLst/>
            <a:gdLst>
              <a:gd name="connsiteX0" fmla="*/ 189620 w 12192000"/>
              <a:gd name="connsiteY0" fmla="*/ 190219 h 6858000"/>
              <a:gd name="connsiteX1" fmla="*/ 189620 w 12192000"/>
              <a:gd name="connsiteY1" fmla="*/ 6667781 h 6858000"/>
              <a:gd name="connsiteX2" fmla="*/ 12001239 w 12192000"/>
              <a:gd name="connsiteY2" fmla="*/ 6667781 h 6858000"/>
              <a:gd name="connsiteX3" fmla="*/ 12001239 w 12192000"/>
              <a:gd name="connsiteY3" fmla="*/ 190219 h 6858000"/>
              <a:gd name="connsiteX4" fmla="*/ 182420 w 12192000"/>
              <a:gd name="connsiteY4" fmla="*/ 0 h 6858000"/>
              <a:gd name="connsiteX5" fmla="*/ 189620 w 12192000"/>
              <a:gd name="connsiteY5" fmla="*/ 0 h 6858000"/>
              <a:gd name="connsiteX6" fmla="*/ 189620 w 12192000"/>
              <a:gd name="connsiteY6" fmla="*/ 183019 h 6858000"/>
              <a:gd name="connsiteX7" fmla="*/ 12001239 w 12192000"/>
              <a:gd name="connsiteY7" fmla="*/ 183019 h 6858000"/>
              <a:gd name="connsiteX8" fmla="*/ 12001239 w 12192000"/>
              <a:gd name="connsiteY8" fmla="*/ 0 h 6858000"/>
              <a:gd name="connsiteX9" fmla="*/ 12008439 w 12192000"/>
              <a:gd name="connsiteY9" fmla="*/ 0 h 6858000"/>
              <a:gd name="connsiteX10" fmla="*/ 12008439 w 12192000"/>
              <a:gd name="connsiteY10" fmla="*/ 183019 h 6858000"/>
              <a:gd name="connsiteX11" fmla="*/ 12192000 w 12192000"/>
              <a:gd name="connsiteY11" fmla="*/ 183019 h 6858000"/>
              <a:gd name="connsiteX12" fmla="*/ 12192000 w 12192000"/>
              <a:gd name="connsiteY12" fmla="*/ 190219 h 6858000"/>
              <a:gd name="connsiteX13" fmla="*/ 12008439 w 12192000"/>
              <a:gd name="connsiteY13" fmla="*/ 190219 h 6858000"/>
              <a:gd name="connsiteX14" fmla="*/ 12008439 w 12192000"/>
              <a:gd name="connsiteY14" fmla="*/ 6667781 h 6858000"/>
              <a:gd name="connsiteX15" fmla="*/ 12192000 w 12192000"/>
              <a:gd name="connsiteY15" fmla="*/ 6667781 h 6858000"/>
              <a:gd name="connsiteX16" fmla="*/ 12192000 w 12192000"/>
              <a:gd name="connsiteY16" fmla="*/ 6674981 h 6858000"/>
              <a:gd name="connsiteX17" fmla="*/ 12008439 w 12192000"/>
              <a:gd name="connsiteY17" fmla="*/ 6674981 h 6858000"/>
              <a:gd name="connsiteX18" fmla="*/ 12008439 w 12192000"/>
              <a:gd name="connsiteY18" fmla="*/ 6858000 h 6858000"/>
              <a:gd name="connsiteX19" fmla="*/ 12001239 w 12192000"/>
              <a:gd name="connsiteY19" fmla="*/ 6858000 h 6858000"/>
              <a:gd name="connsiteX20" fmla="*/ 12001239 w 12192000"/>
              <a:gd name="connsiteY20" fmla="*/ 6674981 h 6858000"/>
              <a:gd name="connsiteX21" fmla="*/ 189620 w 12192000"/>
              <a:gd name="connsiteY21" fmla="*/ 6674981 h 6858000"/>
              <a:gd name="connsiteX22" fmla="*/ 189620 w 12192000"/>
              <a:gd name="connsiteY22" fmla="*/ 6858000 h 6858000"/>
              <a:gd name="connsiteX23" fmla="*/ 182420 w 12192000"/>
              <a:gd name="connsiteY23" fmla="*/ 6858000 h 6858000"/>
              <a:gd name="connsiteX24" fmla="*/ 182420 w 12192000"/>
              <a:gd name="connsiteY24" fmla="*/ 6674981 h 6858000"/>
              <a:gd name="connsiteX25" fmla="*/ 0 w 12192000"/>
              <a:gd name="connsiteY25" fmla="*/ 6674981 h 6858000"/>
              <a:gd name="connsiteX26" fmla="*/ 0 w 12192000"/>
              <a:gd name="connsiteY26" fmla="*/ 6667781 h 6858000"/>
              <a:gd name="connsiteX27" fmla="*/ 182420 w 12192000"/>
              <a:gd name="connsiteY27" fmla="*/ 6667781 h 6858000"/>
              <a:gd name="connsiteX28" fmla="*/ 182420 w 12192000"/>
              <a:gd name="connsiteY28" fmla="*/ 190219 h 6858000"/>
              <a:gd name="connsiteX29" fmla="*/ 0 w 12192000"/>
              <a:gd name="connsiteY29" fmla="*/ 190219 h 6858000"/>
              <a:gd name="connsiteX30" fmla="*/ 0 w 12192000"/>
              <a:gd name="connsiteY30" fmla="*/ 183019 h 6858000"/>
              <a:gd name="connsiteX31" fmla="*/ 182420 w 12192000"/>
              <a:gd name="connsiteY31"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2000" h="6858000">
                <a:moveTo>
                  <a:pt x="189620" y="190219"/>
                </a:moveTo>
                <a:lnTo>
                  <a:pt x="189620" y="6667781"/>
                </a:lnTo>
                <a:lnTo>
                  <a:pt x="12001239" y="6667781"/>
                </a:lnTo>
                <a:lnTo>
                  <a:pt x="12001239" y="190219"/>
                </a:lnTo>
                <a:close/>
                <a:moveTo>
                  <a:pt x="182420" y="0"/>
                </a:moveTo>
                <a:lnTo>
                  <a:pt x="189620" y="0"/>
                </a:lnTo>
                <a:lnTo>
                  <a:pt x="189620" y="183019"/>
                </a:lnTo>
                <a:lnTo>
                  <a:pt x="12001239" y="183019"/>
                </a:lnTo>
                <a:lnTo>
                  <a:pt x="12001239" y="0"/>
                </a:lnTo>
                <a:lnTo>
                  <a:pt x="12008439" y="0"/>
                </a:lnTo>
                <a:lnTo>
                  <a:pt x="12008439" y="183019"/>
                </a:lnTo>
                <a:lnTo>
                  <a:pt x="12192000" y="183019"/>
                </a:lnTo>
                <a:lnTo>
                  <a:pt x="12192000" y="190219"/>
                </a:lnTo>
                <a:lnTo>
                  <a:pt x="12008439" y="190219"/>
                </a:lnTo>
                <a:lnTo>
                  <a:pt x="12008439" y="6667781"/>
                </a:lnTo>
                <a:lnTo>
                  <a:pt x="12192000" y="6667781"/>
                </a:lnTo>
                <a:lnTo>
                  <a:pt x="12192000" y="6674981"/>
                </a:lnTo>
                <a:lnTo>
                  <a:pt x="12008439" y="6674981"/>
                </a:lnTo>
                <a:lnTo>
                  <a:pt x="12008439" y="6858000"/>
                </a:lnTo>
                <a:lnTo>
                  <a:pt x="12001239" y="6858000"/>
                </a:lnTo>
                <a:lnTo>
                  <a:pt x="12001239" y="6674981"/>
                </a:lnTo>
                <a:lnTo>
                  <a:pt x="189620" y="6674981"/>
                </a:lnTo>
                <a:lnTo>
                  <a:pt x="189620" y="6858000"/>
                </a:lnTo>
                <a:lnTo>
                  <a:pt x="182420" y="6858000"/>
                </a:lnTo>
                <a:lnTo>
                  <a:pt x="182420" y="6674981"/>
                </a:lnTo>
                <a:lnTo>
                  <a:pt x="0" y="6674981"/>
                </a:lnTo>
                <a:lnTo>
                  <a:pt x="0" y="6667781"/>
                </a:lnTo>
                <a:lnTo>
                  <a:pt x="182420" y="6667781"/>
                </a:lnTo>
                <a:lnTo>
                  <a:pt x="182420" y="190219"/>
                </a:lnTo>
                <a:lnTo>
                  <a:pt x="0" y="190219"/>
                </a:lnTo>
                <a:lnTo>
                  <a:pt x="0" y="183019"/>
                </a:lnTo>
                <a:lnTo>
                  <a:pt x="182420" y="183019"/>
                </a:lnTo>
                <a:close/>
              </a:path>
            </a:pathLst>
          </a:custGeom>
          <a:solidFill>
            <a:srgbClr val="FFFFFF">
              <a:alpha val="40000"/>
            </a:srgbClr>
          </a:solidFill>
        </p:spPr>
        <p:txBody>
          <a:bodyPr wrap="square">
            <a:noAutofit/>
          </a:bodyPr>
          <a:lstStyle>
            <a:lvl1pPr marL="0" indent="0">
              <a:buNone/>
              <a:defRPr>
                <a:noFill/>
              </a:defRPr>
            </a:lvl1pPr>
          </a:lstStyle>
          <a:p>
            <a:pPr lvl="0"/>
            <a:r>
              <a:rPr lang="en-GB"/>
              <a:t> </a:t>
            </a:r>
          </a:p>
        </p:txBody>
      </p:sp>
      <p:sp>
        <p:nvSpPr>
          <p:cNvPr id="9" name="Logo - freeform">
            <a:extLst>
              <a:ext uri="{FF2B5EF4-FFF2-40B4-BE49-F238E27FC236}">
                <a16:creationId xmlns:a16="http://schemas.microsoft.com/office/drawing/2014/main" id="{58073AFA-7EFF-0E30-CB85-EF3C4A969E3E}"/>
              </a:ext>
            </a:extLst>
          </p:cNvPr>
          <p:cNvSpPr>
            <a:spLocks noGrp="1"/>
          </p:cNvSpPr>
          <p:nvPr>
            <p:ph type="body" sz="quarter" idx="25"/>
          </p:nvPr>
        </p:nvSpPr>
        <p:spPr>
          <a:xfrm>
            <a:off x="190800" y="6555600"/>
            <a:ext cx="936626" cy="142550"/>
          </a:xfrm>
          <a:custGeom>
            <a:avLst/>
            <a:gdLst>
              <a:gd name="connsiteX0" fmla="*/ 11589172 w 14787902"/>
              <a:gd name="connsiteY0" fmla="*/ 1086010 h 2250653"/>
              <a:gd name="connsiteX1" fmla="*/ 11293040 w 14787902"/>
              <a:gd name="connsiteY1" fmla="*/ 1204426 h 2250653"/>
              <a:gd name="connsiteX2" fmla="*/ 10917900 w 14787902"/>
              <a:gd name="connsiteY2" fmla="*/ 1421553 h 2250653"/>
              <a:gd name="connsiteX3" fmla="*/ 11174624 w 14787902"/>
              <a:gd name="connsiteY3" fmla="*/ 1618975 h 2250653"/>
              <a:gd name="connsiteX4" fmla="*/ 11589172 w 14787902"/>
              <a:gd name="connsiteY4" fmla="*/ 1145124 h 2250653"/>
              <a:gd name="connsiteX5" fmla="*/ 2369254 w 14787902"/>
              <a:gd name="connsiteY5" fmla="*/ 552857 h 2250653"/>
              <a:gd name="connsiteX6" fmla="*/ 1954706 w 14787902"/>
              <a:gd name="connsiteY6" fmla="*/ 967408 h 2250653"/>
              <a:gd name="connsiteX7" fmla="*/ 2764099 w 14787902"/>
              <a:gd name="connsiteY7" fmla="*/ 967408 h 2250653"/>
              <a:gd name="connsiteX8" fmla="*/ 2369254 w 14787902"/>
              <a:gd name="connsiteY8" fmla="*/ 552857 h 2250653"/>
              <a:gd name="connsiteX9" fmla="*/ 6120654 w 14787902"/>
              <a:gd name="connsiteY9" fmla="*/ 552670 h 2250653"/>
              <a:gd name="connsiteX10" fmla="*/ 5686211 w 14787902"/>
              <a:gd name="connsiteY10" fmla="*/ 1085823 h 2250653"/>
              <a:gd name="connsiteX11" fmla="*/ 6120654 w 14787902"/>
              <a:gd name="connsiteY11" fmla="*/ 1618975 h 2250653"/>
              <a:gd name="connsiteX12" fmla="*/ 6535203 w 14787902"/>
              <a:gd name="connsiteY12" fmla="*/ 1085823 h 2250653"/>
              <a:gd name="connsiteX13" fmla="*/ 6120654 w 14787902"/>
              <a:gd name="connsiteY13" fmla="*/ 552670 h 2250653"/>
              <a:gd name="connsiteX14" fmla="*/ 9891567 w 14787902"/>
              <a:gd name="connsiteY14" fmla="*/ 532964 h 2250653"/>
              <a:gd name="connsiteX15" fmla="*/ 9457125 w 14787902"/>
              <a:gd name="connsiteY15" fmla="*/ 1085823 h 2250653"/>
              <a:gd name="connsiteX16" fmla="*/ 9891567 w 14787902"/>
              <a:gd name="connsiteY16" fmla="*/ 1618975 h 2250653"/>
              <a:gd name="connsiteX17" fmla="*/ 10286412 w 14787902"/>
              <a:gd name="connsiteY17" fmla="*/ 1066118 h 2250653"/>
              <a:gd name="connsiteX18" fmla="*/ 9891567 w 14787902"/>
              <a:gd name="connsiteY18" fmla="*/ 532964 h 2250653"/>
              <a:gd name="connsiteX19" fmla="*/ 13445542 w 14787902"/>
              <a:gd name="connsiteY19" fmla="*/ 375139 h 2250653"/>
              <a:gd name="connsiteX20" fmla="*/ 13721972 w 14787902"/>
              <a:gd name="connsiteY20" fmla="*/ 375139 h 2250653"/>
              <a:gd name="connsiteX21" fmla="*/ 14057702 w 14787902"/>
              <a:gd name="connsiteY21" fmla="*/ 1303137 h 2250653"/>
              <a:gd name="connsiteX22" fmla="*/ 14117004 w 14787902"/>
              <a:gd name="connsiteY22" fmla="*/ 1559861 h 2250653"/>
              <a:gd name="connsiteX23" fmla="*/ 14136708 w 14787902"/>
              <a:gd name="connsiteY23" fmla="*/ 1559861 h 2250653"/>
              <a:gd name="connsiteX24" fmla="*/ 14196010 w 14787902"/>
              <a:gd name="connsiteY24" fmla="*/ 1303137 h 2250653"/>
              <a:gd name="connsiteX25" fmla="*/ 14531740 w 14787902"/>
              <a:gd name="connsiteY25" fmla="*/ 375139 h 2250653"/>
              <a:gd name="connsiteX26" fmla="*/ 14787902 w 14787902"/>
              <a:gd name="connsiteY26" fmla="*/ 375139 h 2250653"/>
              <a:gd name="connsiteX27" fmla="*/ 14274641 w 14787902"/>
              <a:gd name="connsiteY27" fmla="*/ 1737392 h 2250653"/>
              <a:gd name="connsiteX28" fmla="*/ 13702079 w 14787902"/>
              <a:gd name="connsiteY28" fmla="*/ 2250653 h 2250653"/>
              <a:gd name="connsiteX29" fmla="*/ 13524361 w 14787902"/>
              <a:gd name="connsiteY29" fmla="*/ 2211243 h 2250653"/>
              <a:gd name="connsiteX30" fmla="*/ 13524361 w 14787902"/>
              <a:gd name="connsiteY30" fmla="*/ 2013820 h 2250653"/>
              <a:gd name="connsiteX31" fmla="*/ 13682374 w 14787902"/>
              <a:gd name="connsiteY31" fmla="*/ 2053231 h 2250653"/>
              <a:gd name="connsiteX32" fmla="*/ 14018104 w 14787902"/>
              <a:gd name="connsiteY32" fmla="*/ 1816398 h 2250653"/>
              <a:gd name="connsiteX33" fmla="*/ 12872981 w 14787902"/>
              <a:gd name="connsiteY33" fmla="*/ 355435 h 2250653"/>
              <a:gd name="connsiteX34" fmla="*/ 13346832 w 14787902"/>
              <a:gd name="connsiteY34" fmla="*/ 829286 h 2250653"/>
              <a:gd name="connsiteX35" fmla="*/ 13346645 w 14787902"/>
              <a:gd name="connsiteY35" fmla="*/ 829286 h 2250653"/>
              <a:gd name="connsiteX36" fmla="*/ 13346645 w 14787902"/>
              <a:gd name="connsiteY36" fmla="*/ 1776989 h 2250653"/>
              <a:gd name="connsiteX37" fmla="*/ 13109812 w 14787902"/>
              <a:gd name="connsiteY37" fmla="*/ 1776989 h 2250653"/>
              <a:gd name="connsiteX38" fmla="*/ 13109812 w 14787902"/>
              <a:gd name="connsiteY38" fmla="*/ 888587 h 2250653"/>
              <a:gd name="connsiteX39" fmla="*/ 12813678 w 14787902"/>
              <a:gd name="connsiteY39" fmla="*/ 552857 h 2250653"/>
              <a:gd name="connsiteX40" fmla="*/ 12418833 w 14787902"/>
              <a:gd name="connsiteY40" fmla="*/ 1066118 h 2250653"/>
              <a:gd name="connsiteX41" fmla="*/ 12418833 w 14787902"/>
              <a:gd name="connsiteY41" fmla="*/ 1776802 h 2250653"/>
              <a:gd name="connsiteX42" fmla="*/ 12182002 w 14787902"/>
              <a:gd name="connsiteY42" fmla="*/ 1776802 h 2250653"/>
              <a:gd name="connsiteX43" fmla="*/ 12182002 w 14787902"/>
              <a:gd name="connsiteY43" fmla="*/ 375139 h 2250653"/>
              <a:gd name="connsiteX44" fmla="*/ 12418833 w 14787902"/>
              <a:gd name="connsiteY44" fmla="*/ 375139 h 2250653"/>
              <a:gd name="connsiteX45" fmla="*/ 12418833 w 14787902"/>
              <a:gd name="connsiteY45" fmla="*/ 710871 h 2250653"/>
              <a:gd name="connsiteX46" fmla="*/ 12872981 w 14787902"/>
              <a:gd name="connsiteY46" fmla="*/ 355435 h 2250653"/>
              <a:gd name="connsiteX47" fmla="*/ 11293040 w 14787902"/>
              <a:gd name="connsiteY47" fmla="*/ 355435 h 2250653"/>
              <a:gd name="connsiteX48" fmla="*/ 11845896 w 14787902"/>
              <a:gd name="connsiteY48" fmla="*/ 829286 h 2250653"/>
              <a:gd name="connsiteX49" fmla="*/ 11845896 w 14787902"/>
              <a:gd name="connsiteY49" fmla="*/ 1461151 h 2250653"/>
              <a:gd name="connsiteX50" fmla="*/ 11944606 w 14787902"/>
              <a:gd name="connsiteY50" fmla="*/ 1619165 h 2250653"/>
              <a:gd name="connsiteX51" fmla="*/ 12063023 w 14787902"/>
              <a:gd name="connsiteY51" fmla="*/ 1599458 h 2250653"/>
              <a:gd name="connsiteX52" fmla="*/ 12063212 w 14787902"/>
              <a:gd name="connsiteY52" fmla="*/ 1599271 h 2250653"/>
              <a:gd name="connsiteX53" fmla="*/ 12063212 w 14787902"/>
              <a:gd name="connsiteY53" fmla="*/ 1776989 h 2250653"/>
              <a:gd name="connsiteX54" fmla="*/ 11885494 w 14787902"/>
              <a:gd name="connsiteY54" fmla="*/ 1796694 h 2250653"/>
              <a:gd name="connsiteX55" fmla="*/ 11609064 w 14787902"/>
              <a:gd name="connsiteY55" fmla="*/ 1520265 h 2250653"/>
              <a:gd name="connsiteX56" fmla="*/ 11609064 w 14787902"/>
              <a:gd name="connsiteY56" fmla="*/ 1460963 h 2250653"/>
              <a:gd name="connsiteX57" fmla="*/ 11589359 w 14787902"/>
              <a:gd name="connsiteY57" fmla="*/ 1460963 h 2250653"/>
              <a:gd name="connsiteX58" fmla="*/ 11115509 w 14787902"/>
              <a:gd name="connsiteY58" fmla="*/ 1816398 h 2250653"/>
              <a:gd name="connsiteX59" fmla="*/ 10681067 w 14787902"/>
              <a:gd name="connsiteY59" fmla="*/ 1441259 h 2250653"/>
              <a:gd name="connsiteX60" fmla="*/ 11253629 w 14787902"/>
              <a:gd name="connsiteY60" fmla="*/ 1026708 h 2250653"/>
              <a:gd name="connsiteX61" fmla="*/ 11589359 w 14787902"/>
              <a:gd name="connsiteY61" fmla="*/ 769984 h 2250653"/>
              <a:gd name="connsiteX62" fmla="*/ 11293227 w 14787902"/>
              <a:gd name="connsiteY62" fmla="*/ 533153 h 2250653"/>
              <a:gd name="connsiteX63" fmla="*/ 10957497 w 14787902"/>
              <a:gd name="connsiteY63" fmla="*/ 848992 h 2250653"/>
              <a:gd name="connsiteX64" fmla="*/ 10700773 w 14787902"/>
              <a:gd name="connsiteY64" fmla="*/ 848992 h 2250653"/>
              <a:gd name="connsiteX65" fmla="*/ 11293040 w 14787902"/>
              <a:gd name="connsiteY65" fmla="*/ 355435 h 2250653"/>
              <a:gd name="connsiteX66" fmla="*/ 9950869 w 14787902"/>
              <a:gd name="connsiteY66" fmla="*/ 355435 h 2250653"/>
              <a:gd name="connsiteX67" fmla="*/ 10543136 w 14787902"/>
              <a:gd name="connsiteY67" fmla="*/ 1066118 h 2250653"/>
              <a:gd name="connsiteX68" fmla="*/ 9950869 w 14787902"/>
              <a:gd name="connsiteY68" fmla="*/ 1816398 h 2250653"/>
              <a:gd name="connsiteX69" fmla="*/ 9477018 w 14787902"/>
              <a:gd name="connsiteY69" fmla="*/ 1460963 h 2250653"/>
              <a:gd name="connsiteX70" fmla="*/ 9457314 w 14787902"/>
              <a:gd name="connsiteY70" fmla="*/ 1460963 h 2250653"/>
              <a:gd name="connsiteX71" fmla="*/ 9457314 w 14787902"/>
              <a:gd name="connsiteY71" fmla="*/ 2250653 h 2250653"/>
              <a:gd name="connsiteX72" fmla="*/ 9220482 w 14787902"/>
              <a:gd name="connsiteY72" fmla="*/ 2250653 h 2250653"/>
              <a:gd name="connsiteX73" fmla="*/ 9220482 w 14787902"/>
              <a:gd name="connsiteY73" fmla="*/ 375139 h 2250653"/>
              <a:gd name="connsiteX74" fmla="*/ 9457314 w 14787902"/>
              <a:gd name="connsiteY74" fmla="*/ 375139 h 2250653"/>
              <a:gd name="connsiteX75" fmla="*/ 9457314 w 14787902"/>
              <a:gd name="connsiteY75" fmla="*/ 710871 h 2250653"/>
              <a:gd name="connsiteX76" fmla="*/ 9477018 w 14787902"/>
              <a:gd name="connsiteY76" fmla="*/ 710871 h 2250653"/>
              <a:gd name="connsiteX77" fmla="*/ 9950869 w 14787902"/>
              <a:gd name="connsiteY77" fmla="*/ 355435 h 2250653"/>
              <a:gd name="connsiteX78" fmla="*/ 7660247 w 14787902"/>
              <a:gd name="connsiteY78" fmla="*/ 355435 h 2250653"/>
              <a:gd name="connsiteX79" fmla="*/ 8094687 w 14787902"/>
              <a:gd name="connsiteY79" fmla="*/ 710871 h 2250653"/>
              <a:gd name="connsiteX80" fmla="*/ 8529128 w 14787902"/>
              <a:gd name="connsiteY80" fmla="*/ 355435 h 2250653"/>
              <a:gd name="connsiteX81" fmla="*/ 9002979 w 14787902"/>
              <a:gd name="connsiteY81" fmla="*/ 829286 h 2250653"/>
              <a:gd name="connsiteX82" fmla="*/ 9002979 w 14787902"/>
              <a:gd name="connsiteY82" fmla="*/ 1776989 h 2250653"/>
              <a:gd name="connsiteX83" fmla="*/ 8746255 w 14787902"/>
              <a:gd name="connsiteY83" fmla="*/ 1776989 h 2250653"/>
              <a:gd name="connsiteX84" fmla="*/ 8746255 w 14787902"/>
              <a:gd name="connsiteY84" fmla="*/ 848992 h 2250653"/>
              <a:gd name="connsiteX85" fmla="*/ 8469828 w 14787902"/>
              <a:gd name="connsiteY85" fmla="*/ 552857 h 2250653"/>
              <a:gd name="connsiteX86" fmla="*/ 8114393 w 14787902"/>
              <a:gd name="connsiteY86" fmla="*/ 1066118 h 2250653"/>
              <a:gd name="connsiteX87" fmla="*/ 8114393 w 14787902"/>
              <a:gd name="connsiteY87" fmla="*/ 1776802 h 2250653"/>
              <a:gd name="connsiteX88" fmla="*/ 7857667 w 14787902"/>
              <a:gd name="connsiteY88" fmla="*/ 1776802 h 2250653"/>
              <a:gd name="connsiteX89" fmla="*/ 7857667 w 14787902"/>
              <a:gd name="connsiteY89" fmla="*/ 848803 h 2250653"/>
              <a:gd name="connsiteX90" fmla="*/ 7581239 w 14787902"/>
              <a:gd name="connsiteY90" fmla="*/ 552670 h 2250653"/>
              <a:gd name="connsiteX91" fmla="*/ 7206099 w 14787902"/>
              <a:gd name="connsiteY91" fmla="*/ 1065931 h 2250653"/>
              <a:gd name="connsiteX92" fmla="*/ 7206099 w 14787902"/>
              <a:gd name="connsiteY92" fmla="*/ 1776613 h 2250653"/>
              <a:gd name="connsiteX93" fmla="*/ 6969268 w 14787902"/>
              <a:gd name="connsiteY93" fmla="*/ 1776613 h 2250653"/>
              <a:gd name="connsiteX94" fmla="*/ 6969268 w 14787902"/>
              <a:gd name="connsiteY94" fmla="*/ 375139 h 2250653"/>
              <a:gd name="connsiteX95" fmla="*/ 7206099 w 14787902"/>
              <a:gd name="connsiteY95" fmla="*/ 375139 h 2250653"/>
              <a:gd name="connsiteX96" fmla="*/ 7206099 w 14787902"/>
              <a:gd name="connsiteY96" fmla="*/ 710871 h 2250653"/>
              <a:gd name="connsiteX97" fmla="*/ 7660247 w 14787902"/>
              <a:gd name="connsiteY97" fmla="*/ 355435 h 2250653"/>
              <a:gd name="connsiteX98" fmla="*/ 6120466 w 14787902"/>
              <a:gd name="connsiteY98" fmla="*/ 355248 h 2250653"/>
              <a:gd name="connsiteX99" fmla="*/ 6791739 w 14787902"/>
              <a:gd name="connsiteY99" fmla="*/ 1085823 h 2250653"/>
              <a:gd name="connsiteX100" fmla="*/ 6120466 w 14787902"/>
              <a:gd name="connsiteY100" fmla="*/ 1816400 h 2250653"/>
              <a:gd name="connsiteX101" fmla="*/ 5429487 w 14787902"/>
              <a:gd name="connsiteY101" fmla="*/ 1085823 h 2250653"/>
              <a:gd name="connsiteX102" fmla="*/ 6120466 w 14787902"/>
              <a:gd name="connsiteY102" fmla="*/ 355248 h 2250653"/>
              <a:gd name="connsiteX103" fmla="*/ 4639609 w 14787902"/>
              <a:gd name="connsiteY103" fmla="*/ 355248 h 2250653"/>
              <a:gd name="connsiteX104" fmla="*/ 5271473 w 14787902"/>
              <a:gd name="connsiteY104" fmla="*/ 908106 h 2250653"/>
              <a:gd name="connsiteX105" fmla="*/ 5014749 w 14787902"/>
              <a:gd name="connsiteY105" fmla="*/ 908106 h 2250653"/>
              <a:gd name="connsiteX106" fmla="*/ 4639609 w 14787902"/>
              <a:gd name="connsiteY106" fmla="*/ 552670 h 2250653"/>
              <a:gd name="connsiteX107" fmla="*/ 4205167 w 14787902"/>
              <a:gd name="connsiteY107" fmla="*/ 1085823 h 2250653"/>
              <a:gd name="connsiteX108" fmla="*/ 4639609 w 14787902"/>
              <a:gd name="connsiteY108" fmla="*/ 1618975 h 2250653"/>
              <a:gd name="connsiteX109" fmla="*/ 5034454 w 14787902"/>
              <a:gd name="connsiteY109" fmla="*/ 1243837 h 2250653"/>
              <a:gd name="connsiteX110" fmla="*/ 5271284 w 14787902"/>
              <a:gd name="connsiteY110" fmla="*/ 1243837 h 2250653"/>
              <a:gd name="connsiteX111" fmla="*/ 4639422 w 14787902"/>
              <a:gd name="connsiteY111" fmla="*/ 1816400 h 2250653"/>
              <a:gd name="connsiteX112" fmla="*/ 3948443 w 14787902"/>
              <a:gd name="connsiteY112" fmla="*/ 1085823 h 2250653"/>
              <a:gd name="connsiteX113" fmla="*/ 3948630 w 14787902"/>
              <a:gd name="connsiteY113" fmla="*/ 1085823 h 2250653"/>
              <a:gd name="connsiteX114" fmla="*/ 4639609 w 14787902"/>
              <a:gd name="connsiteY114" fmla="*/ 355248 h 2250653"/>
              <a:gd name="connsiteX115" fmla="*/ 2369629 w 14787902"/>
              <a:gd name="connsiteY115" fmla="*/ 355248 h 2250653"/>
              <a:gd name="connsiteX116" fmla="*/ 3021197 w 14787902"/>
              <a:gd name="connsiteY116" fmla="*/ 1105529 h 2250653"/>
              <a:gd name="connsiteX117" fmla="*/ 3021197 w 14787902"/>
              <a:gd name="connsiteY117" fmla="*/ 1144937 h 2250653"/>
              <a:gd name="connsiteX118" fmla="*/ 3020823 w 14787902"/>
              <a:gd name="connsiteY118" fmla="*/ 1145124 h 2250653"/>
              <a:gd name="connsiteX119" fmla="*/ 1954706 w 14787902"/>
              <a:gd name="connsiteY119" fmla="*/ 1145124 h 2250653"/>
              <a:gd name="connsiteX120" fmla="*/ 2389146 w 14787902"/>
              <a:gd name="connsiteY120" fmla="*/ 1618975 h 2250653"/>
              <a:gd name="connsiteX121" fmla="*/ 2744582 w 14787902"/>
              <a:gd name="connsiteY121" fmla="*/ 1362251 h 2250653"/>
              <a:gd name="connsiteX122" fmla="*/ 3001306 w 14787902"/>
              <a:gd name="connsiteY122" fmla="*/ 1362251 h 2250653"/>
              <a:gd name="connsiteX123" fmla="*/ 2389335 w 14787902"/>
              <a:gd name="connsiteY123" fmla="*/ 1816400 h 2250653"/>
              <a:gd name="connsiteX124" fmla="*/ 1698356 w 14787902"/>
              <a:gd name="connsiteY124" fmla="*/ 1085823 h 2250653"/>
              <a:gd name="connsiteX125" fmla="*/ 2369629 w 14787902"/>
              <a:gd name="connsiteY125" fmla="*/ 355248 h 2250653"/>
              <a:gd name="connsiteX126" fmla="*/ 3297064 w 14787902"/>
              <a:gd name="connsiteY126" fmla="*/ 0 h 2250653"/>
              <a:gd name="connsiteX127" fmla="*/ 3553788 w 14787902"/>
              <a:gd name="connsiteY127" fmla="*/ 0 h 2250653"/>
              <a:gd name="connsiteX128" fmla="*/ 3553788 w 14787902"/>
              <a:gd name="connsiteY128" fmla="*/ 375141 h 2250653"/>
              <a:gd name="connsiteX129" fmla="*/ 3849920 w 14787902"/>
              <a:gd name="connsiteY129" fmla="*/ 375141 h 2250653"/>
              <a:gd name="connsiteX130" fmla="*/ 3849920 w 14787902"/>
              <a:gd name="connsiteY130" fmla="*/ 572563 h 2250653"/>
              <a:gd name="connsiteX131" fmla="*/ 3553788 w 14787902"/>
              <a:gd name="connsiteY131" fmla="*/ 572563 h 2250653"/>
              <a:gd name="connsiteX132" fmla="*/ 3553788 w 14787902"/>
              <a:gd name="connsiteY132" fmla="*/ 1401851 h 2250653"/>
              <a:gd name="connsiteX133" fmla="*/ 3711800 w 14787902"/>
              <a:gd name="connsiteY133" fmla="*/ 1618977 h 2250653"/>
              <a:gd name="connsiteX134" fmla="*/ 3849920 w 14787902"/>
              <a:gd name="connsiteY134" fmla="*/ 1579567 h 2250653"/>
              <a:gd name="connsiteX135" fmla="*/ 3849920 w 14787902"/>
              <a:gd name="connsiteY135" fmla="*/ 1776989 h 2250653"/>
              <a:gd name="connsiteX136" fmla="*/ 3691908 w 14787902"/>
              <a:gd name="connsiteY136" fmla="*/ 1816400 h 2250653"/>
              <a:gd name="connsiteX137" fmla="*/ 3297064 w 14787902"/>
              <a:gd name="connsiteY137" fmla="*/ 1421555 h 2250653"/>
              <a:gd name="connsiteX138" fmla="*/ 3297064 w 14787902"/>
              <a:gd name="connsiteY138" fmla="*/ 572563 h 2250653"/>
              <a:gd name="connsiteX139" fmla="*/ 3099642 w 14787902"/>
              <a:gd name="connsiteY139" fmla="*/ 572563 h 2250653"/>
              <a:gd name="connsiteX140" fmla="*/ 3099642 w 14787902"/>
              <a:gd name="connsiteY140" fmla="*/ 375141 h 2250653"/>
              <a:gd name="connsiteX141" fmla="*/ 3297064 w 14787902"/>
              <a:gd name="connsiteY141" fmla="*/ 375141 h 2250653"/>
              <a:gd name="connsiteX142" fmla="*/ 0 w 14787902"/>
              <a:gd name="connsiteY142" fmla="*/ 0 h 2250653"/>
              <a:gd name="connsiteX143" fmla="*/ 315839 w 14787902"/>
              <a:gd name="connsiteY143" fmla="*/ 0 h 2250653"/>
              <a:gd name="connsiteX144" fmla="*/ 1105528 w 14787902"/>
              <a:gd name="connsiteY144" fmla="*/ 1224132 h 2250653"/>
              <a:gd name="connsiteX145" fmla="*/ 1263540 w 14787902"/>
              <a:gd name="connsiteY145" fmla="*/ 1500561 h 2250653"/>
              <a:gd name="connsiteX146" fmla="*/ 1263540 w 14787902"/>
              <a:gd name="connsiteY146" fmla="*/ 0 h 2250653"/>
              <a:gd name="connsiteX147" fmla="*/ 1500372 w 14787902"/>
              <a:gd name="connsiteY147" fmla="*/ 0 h 2250653"/>
              <a:gd name="connsiteX148" fmla="*/ 1500372 w 14787902"/>
              <a:gd name="connsiteY148" fmla="*/ 1776989 h 2250653"/>
              <a:gd name="connsiteX149" fmla="*/ 1184534 w 14787902"/>
              <a:gd name="connsiteY149" fmla="*/ 1776989 h 2250653"/>
              <a:gd name="connsiteX150" fmla="*/ 394845 w 14787902"/>
              <a:gd name="connsiteY150" fmla="*/ 572563 h 2250653"/>
              <a:gd name="connsiteX151" fmla="*/ 256724 w 14787902"/>
              <a:gd name="connsiteY151" fmla="*/ 296135 h 2250653"/>
              <a:gd name="connsiteX152" fmla="*/ 237022 w 14787902"/>
              <a:gd name="connsiteY152" fmla="*/ 296135 h 2250653"/>
              <a:gd name="connsiteX153" fmla="*/ 256724 w 14787902"/>
              <a:gd name="connsiteY153" fmla="*/ 611972 h 2250653"/>
              <a:gd name="connsiteX154" fmla="*/ 256724 w 14787902"/>
              <a:gd name="connsiteY154" fmla="*/ 1776802 h 2250653"/>
              <a:gd name="connsiteX155" fmla="*/ 0 w 14787902"/>
              <a:gd name="connsiteY155" fmla="*/ 1776802 h 225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4787902" h="2250653">
                <a:moveTo>
                  <a:pt x="11589172" y="1086010"/>
                </a:moveTo>
                <a:cubicBezTo>
                  <a:pt x="11510166" y="1145312"/>
                  <a:pt x="11391750" y="1184722"/>
                  <a:pt x="11293040" y="1204426"/>
                </a:cubicBezTo>
                <a:cubicBezTo>
                  <a:pt x="11115322" y="1243835"/>
                  <a:pt x="10917900" y="1263728"/>
                  <a:pt x="10917900" y="1421553"/>
                </a:cubicBezTo>
                <a:cubicBezTo>
                  <a:pt x="10917900" y="1559674"/>
                  <a:pt x="11036316" y="1618975"/>
                  <a:pt x="11174624" y="1618975"/>
                </a:cubicBezTo>
                <a:cubicBezTo>
                  <a:pt x="11451052" y="1618975"/>
                  <a:pt x="11589172" y="1421553"/>
                  <a:pt x="11589172" y="1145124"/>
                </a:cubicBezTo>
                <a:close/>
                <a:moveTo>
                  <a:pt x="2369254" y="552857"/>
                </a:moveTo>
                <a:cubicBezTo>
                  <a:pt x="2152128" y="552857"/>
                  <a:pt x="1994114" y="690978"/>
                  <a:pt x="1954706" y="967408"/>
                </a:cubicBezTo>
                <a:lnTo>
                  <a:pt x="2764099" y="967408"/>
                </a:lnTo>
                <a:cubicBezTo>
                  <a:pt x="2744397" y="690978"/>
                  <a:pt x="2586381" y="552857"/>
                  <a:pt x="2369254" y="552857"/>
                </a:cubicBezTo>
                <a:close/>
                <a:moveTo>
                  <a:pt x="6120654" y="552670"/>
                </a:moveTo>
                <a:cubicBezTo>
                  <a:pt x="5844225" y="552670"/>
                  <a:pt x="5686211" y="750092"/>
                  <a:pt x="5686211" y="1085823"/>
                </a:cubicBezTo>
                <a:cubicBezTo>
                  <a:pt x="5686211" y="1401662"/>
                  <a:pt x="5844225" y="1618975"/>
                  <a:pt x="6120654" y="1618975"/>
                </a:cubicBezTo>
                <a:cubicBezTo>
                  <a:pt x="6377377" y="1618975"/>
                  <a:pt x="6535203" y="1401849"/>
                  <a:pt x="6535203" y="1085823"/>
                </a:cubicBezTo>
                <a:cubicBezTo>
                  <a:pt x="6535203" y="750092"/>
                  <a:pt x="6377191" y="552670"/>
                  <a:pt x="6120654" y="552670"/>
                </a:cubicBezTo>
                <a:close/>
                <a:moveTo>
                  <a:pt x="9891567" y="532964"/>
                </a:moveTo>
                <a:cubicBezTo>
                  <a:pt x="9634843" y="532964"/>
                  <a:pt x="9457125" y="789690"/>
                  <a:pt x="9457125" y="1085823"/>
                </a:cubicBezTo>
                <a:cubicBezTo>
                  <a:pt x="9457125" y="1381957"/>
                  <a:pt x="9634843" y="1618975"/>
                  <a:pt x="9891567" y="1618975"/>
                </a:cubicBezTo>
                <a:cubicBezTo>
                  <a:pt x="10128400" y="1618975"/>
                  <a:pt x="10286412" y="1401849"/>
                  <a:pt x="10286412" y="1066118"/>
                </a:cubicBezTo>
                <a:cubicBezTo>
                  <a:pt x="10286412" y="750280"/>
                  <a:pt x="10128400" y="532964"/>
                  <a:pt x="9891567" y="532964"/>
                </a:cubicBezTo>
                <a:close/>
                <a:moveTo>
                  <a:pt x="13445542" y="375139"/>
                </a:moveTo>
                <a:lnTo>
                  <a:pt x="13721972" y="375139"/>
                </a:lnTo>
                <a:lnTo>
                  <a:pt x="14057702" y="1303137"/>
                </a:lnTo>
                <a:cubicBezTo>
                  <a:pt x="14077406" y="1382145"/>
                  <a:pt x="14097110" y="1461151"/>
                  <a:pt x="14117004" y="1559861"/>
                </a:cubicBezTo>
                <a:lnTo>
                  <a:pt x="14136708" y="1559861"/>
                </a:lnTo>
                <a:cubicBezTo>
                  <a:pt x="14156412" y="1461151"/>
                  <a:pt x="14176118" y="1382145"/>
                  <a:pt x="14196010" y="1303137"/>
                </a:cubicBezTo>
                <a:lnTo>
                  <a:pt x="14531740" y="375139"/>
                </a:lnTo>
                <a:lnTo>
                  <a:pt x="14787902" y="375139"/>
                </a:lnTo>
                <a:lnTo>
                  <a:pt x="14274641" y="1737392"/>
                </a:lnTo>
                <a:cubicBezTo>
                  <a:pt x="14195635" y="1934814"/>
                  <a:pt x="14017917" y="2250653"/>
                  <a:pt x="13702079" y="2250653"/>
                </a:cubicBezTo>
                <a:cubicBezTo>
                  <a:pt x="13603369" y="2250653"/>
                  <a:pt x="13544065" y="2230947"/>
                  <a:pt x="13524361" y="2211243"/>
                </a:cubicBezTo>
                <a:lnTo>
                  <a:pt x="13524361" y="2013820"/>
                </a:lnTo>
                <a:cubicBezTo>
                  <a:pt x="13563771" y="2033525"/>
                  <a:pt x="13623073" y="2053231"/>
                  <a:pt x="13682374" y="2053231"/>
                </a:cubicBezTo>
                <a:cubicBezTo>
                  <a:pt x="13860093" y="2053231"/>
                  <a:pt x="13958803" y="1934814"/>
                  <a:pt x="14018104" y="1816398"/>
                </a:cubicBezTo>
                <a:close/>
                <a:moveTo>
                  <a:pt x="12872981" y="355435"/>
                </a:moveTo>
                <a:cubicBezTo>
                  <a:pt x="13149409" y="355435"/>
                  <a:pt x="13346832" y="552857"/>
                  <a:pt x="13346832" y="829286"/>
                </a:cubicBezTo>
                <a:lnTo>
                  <a:pt x="13346645" y="829286"/>
                </a:lnTo>
                <a:lnTo>
                  <a:pt x="13346645" y="1776989"/>
                </a:lnTo>
                <a:lnTo>
                  <a:pt x="13109812" y="1776989"/>
                </a:lnTo>
                <a:lnTo>
                  <a:pt x="13109812" y="888587"/>
                </a:lnTo>
                <a:cubicBezTo>
                  <a:pt x="13109812" y="671461"/>
                  <a:pt x="12991396" y="552857"/>
                  <a:pt x="12813678" y="552857"/>
                </a:cubicBezTo>
                <a:cubicBezTo>
                  <a:pt x="12576847" y="552857"/>
                  <a:pt x="12418833" y="730575"/>
                  <a:pt x="12418833" y="1066118"/>
                </a:cubicBezTo>
                <a:lnTo>
                  <a:pt x="12418833" y="1776802"/>
                </a:lnTo>
                <a:lnTo>
                  <a:pt x="12182002" y="1776802"/>
                </a:lnTo>
                <a:lnTo>
                  <a:pt x="12182002" y="375139"/>
                </a:lnTo>
                <a:lnTo>
                  <a:pt x="12418833" y="375139"/>
                </a:lnTo>
                <a:lnTo>
                  <a:pt x="12418833" y="710871"/>
                </a:lnTo>
                <a:cubicBezTo>
                  <a:pt x="12458243" y="474038"/>
                  <a:pt x="12655666" y="355435"/>
                  <a:pt x="12872981" y="355435"/>
                </a:cubicBezTo>
                <a:close/>
                <a:moveTo>
                  <a:pt x="11293040" y="355435"/>
                </a:moveTo>
                <a:cubicBezTo>
                  <a:pt x="11648474" y="355435"/>
                  <a:pt x="11845896" y="513449"/>
                  <a:pt x="11845896" y="829286"/>
                </a:cubicBezTo>
                <a:lnTo>
                  <a:pt x="11845896" y="1461151"/>
                </a:lnTo>
                <a:cubicBezTo>
                  <a:pt x="11845896" y="1599271"/>
                  <a:pt x="11905198" y="1619165"/>
                  <a:pt x="11944606" y="1619165"/>
                </a:cubicBezTo>
                <a:cubicBezTo>
                  <a:pt x="11984017" y="1619165"/>
                  <a:pt x="12023614" y="1599458"/>
                  <a:pt x="12063023" y="1599458"/>
                </a:cubicBezTo>
                <a:lnTo>
                  <a:pt x="12063212" y="1599271"/>
                </a:lnTo>
                <a:lnTo>
                  <a:pt x="12063212" y="1776989"/>
                </a:lnTo>
                <a:cubicBezTo>
                  <a:pt x="12003910" y="1796694"/>
                  <a:pt x="11944795" y="1796694"/>
                  <a:pt x="11885494" y="1796694"/>
                </a:cubicBezTo>
                <a:cubicBezTo>
                  <a:pt x="11688072" y="1796694"/>
                  <a:pt x="11609064" y="1678277"/>
                  <a:pt x="11609064" y="1520265"/>
                </a:cubicBezTo>
                <a:lnTo>
                  <a:pt x="11609064" y="1460963"/>
                </a:lnTo>
                <a:lnTo>
                  <a:pt x="11589359" y="1460963"/>
                </a:lnTo>
                <a:cubicBezTo>
                  <a:pt x="11530060" y="1678090"/>
                  <a:pt x="11352529" y="1816398"/>
                  <a:pt x="11115509" y="1816398"/>
                </a:cubicBezTo>
                <a:cubicBezTo>
                  <a:pt x="10878489" y="1816398"/>
                  <a:pt x="10681067" y="1697983"/>
                  <a:pt x="10681067" y="1441259"/>
                </a:cubicBezTo>
                <a:cubicBezTo>
                  <a:pt x="10681067" y="1105527"/>
                  <a:pt x="10977201" y="1066118"/>
                  <a:pt x="11253629" y="1026708"/>
                </a:cubicBezTo>
                <a:cubicBezTo>
                  <a:pt x="11470756" y="987300"/>
                  <a:pt x="11589359" y="947702"/>
                  <a:pt x="11589359" y="769984"/>
                </a:cubicBezTo>
                <a:cubicBezTo>
                  <a:pt x="11589359" y="651569"/>
                  <a:pt x="11510353" y="533153"/>
                  <a:pt x="11293227" y="533153"/>
                </a:cubicBezTo>
                <a:cubicBezTo>
                  <a:pt x="11076101" y="533153"/>
                  <a:pt x="10957497" y="631863"/>
                  <a:pt x="10957497" y="848992"/>
                </a:cubicBezTo>
                <a:lnTo>
                  <a:pt x="10700773" y="848992"/>
                </a:lnTo>
                <a:cubicBezTo>
                  <a:pt x="10720477" y="533153"/>
                  <a:pt x="10917900" y="355435"/>
                  <a:pt x="11293040" y="355435"/>
                </a:cubicBezTo>
                <a:close/>
                <a:moveTo>
                  <a:pt x="9950869" y="355435"/>
                </a:moveTo>
                <a:cubicBezTo>
                  <a:pt x="10306305" y="355435"/>
                  <a:pt x="10543136" y="651569"/>
                  <a:pt x="10543136" y="1066118"/>
                </a:cubicBezTo>
                <a:cubicBezTo>
                  <a:pt x="10543136" y="1500561"/>
                  <a:pt x="10286412" y="1816398"/>
                  <a:pt x="9950869" y="1816398"/>
                </a:cubicBezTo>
                <a:cubicBezTo>
                  <a:pt x="9733742" y="1816398"/>
                  <a:pt x="9536320" y="1697983"/>
                  <a:pt x="9477018" y="1460963"/>
                </a:cubicBezTo>
                <a:lnTo>
                  <a:pt x="9457314" y="1460963"/>
                </a:lnTo>
                <a:lnTo>
                  <a:pt x="9457314" y="2250653"/>
                </a:lnTo>
                <a:lnTo>
                  <a:pt x="9220482" y="2250653"/>
                </a:lnTo>
                <a:lnTo>
                  <a:pt x="9220482" y="375139"/>
                </a:lnTo>
                <a:lnTo>
                  <a:pt x="9457314" y="375139"/>
                </a:lnTo>
                <a:lnTo>
                  <a:pt x="9457314" y="710871"/>
                </a:lnTo>
                <a:lnTo>
                  <a:pt x="9477018" y="710871"/>
                </a:lnTo>
                <a:cubicBezTo>
                  <a:pt x="9536320" y="474038"/>
                  <a:pt x="9733742" y="355435"/>
                  <a:pt x="9950869" y="355435"/>
                </a:cubicBezTo>
                <a:close/>
                <a:moveTo>
                  <a:pt x="7660247" y="355435"/>
                </a:moveTo>
                <a:cubicBezTo>
                  <a:pt x="7857667" y="355435"/>
                  <a:pt x="8035385" y="473851"/>
                  <a:pt x="8094687" y="710871"/>
                </a:cubicBezTo>
                <a:cubicBezTo>
                  <a:pt x="8153988" y="454147"/>
                  <a:pt x="8351411" y="355435"/>
                  <a:pt x="8529128" y="355435"/>
                </a:cubicBezTo>
                <a:cubicBezTo>
                  <a:pt x="8785852" y="355435"/>
                  <a:pt x="9002979" y="533153"/>
                  <a:pt x="9002979" y="829286"/>
                </a:cubicBezTo>
                <a:lnTo>
                  <a:pt x="9002979" y="1776989"/>
                </a:lnTo>
                <a:lnTo>
                  <a:pt x="8746255" y="1776989"/>
                </a:lnTo>
                <a:lnTo>
                  <a:pt x="8746255" y="848992"/>
                </a:lnTo>
                <a:cubicBezTo>
                  <a:pt x="8746255" y="671274"/>
                  <a:pt x="8627841" y="552857"/>
                  <a:pt x="8469828" y="552857"/>
                </a:cubicBezTo>
                <a:cubicBezTo>
                  <a:pt x="8252701" y="552857"/>
                  <a:pt x="8114393" y="730575"/>
                  <a:pt x="8114393" y="1066118"/>
                </a:cubicBezTo>
                <a:lnTo>
                  <a:pt x="8114393" y="1776802"/>
                </a:lnTo>
                <a:lnTo>
                  <a:pt x="7857667" y="1776802"/>
                </a:lnTo>
                <a:lnTo>
                  <a:pt x="7857667" y="848803"/>
                </a:lnTo>
                <a:cubicBezTo>
                  <a:pt x="7857667" y="671084"/>
                  <a:pt x="7739253" y="552670"/>
                  <a:pt x="7581239" y="552670"/>
                </a:cubicBezTo>
                <a:cubicBezTo>
                  <a:pt x="7364113" y="552670"/>
                  <a:pt x="7206099" y="769797"/>
                  <a:pt x="7206099" y="1065931"/>
                </a:cubicBezTo>
                <a:lnTo>
                  <a:pt x="7206099" y="1776613"/>
                </a:lnTo>
                <a:lnTo>
                  <a:pt x="6969268" y="1776613"/>
                </a:lnTo>
                <a:lnTo>
                  <a:pt x="6969268" y="375139"/>
                </a:lnTo>
                <a:lnTo>
                  <a:pt x="7206099" y="375139"/>
                </a:lnTo>
                <a:lnTo>
                  <a:pt x="7206099" y="710871"/>
                </a:lnTo>
                <a:cubicBezTo>
                  <a:pt x="7265401" y="474038"/>
                  <a:pt x="7442931" y="355435"/>
                  <a:pt x="7660247" y="355435"/>
                </a:cubicBezTo>
                <a:close/>
                <a:moveTo>
                  <a:pt x="6120466" y="355248"/>
                </a:moveTo>
                <a:cubicBezTo>
                  <a:pt x="6554719" y="355248"/>
                  <a:pt x="6791739" y="651380"/>
                  <a:pt x="6791739" y="1085823"/>
                </a:cubicBezTo>
                <a:cubicBezTo>
                  <a:pt x="6791739" y="1520265"/>
                  <a:pt x="6535015" y="1816400"/>
                  <a:pt x="6120466" y="1816400"/>
                </a:cubicBezTo>
                <a:cubicBezTo>
                  <a:pt x="5705915" y="1816400"/>
                  <a:pt x="5429487" y="1520265"/>
                  <a:pt x="5429487" y="1085823"/>
                </a:cubicBezTo>
                <a:cubicBezTo>
                  <a:pt x="5429487" y="651380"/>
                  <a:pt x="5686211" y="355248"/>
                  <a:pt x="6120466" y="355248"/>
                </a:cubicBezTo>
                <a:close/>
                <a:moveTo>
                  <a:pt x="4639609" y="355248"/>
                </a:moveTo>
                <a:cubicBezTo>
                  <a:pt x="4995043" y="355248"/>
                  <a:pt x="5251580" y="572374"/>
                  <a:pt x="5271473" y="908106"/>
                </a:cubicBezTo>
                <a:lnTo>
                  <a:pt x="5014749" y="908106"/>
                </a:lnTo>
                <a:cubicBezTo>
                  <a:pt x="4995043" y="710682"/>
                  <a:pt x="4896333" y="552670"/>
                  <a:pt x="4639609" y="552670"/>
                </a:cubicBezTo>
                <a:cubicBezTo>
                  <a:pt x="4382885" y="552670"/>
                  <a:pt x="4205167" y="769797"/>
                  <a:pt x="4205167" y="1085823"/>
                </a:cubicBezTo>
                <a:cubicBezTo>
                  <a:pt x="4205167" y="1401849"/>
                  <a:pt x="4382885" y="1618975"/>
                  <a:pt x="4639609" y="1618975"/>
                </a:cubicBezTo>
                <a:cubicBezTo>
                  <a:pt x="4856736" y="1618975"/>
                  <a:pt x="4995043" y="1480857"/>
                  <a:pt x="5034454" y="1243837"/>
                </a:cubicBezTo>
                <a:lnTo>
                  <a:pt x="5271284" y="1243837"/>
                </a:lnTo>
                <a:cubicBezTo>
                  <a:pt x="5251580" y="1599271"/>
                  <a:pt x="4994856" y="1816400"/>
                  <a:pt x="4639422" y="1816400"/>
                </a:cubicBezTo>
                <a:cubicBezTo>
                  <a:pt x="4244576" y="1816400"/>
                  <a:pt x="3948443" y="1520265"/>
                  <a:pt x="3948443" y="1085823"/>
                </a:cubicBezTo>
                <a:lnTo>
                  <a:pt x="3948630" y="1085823"/>
                </a:lnTo>
                <a:cubicBezTo>
                  <a:pt x="3948630" y="651380"/>
                  <a:pt x="4225061" y="355248"/>
                  <a:pt x="4639609" y="355248"/>
                </a:cubicBezTo>
                <a:close/>
                <a:moveTo>
                  <a:pt x="2369629" y="355248"/>
                </a:moveTo>
                <a:cubicBezTo>
                  <a:pt x="2784179" y="355248"/>
                  <a:pt x="3021197" y="671086"/>
                  <a:pt x="3021197" y="1105529"/>
                </a:cubicBezTo>
                <a:lnTo>
                  <a:pt x="3021197" y="1144937"/>
                </a:lnTo>
                <a:lnTo>
                  <a:pt x="3020823" y="1145124"/>
                </a:lnTo>
                <a:lnTo>
                  <a:pt x="1954706" y="1145124"/>
                </a:lnTo>
                <a:cubicBezTo>
                  <a:pt x="1974412" y="1441259"/>
                  <a:pt x="2152128" y="1618975"/>
                  <a:pt x="2389146" y="1618975"/>
                </a:cubicBezTo>
                <a:cubicBezTo>
                  <a:pt x="2566864" y="1618975"/>
                  <a:pt x="2724876" y="1520265"/>
                  <a:pt x="2744582" y="1362251"/>
                </a:cubicBezTo>
                <a:lnTo>
                  <a:pt x="3001306" y="1362251"/>
                </a:lnTo>
                <a:cubicBezTo>
                  <a:pt x="2961896" y="1638682"/>
                  <a:pt x="2705172" y="1816400"/>
                  <a:pt x="2389335" y="1816400"/>
                </a:cubicBezTo>
                <a:cubicBezTo>
                  <a:pt x="1974784" y="1816400"/>
                  <a:pt x="1698356" y="1539969"/>
                  <a:pt x="1698356" y="1085823"/>
                </a:cubicBezTo>
                <a:cubicBezTo>
                  <a:pt x="1698356" y="671274"/>
                  <a:pt x="1955080" y="355248"/>
                  <a:pt x="2369629" y="355248"/>
                </a:cubicBezTo>
                <a:close/>
                <a:moveTo>
                  <a:pt x="3297064" y="0"/>
                </a:moveTo>
                <a:lnTo>
                  <a:pt x="3553788" y="0"/>
                </a:lnTo>
                <a:lnTo>
                  <a:pt x="3553788" y="375141"/>
                </a:lnTo>
                <a:lnTo>
                  <a:pt x="3849920" y="375141"/>
                </a:lnTo>
                <a:lnTo>
                  <a:pt x="3849920" y="572563"/>
                </a:lnTo>
                <a:lnTo>
                  <a:pt x="3553788" y="572563"/>
                </a:lnTo>
                <a:lnTo>
                  <a:pt x="3553788" y="1401851"/>
                </a:lnTo>
                <a:cubicBezTo>
                  <a:pt x="3553788" y="1559863"/>
                  <a:pt x="3613089" y="1618977"/>
                  <a:pt x="3711800" y="1618977"/>
                </a:cubicBezTo>
                <a:cubicBezTo>
                  <a:pt x="3771104" y="1618977"/>
                  <a:pt x="3810512" y="1599273"/>
                  <a:pt x="3849920" y="1579567"/>
                </a:cubicBezTo>
                <a:lnTo>
                  <a:pt x="3849920" y="1776989"/>
                </a:lnTo>
                <a:cubicBezTo>
                  <a:pt x="3810512" y="1796696"/>
                  <a:pt x="3751210" y="1816400"/>
                  <a:pt x="3691908" y="1816400"/>
                </a:cubicBezTo>
                <a:cubicBezTo>
                  <a:pt x="3455078" y="1816400"/>
                  <a:pt x="3297064" y="1697983"/>
                  <a:pt x="3297064" y="1421555"/>
                </a:cubicBezTo>
                <a:lnTo>
                  <a:pt x="3297064" y="572563"/>
                </a:lnTo>
                <a:lnTo>
                  <a:pt x="3099642" y="572563"/>
                </a:lnTo>
                <a:lnTo>
                  <a:pt x="3099642" y="375141"/>
                </a:lnTo>
                <a:lnTo>
                  <a:pt x="3297064" y="375141"/>
                </a:lnTo>
                <a:close/>
                <a:moveTo>
                  <a:pt x="0" y="0"/>
                </a:moveTo>
                <a:lnTo>
                  <a:pt x="315839" y="0"/>
                </a:lnTo>
                <a:lnTo>
                  <a:pt x="1105528" y="1224132"/>
                </a:lnTo>
                <a:cubicBezTo>
                  <a:pt x="1164830" y="1322843"/>
                  <a:pt x="1223944" y="1421555"/>
                  <a:pt x="1263540" y="1500561"/>
                </a:cubicBezTo>
                <a:lnTo>
                  <a:pt x="1263540" y="0"/>
                </a:lnTo>
                <a:lnTo>
                  <a:pt x="1500372" y="0"/>
                </a:lnTo>
                <a:lnTo>
                  <a:pt x="1500372" y="1776989"/>
                </a:lnTo>
                <a:lnTo>
                  <a:pt x="1184534" y="1776989"/>
                </a:lnTo>
                <a:lnTo>
                  <a:pt x="394845" y="572563"/>
                </a:lnTo>
                <a:cubicBezTo>
                  <a:pt x="335543" y="473851"/>
                  <a:pt x="276430" y="375141"/>
                  <a:pt x="256724" y="296135"/>
                </a:cubicBezTo>
                <a:lnTo>
                  <a:pt x="237022" y="296135"/>
                </a:lnTo>
                <a:cubicBezTo>
                  <a:pt x="256724" y="375141"/>
                  <a:pt x="256724" y="493557"/>
                  <a:pt x="256724" y="611972"/>
                </a:cubicBezTo>
                <a:lnTo>
                  <a:pt x="256724" y="1776802"/>
                </a:lnTo>
                <a:lnTo>
                  <a:pt x="0" y="1776802"/>
                </a:lnTo>
                <a:close/>
              </a:path>
            </a:pathLst>
          </a:custGeom>
          <a:solidFill>
            <a:srgbClr val="FFFFFF"/>
          </a:solidFill>
        </p:spPr>
        <p:txBody>
          <a:bodyPr wrap="square">
            <a:noAutofit/>
          </a:bodyPr>
          <a:lstStyle>
            <a:lvl1pPr marL="0" indent="0">
              <a:buNone/>
              <a:defRPr sz="800">
                <a:noFill/>
              </a:defRPr>
            </a:lvl1pPr>
          </a:lstStyle>
          <a:p>
            <a:pPr lvl="0"/>
            <a:r>
              <a:rPr lang="en-US"/>
              <a:t>Click to edit Master text styles</a:t>
            </a:r>
          </a:p>
        </p:txBody>
      </p:sp>
      <p:sp>
        <p:nvSpPr>
          <p:cNvPr id="8" name="Picture Placeholder 7">
            <a:extLst>
              <a:ext uri="{FF2B5EF4-FFF2-40B4-BE49-F238E27FC236}">
                <a16:creationId xmlns:a16="http://schemas.microsoft.com/office/drawing/2014/main" id="{96DC702E-4EA8-54A2-442D-E89A7EB8A009}"/>
              </a:ext>
            </a:extLst>
          </p:cNvPr>
          <p:cNvSpPr>
            <a:spLocks noGrp="1"/>
          </p:cNvSpPr>
          <p:nvPr>
            <p:ph type="pic" sz="quarter" idx="14" hasCustomPrompt="1"/>
          </p:nvPr>
        </p:nvSpPr>
        <p:spPr>
          <a:xfrm>
            <a:off x="0" y="-1"/>
            <a:ext cx="12193200" cy="6861600"/>
          </a:xfrm>
          <a:solidFill>
            <a:schemeClr val="tx1">
              <a:lumMod val="85000"/>
            </a:schemeClr>
          </a:solidFill>
        </p:spPr>
        <p:txBody>
          <a:bodyPr lIns="0" tIns="1116000" anchor="ctr"/>
          <a:lstStyle>
            <a:lvl1pPr marL="0" indent="0" algn="ctr">
              <a:buNone/>
              <a:defRPr sz="1600">
                <a:solidFill>
                  <a:schemeClr val="bg1"/>
                </a:solidFill>
              </a:defRPr>
            </a:lvl1pPr>
          </a:lstStyle>
          <a:p>
            <a:r>
              <a:rPr lang="en-US" altLang="zh-HK"/>
              <a:t>Click icon to add picture, then right click and select option Send to Back</a:t>
            </a:r>
          </a:p>
        </p:txBody>
      </p:sp>
    </p:spTree>
    <p:extLst>
      <p:ext uri="{BB962C8B-B14F-4D97-AF65-F5344CB8AC3E}">
        <p14:creationId xmlns:p14="http://schemas.microsoft.com/office/powerpoint/2010/main" val="2136605295"/>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green">
    <p:bg>
      <p:bgRef idx="1001">
        <a:schemeClr val="bg1"/>
      </p:bgRef>
    </p:bg>
    <p:spTree>
      <p:nvGrpSpPr>
        <p:cNvPr id="1" name=""/>
        <p:cNvGrpSpPr/>
        <p:nvPr/>
      </p:nvGrpSpPr>
      <p:grpSpPr>
        <a:xfrm>
          <a:off x="0" y="0"/>
          <a:ext cx="0" cy="0"/>
          <a:chOff x="0" y="0"/>
          <a:chExt cx="0" cy="0"/>
        </a:xfrm>
      </p:grpSpPr>
      <p:sp>
        <p:nvSpPr>
          <p:cNvPr id="2" name="Backgrounds">
            <a:extLst>
              <a:ext uri="{FF2B5EF4-FFF2-40B4-BE49-F238E27FC236}">
                <a16:creationId xmlns:a16="http://schemas.microsoft.com/office/drawing/2014/main" id="{AB5F4716-69BA-88BE-89EF-5D95180AF854}"/>
              </a:ext>
            </a:extLst>
          </p:cNvPr>
          <p:cNvSpPr/>
          <p:nvPr userDrawn="1"/>
        </p:nvSpPr>
        <p:spPr>
          <a:xfrm>
            <a:off x="0" y="0"/>
            <a:ext cx="12193200" cy="686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16" name="Grid">
            <a:extLst>
              <a:ext uri="{FF2B5EF4-FFF2-40B4-BE49-F238E27FC236}">
                <a16:creationId xmlns:a16="http://schemas.microsoft.com/office/drawing/2014/main" id="{E40A9A85-8338-90A7-E9C9-5E48397313C8}"/>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0" name="Logo">
            <a:extLst>
              <a:ext uri="{FF2B5EF4-FFF2-40B4-BE49-F238E27FC236}">
                <a16:creationId xmlns:a16="http://schemas.microsoft.com/office/drawing/2014/main" id="{B241B74F-7D87-FFC5-C09C-F196C06575DA}"/>
              </a:ext>
            </a:extLst>
          </p:cNvPr>
          <p:cNvSpPr/>
          <p:nvPr userDrawn="1"/>
        </p:nvSpPr>
        <p:spPr bwMode="white">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a:p>
        </p:txBody>
      </p:sp>
      <p:sp>
        <p:nvSpPr>
          <p:cNvPr id="9" name="Text Placeholder 8">
            <a:extLst>
              <a:ext uri="{FF2B5EF4-FFF2-40B4-BE49-F238E27FC236}">
                <a16:creationId xmlns:a16="http://schemas.microsoft.com/office/drawing/2014/main" id="{766167BD-2E1B-4064-9794-6E8308216508}"/>
              </a:ext>
            </a:extLst>
          </p:cNvPr>
          <p:cNvSpPr>
            <a:spLocks noGrp="1"/>
          </p:cNvSpPr>
          <p:nvPr>
            <p:ph type="body" sz="quarter" idx="13" hasCustomPrompt="1"/>
          </p:nvPr>
        </p:nvSpPr>
        <p:spPr bwMode="white">
          <a:xfrm>
            <a:off x="3187700" y="1670050"/>
            <a:ext cx="8816975" cy="3517899"/>
          </a:xfrm>
        </p:spPr>
        <p:txBody>
          <a:bodyPr lIns="187200">
            <a:normAutofit/>
          </a:bodyPr>
          <a:lstStyle>
            <a:lvl1pPr marL="0" indent="0">
              <a:buFont typeface="Arial" panose="020B0604020202020204" pitchFamily="34" charset="0"/>
              <a:buChar char="​"/>
              <a:defRPr sz="6600" b="0">
                <a:solidFill>
                  <a:schemeClr val="tx1"/>
                </a:solidFill>
              </a:defRPr>
            </a:lvl1pPr>
            <a:lvl2pPr marL="0" indent="0">
              <a:buFont typeface="Arial" panose="020B0604020202020204" pitchFamily="34" charset="0"/>
              <a:buChar char="​"/>
              <a:defRPr sz="4800">
                <a:solidFill>
                  <a:schemeClr val="bg1"/>
                </a:solidFill>
              </a:defRPr>
            </a:lvl2pPr>
            <a:lvl3pPr marL="0" indent="0">
              <a:buFont typeface="Arial" panose="020B0604020202020204" pitchFamily="34" charset="0"/>
              <a:buChar char="​"/>
              <a:defRPr sz="6600" b="0">
                <a:solidFill>
                  <a:schemeClr val="bg1"/>
                </a:solidFill>
              </a:defRPr>
            </a:lvl3pPr>
            <a:lvl4pPr>
              <a:defRPr sz="6600" b="0">
                <a:solidFill>
                  <a:schemeClr val="bg1"/>
                </a:solidFill>
              </a:defRPr>
            </a:lvl4pPr>
            <a:lvl5pPr>
              <a:defRPr sz="6600" b="0">
                <a:solidFill>
                  <a:schemeClr val="bg1"/>
                </a:solidFill>
              </a:defRPr>
            </a:lvl5pPr>
            <a:lvl6pPr marL="0" indent="0">
              <a:buFont typeface="Arial" panose="020B0604020202020204" pitchFamily="34" charset="0"/>
              <a:buChar char="​"/>
              <a:defRPr sz="6600" b="0">
                <a:solidFill>
                  <a:schemeClr val="bg1"/>
                </a:solidFill>
              </a:defRPr>
            </a:lvl6pPr>
            <a:lvl7pPr>
              <a:defRPr sz="6600" b="0">
                <a:solidFill>
                  <a:schemeClr val="bg1"/>
                </a:solidFill>
              </a:defRPr>
            </a:lvl7pPr>
            <a:lvl8pPr>
              <a:defRPr sz="6600" b="0">
                <a:solidFill>
                  <a:schemeClr val="bg1"/>
                </a:solidFill>
              </a:defRPr>
            </a:lvl8pPr>
            <a:lvl9pPr>
              <a:defRPr sz="6600" b="0">
                <a:solidFill>
                  <a:schemeClr val="bg1"/>
                </a:solidFill>
              </a:defRPr>
            </a:lvl9pPr>
          </a:lstStyle>
          <a:p>
            <a:pPr lvl="0"/>
            <a:r>
              <a:rPr lang="en-GB"/>
              <a:t>Click to add quote </a:t>
            </a:r>
            <a:br>
              <a:rPr lang="en-GB"/>
            </a:br>
            <a:endParaRPr lang="en-GB"/>
          </a:p>
        </p:txBody>
      </p:sp>
      <p:sp>
        <p:nvSpPr>
          <p:cNvPr id="17" name="Text Placeholder 16">
            <a:extLst>
              <a:ext uri="{FF2B5EF4-FFF2-40B4-BE49-F238E27FC236}">
                <a16:creationId xmlns:a16="http://schemas.microsoft.com/office/drawing/2014/main" id="{6FEBBFBD-B279-3ADF-2659-FEEB6B009C71}"/>
              </a:ext>
            </a:extLst>
          </p:cNvPr>
          <p:cNvSpPr>
            <a:spLocks noGrp="1"/>
          </p:cNvSpPr>
          <p:nvPr>
            <p:ph type="body" sz="quarter" idx="18" hasCustomPrompt="1"/>
          </p:nvPr>
        </p:nvSpPr>
        <p:spPr bwMode="white">
          <a:xfrm>
            <a:off x="184537" y="1670050"/>
            <a:ext cx="2692013" cy="410400"/>
          </a:xfrm>
        </p:spPr>
        <p:txBody>
          <a:bodyPr tIns="144000" bIns="0">
            <a:normAutofit/>
          </a:bodyPr>
          <a:lstStyle>
            <a:lvl1pPr marL="0" indent="0">
              <a:lnSpc>
                <a:spcPct val="118000"/>
              </a:lnSpc>
              <a:buFont typeface="Arial" panose="020B0604020202020204" pitchFamily="34" charset="0"/>
              <a:buNone/>
              <a:defRPr sz="2000" b="0">
                <a:solidFill>
                  <a:schemeClr val="tx1"/>
                </a:solidFill>
              </a:defRPr>
            </a:lvl1pPr>
            <a:lvl2pPr marL="0" indent="0">
              <a:lnSpc>
                <a:spcPct val="118000"/>
              </a:lnSpc>
              <a:buFont typeface="Arial" panose="020B0604020202020204" pitchFamily="34" charset="0"/>
              <a:buChar char="​"/>
              <a:defRPr sz="2000" b="0">
                <a:solidFill>
                  <a:schemeClr val="bg1"/>
                </a:solidFill>
              </a:defRPr>
            </a:lvl2pPr>
            <a:lvl3pPr marL="0" indent="0">
              <a:lnSpc>
                <a:spcPct val="118000"/>
              </a:lnSpc>
              <a:buFont typeface="Arial" panose="020B0604020202020204" pitchFamily="34" charset="0"/>
              <a:buChar char="​"/>
              <a:defRPr sz="2000" b="0">
                <a:solidFill>
                  <a:schemeClr val="bg1"/>
                </a:solidFill>
              </a:defRPr>
            </a:lvl3pPr>
            <a:lvl4pPr marL="0" indent="0">
              <a:lnSpc>
                <a:spcPct val="118000"/>
              </a:lnSpc>
              <a:buFont typeface="Arial" panose="020B0604020202020204" pitchFamily="34" charset="0"/>
              <a:buChar char="​"/>
              <a:defRPr sz="2000" b="0">
                <a:solidFill>
                  <a:schemeClr val="bg1"/>
                </a:solidFill>
              </a:defRPr>
            </a:lvl4pPr>
            <a:lvl5pPr marL="0" indent="0">
              <a:lnSpc>
                <a:spcPct val="118000"/>
              </a:lnSpc>
              <a:buFont typeface="Arial" panose="020B0604020202020204" pitchFamily="34" charset="0"/>
              <a:buChar char="​"/>
              <a:defRPr sz="2000" b="0">
                <a:solidFill>
                  <a:schemeClr val="bg1"/>
                </a:solidFill>
              </a:defRPr>
            </a:lvl5pPr>
            <a:lvl6pPr marL="0" indent="0">
              <a:lnSpc>
                <a:spcPct val="118000"/>
              </a:lnSpc>
              <a:buFont typeface="Arial" panose="020B0604020202020204" pitchFamily="34" charset="0"/>
              <a:buChar char="​"/>
              <a:defRPr sz="2000" b="0">
                <a:solidFill>
                  <a:schemeClr val="bg1"/>
                </a:solidFill>
              </a:defRPr>
            </a:lvl6pPr>
            <a:lvl7pPr marL="0" indent="0">
              <a:lnSpc>
                <a:spcPct val="118000"/>
              </a:lnSpc>
              <a:buFont typeface="Arial" panose="020B0604020202020204" pitchFamily="34" charset="0"/>
              <a:buChar char="​"/>
              <a:defRPr sz="2000" b="0">
                <a:solidFill>
                  <a:schemeClr val="bg1"/>
                </a:solidFill>
              </a:defRPr>
            </a:lvl7pPr>
            <a:lvl8pPr marL="0" indent="0">
              <a:lnSpc>
                <a:spcPct val="118000"/>
              </a:lnSpc>
              <a:buFont typeface="Arial" panose="020B0604020202020204" pitchFamily="34" charset="0"/>
              <a:buChar char="​"/>
              <a:defRPr sz="2000" b="0">
                <a:solidFill>
                  <a:schemeClr val="bg1"/>
                </a:solidFill>
              </a:defRPr>
            </a:lvl8pPr>
            <a:lvl9pPr marL="0" indent="0">
              <a:lnSpc>
                <a:spcPct val="118000"/>
              </a:lnSpc>
              <a:buFont typeface="Arial" panose="020B0604020202020204" pitchFamily="34" charset="0"/>
              <a:buChar char="​"/>
              <a:defRPr sz="2000" b="0">
                <a:solidFill>
                  <a:schemeClr val="bg1"/>
                </a:solidFill>
              </a:defRPr>
            </a:lvl9pPr>
          </a:lstStyle>
          <a:p>
            <a:pPr lvl="0"/>
            <a:r>
              <a:rPr lang="en-GB"/>
              <a:t>Click to insert text</a:t>
            </a:r>
          </a:p>
        </p:txBody>
      </p:sp>
      <p:sp>
        <p:nvSpPr>
          <p:cNvPr id="13" name="Rectangle 12">
            <a:extLst>
              <a:ext uri="{FF2B5EF4-FFF2-40B4-BE49-F238E27FC236}">
                <a16:creationId xmlns:a16="http://schemas.microsoft.com/office/drawing/2014/main" id="{02E116F1-590B-F8F0-97A6-5FC456BE9050}"/>
              </a:ext>
            </a:extLst>
          </p:cNvPr>
          <p:cNvSpPr/>
          <p:nvPr userDrawn="1"/>
        </p:nvSpPr>
        <p:spPr>
          <a:xfrm>
            <a:off x="2999775" y="1670051"/>
            <a:ext cx="187925" cy="3517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5" name="Slide Number Placeholder 4">
            <a:extLst>
              <a:ext uri="{FF2B5EF4-FFF2-40B4-BE49-F238E27FC236}">
                <a16:creationId xmlns:a16="http://schemas.microsoft.com/office/drawing/2014/main" id="{EA161751-16F2-45FD-8A13-61A2D47D7DB4}"/>
              </a:ext>
            </a:extLst>
          </p:cNvPr>
          <p:cNvSpPr>
            <a:spLocks noGrp="1"/>
          </p:cNvSpPr>
          <p:nvPr>
            <p:ph type="sldNum" sz="quarter" idx="16"/>
          </p:nvPr>
        </p:nvSpPr>
        <p:spPr bwMode="white"/>
        <p:txBody>
          <a:bodyPr/>
          <a:lstStyle>
            <a:lvl1pPr>
              <a:defRPr>
                <a:solidFill>
                  <a:schemeClr val="tx1"/>
                </a:solid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3881413955"/>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green - no grid">
    <p:bg>
      <p:bgRef idx="1001">
        <a:schemeClr val="bg1"/>
      </p:bgRef>
    </p:bg>
    <p:spTree>
      <p:nvGrpSpPr>
        <p:cNvPr id="1" name=""/>
        <p:cNvGrpSpPr/>
        <p:nvPr/>
      </p:nvGrpSpPr>
      <p:grpSpPr>
        <a:xfrm>
          <a:off x="0" y="0"/>
          <a:ext cx="0" cy="0"/>
          <a:chOff x="0" y="0"/>
          <a:chExt cx="0" cy="0"/>
        </a:xfrm>
      </p:grpSpPr>
      <p:sp>
        <p:nvSpPr>
          <p:cNvPr id="3" name="Backgrounds">
            <a:extLst>
              <a:ext uri="{FF2B5EF4-FFF2-40B4-BE49-F238E27FC236}">
                <a16:creationId xmlns:a16="http://schemas.microsoft.com/office/drawing/2014/main" id="{A758C21B-8E3D-3DE6-27D0-4B46F4FAF3BC}"/>
              </a:ext>
            </a:extLst>
          </p:cNvPr>
          <p:cNvSpPr/>
          <p:nvPr userDrawn="1"/>
        </p:nvSpPr>
        <p:spPr>
          <a:xfrm>
            <a:off x="0" y="0"/>
            <a:ext cx="12193200" cy="686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10" name="Logo">
            <a:extLst>
              <a:ext uri="{FF2B5EF4-FFF2-40B4-BE49-F238E27FC236}">
                <a16:creationId xmlns:a16="http://schemas.microsoft.com/office/drawing/2014/main" id="{B241B74F-7D87-FFC5-C09C-F196C06575DA}"/>
              </a:ext>
            </a:extLst>
          </p:cNvPr>
          <p:cNvSpPr/>
          <p:nvPr userDrawn="1"/>
        </p:nvSpPr>
        <p:spPr bwMode="white">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a:p>
        </p:txBody>
      </p:sp>
      <p:sp>
        <p:nvSpPr>
          <p:cNvPr id="9" name="Text Placeholder 8">
            <a:extLst>
              <a:ext uri="{FF2B5EF4-FFF2-40B4-BE49-F238E27FC236}">
                <a16:creationId xmlns:a16="http://schemas.microsoft.com/office/drawing/2014/main" id="{766167BD-2E1B-4064-9794-6E8308216508}"/>
              </a:ext>
            </a:extLst>
          </p:cNvPr>
          <p:cNvSpPr>
            <a:spLocks noGrp="1"/>
          </p:cNvSpPr>
          <p:nvPr>
            <p:ph type="body" sz="quarter" idx="13" hasCustomPrompt="1"/>
          </p:nvPr>
        </p:nvSpPr>
        <p:spPr bwMode="white">
          <a:xfrm>
            <a:off x="3187700" y="1670050"/>
            <a:ext cx="8816975" cy="3517899"/>
          </a:xfrm>
        </p:spPr>
        <p:txBody>
          <a:bodyPr lIns="187200">
            <a:normAutofit/>
          </a:bodyPr>
          <a:lstStyle>
            <a:lvl1pPr marL="0" indent="0">
              <a:buFont typeface="Arial" panose="020B0604020202020204" pitchFamily="34" charset="0"/>
              <a:buChar char="​"/>
              <a:defRPr sz="6600" b="0">
                <a:solidFill>
                  <a:schemeClr val="tx1"/>
                </a:solidFill>
              </a:defRPr>
            </a:lvl1pPr>
            <a:lvl2pPr marL="0" indent="0">
              <a:buFont typeface="Arial" panose="020B0604020202020204" pitchFamily="34" charset="0"/>
              <a:buChar char="​"/>
              <a:defRPr sz="4800">
                <a:solidFill>
                  <a:schemeClr val="bg1"/>
                </a:solidFill>
              </a:defRPr>
            </a:lvl2pPr>
            <a:lvl3pPr marL="0" indent="0">
              <a:buFont typeface="Arial" panose="020B0604020202020204" pitchFamily="34" charset="0"/>
              <a:buChar char="​"/>
              <a:defRPr sz="6600" b="0">
                <a:solidFill>
                  <a:schemeClr val="bg1"/>
                </a:solidFill>
              </a:defRPr>
            </a:lvl3pPr>
            <a:lvl4pPr>
              <a:defRPr sz="6600" b="0">
                <a:solidFill>
                  <a:schemeClr val="bg1"/>
                </a:solidFill>
              </a:defRPr>
            </a:lvl4pPr>
            <a:lvl5pPr>
              <a:defRPr sz="6600" b="0">
                <a:solidFill>
                  <a:schemeClr val="bg1"/>
                </a:solidFill>
              </a:defRPr>
            </a:lvl5pPr>
            <a:lvl6pPr marL="0" indent="0">
              <a:buFont typeface="Arial" panose="020B0604020202020204" pitchFamily="34" charset="0"/>
              <a:buChar char="​"/>
              <a:defRPr sz="6600" b="0">
                <a:solidFill>
                  <a:schemeClr val="bg1"/>
                </a:solidFill>
              </a:defRPr>
            </a:lvl6pPr>
            <a:lvl7pPr>
              <a:defRPr sz="6600" b="0">
                <a:solidFill>
                  <a:schemeClr val="bg1"/>
                </a:solidFill>
              </a:defRPr>
            </a:lvl7pPr>
            <a:lvl8pPr>
              <a:defRPr sz="6600" b="0">
                <a:solidFill>
                  <a:schemeClr val="bg1"/>
                </a:solidFill>
              </a:defRPr>
            </a:lvl8pPr>
            <a:lvl9pPr>
              <a:defRPr sz="6600" b="0">
                <a:solidFill>
                  <a:schemeClr val="bg1"/>
                </a:solidFill>
              </a:defRPr>
            </a:lvl9pPr>
          </a:lstStyle>
          <a:p>
            <a:pPr lvl="0"/>
            <a:r>
              <a:rPr lang="en-GB"/>
              <a:t>Click to add quote </a:t>
            </a:r>
            <a:br>
              <a:rPr lang="en-GB"/>
            </a:br>
            <a:endParaRPr lang="en-GB"/>
          </a:p>
        </p:txBody>
      </p:sp>
      <p:sp>
        <p:nvSpPr>
          <p:cNvPr id="17" name="Text Placeholder 16">
            <a:extLst>
              <a:ext uri="{FF2B5EF4-FFF2-40B4-BE49-F238E27FC236}">
                <a16:creationId xmlns:a16="http://schemas.microsoft.com/office/drawing/2014/main" id="{6FEBBFBD-B279-3ADF-2659-FEEB6B009C71}"/>
              </a:ext>
            </a:extLst>
          </p:cNvPr>
          <p:cNvSpPr>
            <a:spLocks noGrp="1"/>
          </p:cNvSpPr>
          <p:nvPr>
            <p:ph type="body" sz="quarter" idx="18" hasCustomPrompt="1"/>
          </p:nvPr>
        </p:nvSpPr>
        <p:spPr bwMode="white">
          <a:xfrm>
            <a:off x="184537" y="1670050"/>
            <a:ext cx="2692013" cy="410400"/>
          </a:xfrm>
        </p:spPr>
        <p:txBody>
          <a:bodyPr tIns="144000" bIns="0">
            <a:normAutofit/>
          </a:bodyPr>
          <a:lstStyle>
            <a:lvl1pPr marL="0" indent="0">
              <a:lnSpc>
                <a:spcPct val="118000"/>
              </a:lnSpc>
              <a:buFont typeface="Arial" panose="020B0604020202020204" pitchFamily="34" charset="0"/>
              <a:buNone/>
              <a:defRPr sz="2000" b="0">
                <a:solidFill>
                  <a:schemeClr val="tx1"/>
                </a:solidFill>
              </a:defRPr>
            </a:lvl1pPr>
            <a:lvl2pPr marL="0" indent="0">
              <a:lnSpc>
                <a:spcPct val="118000"/>
              </a:lnSpc>
              <a:buFont typeface="Arial" panose="020B0604020202020204" pitchFamily="34" charset="0"/>
              <a:buChar char="​"/>
              <a:defRPr sz="2000" b="0">
                <a:solidFill>
                  <a:schemeClr val="bg1"/>
                </a:solidFill>
              </a:defRPr>
            </a:lvl2pPr>
            <a:lvl3pPr marL="0" indent="0">
              <a:lnSpc>
                <a:spcPct val="118000"/>
              </a:lnSpc>
              <a:buFont typeface="Arial" panose="020B0604020202020204" pitchFamily="34" charset="0"/>
              <a:buChar char="​"/>
              <a:defRPr sz="2000" b="0">
                <a:solidFill>
                  <a:schemeClr val="bg1"/>
                </a:solidFill>
              </a:defRPr>
            </a:lvl3pPr>
            <a:lvl4pPr marL="0" indent="0">
              <a:lnSpc>
                <a:spcPct val="118000"/>
              </a:lnSpc>
              <a:buFont typeface="Arial" panose="020B0604020202020204" pitchFamily="34" charset="0"/>
              <a:buChar char="​"/>
              <a:defRPr sz="2000" b="0">
                <a:solidFill>
                  <a:schemeClr val="bg1"/>
                </a:solidFill>
              </a:defRPr>
            </a:lvl4pPr>
            <a:lvl5pPr marL="0" indent="0">
              <a:lnSpc>
                <a:spcPct val="118000"/>
              </a:lnSpc>
              <a:buFont typeface="Arial" panose="020B0604020202020204" pitchFamily="34" charset="0"/>
              <a:buChar char="​"/>
              <a:defRPr sz="2000" b="0">
                <a:solidFill>
                  <a:schemeClr val="bg1"/>
                </a:solidFill>
              </a:defRPr>
            </a:lvl5pPr>
            <a:lvl6pPr marL="0" indent="0">
              <a:lnSpc>
                <a:spcPct val="118000"/>
              </a:lnSpc>
              <a:buFont typeface="Arial" panose="020B0604020202020204" pitchFamily="34" charset="0"/>
              <a:buChar char="​"/>
              <a:defRPr sz="2000" b="0">
                <a:solidFill>
                  <a:schemeClr val="bg1"/>
                </a:solidFill>
              </a:defRPr>
            </a:lvl6pPr>
            <a:lvl7pPr marL="0" indent="0">
              <a:lnSpc>
                <a:spcPct val="118000"/>
              </a:lnSpc>
              <a:buFont typeface="Arial" panose="020B0604020202020204" pitchFamily="34" charset="0"/>
              <a:buChar char="​"/>
              <a:defRPr sz="2000" b="0">
                <a:solidFill>
                  <a:schemeClr val="bg1"/>
                </a:solidFill>
              </a:defRPr>
            </a:lvl7pPr>
            <a:lvl8pPr marL="0" indent="0">
              <a:lnSpc>
                <a:spcPct val="118000"/>
              </a:lnSpc>
              <a:buFont typeface="Arial" panose="020B0604020202020204" pitchFamily="34" charset="0"/>
              <a:buChar char="​"/>
              <a:defRPr sz="2000" b="0">
                <a:solidFill>
                  <a:schemeClr val="bg1"/>
                </a:solidFill>
              </a:defRPr>
            </a:lvl8pPr>
            <a:lvl9pPr marL="0" indent="0">
              <a:lnSpc>
                <a:spcPct val="118000"/>
              </a:lnSpc>
              <a:buFont typeface="Arial" panose="020B0604020202020204" pitchFamily="34" charset="0"/>
              <a:buChar char="​"/>
              <a:defRPr sz="2000" b="0">
                <a:solidFill>
                  <a:schemeClr val="bg1"/>
                </a:solidFill>
              </a:defRPr>
            </a:lvl9pPr>
          </a:lstStyle>
          <a:p>
            <a:pPr lvl="0"/>
            <a:r>
              <a:rPr lang="en-GB"/>
              <a:t>Click to insert text</a:t>
            </a:r>
          </a:p>
        </p:txBody>
      </p:sp>
      <p:sp>
        <p:nvSpPr>
          <p:cNvPr id="13" name="Rectangle 12">
            <a:extLst>
              <a:ext uri="{FF2B5EF4-FFF2-40B4-BE49-F238E27FC236}">
                <a16:creationId xmlns:a16="http://schemas.microsoft.com/office/drawing/2014/main" id="{02E116F1-590B-F8F0-97A6-5FC456BE9050}"/>
              </a:ext>
            </a:extLst>
          </p:cNvPr>
          <p:cNvSpPr/>
          <p:nvPr userDrawn="1"/>
        </p:nvSpPr>
        <p:spPr>
          <a:xfrm>
            <a:off x="2999775" y="1670051"/>
            <a:ext cx="187925" cy="3517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5" name="Slide Number Placeholder 4">
            <a:extLst>
              <a:ext uri="{FF2B5EF4-FFF2-40B4-BE49-F238E27FC236}">
                <a16:creationId xmlns:a16="http://schemas.microsoft.com/office/drawing/2014/main" id="{EA161751-16F2-45FD-8A13-61A2D47D7DB4}"/>
              </a:ext>
            </a:extLst>
          </p:cNvPr>
          <p:cNvSpPr>
            <a:spLocks noGrp="1"/>
          </p:cNvSpPr>
          <p:nvPr>
            <p:ph type="sldNum" sz="quarter" idx="16"/>
          </p:nvPr>
        </p:nvSpPr>
        <p:spPr bwMode="white"/>
        <p:txBody>
          <a:bodyPr/>
          <a:lstStyle>
            <a:lvl1pPr>
              <a:defRPr>
                <a:solidFill>
                  <a:schemeClr val="tx1"/>
                </a:solid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2505783543"/>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grey">
    <p:spTree>
      <p:nvGrpSpPr>
        <p:cNvPr id="1" name=""/>
        <p:cNvGrpSpPr/>
        <p:nvPr/>
      </p:nvGrpSpPr>
      <p:grpSpPr>
        <a:xfrm>
          <a:off x="0" y="0"/>
          <a:ext cx="0" cy="0"/>
          <a:chOff x="0" y="0"/>
          <a:chExt cx="0" cy="0"/>
        </a:xfrm>
      </p:grpSpPr>
      <p:sp>
        <p:nvSpPr>
          <p:cNvPr id="3" name="Backgrounds">
            <a:extLst>
              <a:ext uri="{FF2B5EF4-FFF2-40B4-BE49-F238E27FC236}">
                <a16:creationId xmlns:a16="http://schemas.microsoft.com/office/drawing/2014/main" id="{B4836A24-C01B-015A-56EC-184EF7FB2873}"/>
              </a:ext>
            </a:extLst>
          </p:cNvPr>
          <p:cNvSpPr/>
          <p:nvPr userDrawn="1"/>
        </p:nvSpPr>
        <p:spPr>
          <a:xfrm>
            <a:off x="0" y="0"/>
            <a:ext cx="12193200" cy="6861600"/>
          </a:xfrm>
          <a:prstGeom prst="rect">
            <a:avLst/>
          </a:prstGeom>
          <a:solidFill>
            <a:srgbClr val="E7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4" name="Grid">
            <a:extLst>
              <a:ext uri="{FF2B5EF4-FFF2-40B4-BE49-F238E27FC236}">
                <a16:creationId xmlns:a16="http://schemas.microsoft.com/office/drawing/2014/main" id="{3413B674-7FD1-38F4-C1B3-F84A0836E4A7}"/>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0" name="Logo">
            <a:extLst>
              <a:ext uri="{FF2B5EF4-FFF2-40B4-BE49-F238E27FC236}">
                <a16:creationId xmlns:a16="http://schemas.microsoft.com/office/drawing/2014/main" id="{B241B74F-7D87-FFC5-C09C-F196C06575DA}"/>
              </a:ext>
            </a:extLst>
          </p:cNvPr>
          <p:cNvSpPr/>
          <p:nvPr userDrawn="1"/>
        </p:nvSpPr>
        <p:spPr>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a:p>
        </p:txBody>
      </p:sp>
      <p:sp>
        <p:nvSpPr>
          <p:cNvPr id="9" name="Text Placeholder 8">
            <a:extLst>
              <a:ext uri="{FF2B5EF4-FFF2-40B4-BE49-F238E27FC236}">
                <a16:creationId xmlns:a16="http://schemas.microsoft.com/office/drawing/2014/main" id="{766167BD-2E1B-4064-9794-6E8308216508}"/>
              </a:ext>
            </a:extLst>
          </p:cNvPr>
          <p:cNvSpPr>
            <a:spLocks noGrp="1"/>
          </p:cNvSpPr>
          <p:nvPr>
            <p:ph type="body" sz="quarter" idx="13" hasCustomPrompt="1"/>
          </p:nvPr>
        </p:nvSpPr>
        <p:spPr>
          <a:xfrm>
            <a:off x="3187700" y="1670050"/>
            <a:ext cx="8816975" cy="3517899"/>
          </a:xfrm>
        </p:spPr>
        <p:txBody>
          <a:bodyPr lIns="187200">
            <a:normAutofit/>
          </a:bodyPr>
          <a:lstStyle>
            <a:lvl1pPr marL="0" indent="0">
              <a:buFont typeface="Arial" panose="020B0604020202020204" pitchFamily="34" charset="0"/>
              <a:buChar char="​"/>
              <a:defRPr sz="6600" b="0">
                <a:solidFill>
                  <a:schemeClr val="tx1"/>
                </a:solidFill>
              </a:defRPr>
            </a:lvl1pPr>
            <a:lvl2pPr marL="0" indent="0">
              <a:buFont typeface="Arial" panose="020B0604020202020204" pitchFamily="34" charset="0"/>
              <a:buChar char="​"/>
              <a:defRPr sz="4800">
                <a:solidFill>
                  <a:schemeClr val="bg1"/>
                </a:solidFill>
              </a:defRPr>
            </a:lvl2pPr>
            <a:lvl3pPr marL="0" indent="0">
              <a:buFont typeface="Arial" panose="020B0604020202020204" pitchFamily="34" charset="0"/>
              <a:buChar char="​"/>
              <a:defRPr sz="6600" b="0">
                <a:solidFill>
                  <a:schemeClr val="tx1"/>
                </a:solidFill>
              </a:defRPr>
            </a:lvl3pPr>
            <a:lvl4pPr>
              <a:defRPr sz="6600" b="0">
                <a:solidFill>
                  <a:schemeClr val="tx1"/>
                </a:solidFill>
              </a:defRPr>
            </a:lvl4pPr>
            <a:lvl5pPr>
              <a:defRPr sz="6600" b="0">
                <a:solidFill>
                  <a:schemeClr val="tx1"/>
                </a:solidFill>
              </a:defRPr>
            </a:lvl5pPr>
            <a:lvl6pPr marL="0" indent="0">
              <a:buFont typeface="Arial" panose="020B0604020202020204" pitchFamily="34" charset="0"/>
              <a:buChar char="​"/>
              <a:defRPr sz="6600" b="0">
                <a:solidFill>
                  <a:schemeClr val="tx1"/>
                </a:solidFill>
              </a:defRPr>
            </a:lvl6pPr>
            <a:lvl7pPr>
              <a:defRPr sz="6600" b="0">
                <a:solidFill>
                  <a:schemeClr val="tx1"/>
                </a:solidFill>
              </a:defRPr>
            </a:lvl7pPr>
            <a:lvl8pPr>
              <a:defRPr sz="6600" b="0">
                <a:solidFill>
                  <a:schemeClr val="tx1"/>
                </a:solidFill>
              </a:defRPr>
            </a:lvl8pPr>
            <a:lvl9pPr>
              <a:defRPr sz="6600" b="0">
                <a:solidFill>
                  <a:schemeClr val="tx1"/>
                </a:solidFill>
              </a:defRPr>
            </a:lvl9pPr>
          </a:lstStyle>
          <a:p>
            <a:pPr lvl="0"/>
            <a:r>
              <a:rPr lang="en-GB"/>
              <a:t>Click to add quote </a:t>
            </a:r>
            <a:br>
              <a:rPr lang="en-GB"/>
            </a:br>
            <a:endParaRPr lang="en-GB"/>
          </a:p>
        </p:txBody>
      </p:sp>
      <p:sp>
        <p:nvSpPr>
          <p:cNvPr id="17" name="Text Placeholder 16">
            <a:extLst>
              <a:ext uri="{FF2B5EF4-FFF2-40B4-BE49-F238E27FC236}">
                <a16:creationId xmlns:a16="http://schemas.microsoft.com/office/drawing/2014/main" id="{6FEBBFBD-B279-3ADF-2659-FEEB6B009C71}"/>
              </a:ext>
            </a:extLst>
          </p:cNvPr>
          <p:cNvSpPr>
            <a:spLocks noGrp="1"/>
          </p:cNvSpPr>
          <p:nvPr>
            <p:ph type="body" sz="quarter" idx="18" hasCustomPrompt="1"/>
          </p:nvPr>
        </p:nvSpPr>
        <p:spPr>
          <a:xfrm>
            <a:off x="184537" y="1670050"/>
            <a:ext cx="2692013" cy="410400"/>
          </a:xfrm>
        </p:spPr>
        <p:txBody>
          <a:bodyPr tIns="144000" bIns="0">
            <a:normAutofit/>
          </a:bodyPr>
          <a:lstStyle>
            <a:lvl1pPr marL="0" indent="0">
              <a:lnSpc>
                <a:spcPct val="118000"/>
              </a:lnSpc>
              <a:buFont typeface="Arial" panose="020B0604020202020204" pitchFamily="34" charset="0"/>
              <a:buNone/>
              <a:defRPr sz="2000" b="0">
                <a:solidFill>
                  <a:schemeClr val="tx1"/>
                </a:solidFill>
              </a:defRPr>
            </a:lvl1pPr>
            <a:lvl2pPr marL="0" indent="0">
              <a:lnSpc>
                <a:spcPct val="118000"/>
              </a:lnSpc>
              <a:buFont typeface="Arial" panose="020B0604020202020204" pitchFamily="34" charset="0"/>
              <a:buChar char="​"/>
              <a:defRPr sz="2000" b="0">
                <a:solidFill>
                  <a:schemeClr val="tx1"/>
                </a:solidFill>
              </a:defRPr>
            </a:lvl2pPr>
            <a:lvl3pPr marL="0" indent="0">
              <a:lnSpc>
                <a:spcPct val="118000"/>
              </a:lnSpc>
              <a:buFont typeface="Arial" panose="020B0604020202020204" pitchFamily="34" charset="0"/>
              <a:buChar char="​"/>
              <a:defRPr sz="2000" b="0">
                <a:solidFill>
                  <a:schemeClr val="tx1"/>
                </a:solidFill>
              </a:defRPr>
            </a:lvl3pPr>
            <a:lvl4pPr marL="0" indent="0">
              <a:lnSpc>
                <a:spcPct val="118000"/>
              </a:lnSpc>
              <a:buFont typeface="Arial" panose="020B0604020202020204" pitchFamily="34" charset="0"/>
              <a:buChar char="​"/>
              <a:defRPr sz="2000" b="0">
                <a:solidFill>
                  <a:schemeClr val="tx1"/>
                </a:solidFill>
              </a:defRPr>
            </a:lvl4pPr>
            <a:lvl5pPr marL="0" indent="0">
              <a:lnSpc>
                <a:spcPct val="118000"/>
              </a:lnSpc>
              <a:buFont typeface="Arial" panose="020B0604020202020204" pitchFamily="34" charset="0"/>
              <a:buChar char="​"/>
              <a:defRPr sz="2000" b="0">
                <a:solidFill>
                  <a:schemeClr val="tx1"/>
                </a:solidFill>
              </a:defRPr>
            </a:lvl5pPr>
            <a:lvl6pPr marL="0" indent="0">
              <a:lnSpc>
                <a:spcPct val="118000"/>
              </a:lnSpc>
              <a:buFont typeface="Arial" panose="020B0604020202020204" pitchFamily="34" charset="0"/>
              <a:buChar char="​"/>
              <a:defRPr sz="2000" b="0">
                <a:solidFill>
                  <a:schemeClr val="tx1"/>
                </a:solidFill>
              </a:defRPr>
            </a:lvl6pPr>
            <a:lvl7pPr marL="0" indent="0">
              <a:lnSpc>
                <a:spcPct val="118000"/>
              </a:lnSpc>
              <a:buFont typeface="Arial" panose="020B0604020202020204" pitchFamily="34" charset="0"/>
              <a:buChar char="​"/>
              <a:defRPr sz="2000" b="0">
                <a:solidFill>
                  <a:schemeClr val="tx1"/>
                </a:solidFill>
              </a:defRPr>
            </a:lvl7pPr>
            <a:lvl8pPr marL="0" indent="0">
              <a:lnSpc>
                <a:spcPct val="118000"/>
              </a:lnSpc>
              <a:buFont typeface="Arial" panose="020B0604020202020204" pitchFamily="34" charset="0"/>
              <a:buChar char="​"/>
              <a:defRPr sz="2000" b="0">
                <a:solidFill>
                  <a:schemeClr val="tx1"/>
                </a:solidFill>
              </a:defRPr>
            </a:lvl8pPr>
            <a:lvl9pPr marL="0" indent="0">
              <a:lnSpc>
                <a:spcPct val="118000"/>
              </a:lnSpc>
              <a:buFont typeface="Arial" panose="020B0604020202020204" pitchFamily="34" charset="0"/>
              <a:buChar char="​"/>
              <a:defRPr sz="2000" b="0">
                <a:solidFill>
                  <a:schemeClr val="tx1"/>
                </a:solidFill>
              </a:defRPr>
            </a:lvl9pPr>
          </a:lstStyle>
          <a:p>
            <a:pPr lvl="0"/>
            <a:r>
              <a:rPr lang="en-GB"/>
              <a:t>Click to insert text</a:t>
            </a:r>
          </a:p>
        </p:txBody>
      </p:sp>
      <p:sp>
        <p:nvSpPr>
          <p:cNvPr id="13" name="Rectangle 12">
            <a:extLst>
              <a:ext uri="{FF2B5EF4-FFF2-40B4-BE49-F238E27FC236}">
                <a16:creationId xmlns:a16="http://schemas.microsoft.com/office/drawing/2014/main" id="{02E116F1-590B-F8F0-97A6-5FC456BE9050}"/>
              </a:ext>
            </a:extLst>
          </p:cNvPr>
          <p:cNvSpPr/>
          <p:nvPr userDrawn="1"/>
        </p:nvSpPr>
        <p:spPr>
          <a:xfrm>
            <a:off x="2999775" y="1670051"/>
            <a:ext cx="187925" cy="3517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5" name="Slide Number Placeholder 4">
            <a:extLst>
              <a:ext uri="{FF2B5EF4-FFF2-40B4-BE49-F238E27FC236}">
                <a16:creationId xmlns:a16="http://schemas.microsoft.com/office/drawing/2014/main" id="{EA161751-16F2-45FD-8A13-61A2D47D7DB4}"/>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35016623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st slide">
    <p:bg>
      <p:bgRef idx="1001">
        <a:schemeClr val="bg1"/>
      </p:bgRef>
    </p:bg>
    <p:spTree>
      <p:nvGrpSpPr>
        <p:cNvPr id="1" name=""/>
        <p:cNvGrpSpPr/>
        <p:nvPr/>
      </p:nvGrpSpPr>
      <p:grpSpPr>
        <a:xfrm>
          <a:off x="0" y="0"/>
          <a:ext cx="0" cy="0"/>
          <a:chOff x="0" y="0"/>
          <a:chExt cx="0" cy="0"/>
        </a:xfrm>
      </p:grpSpPr>
      <p:sp>
        <p:nvSpPr>
          <p:cNvPr id="5" name="Slide Number Placeholder 10" hidden="1">
            <a:extLst>
              <a:ext uri="{FF2B5EF4-FFF2-40B4-BE49-F238E27FC236}">
                <a16:creationId xmlns:a16="http://schemas.microsoft.com/office/drawing/2014/main" id="{92D33812-781A-416C-64C5-2E9BDBBA5946}"/>
              </a:ext>
            </a:extLst>
          </p:cNvPr>
          <p:cNvSpPr>
            <a:spLocks noGrp="1" noRot="1" noMove="1" noResize="1" noEditPoints="1" noAdjustHandles="1" noChangeArrowheads="1" noChangeShapeType="1"/>
          </p:cNvSpPr>
          <p:nvPr>
            <p:ph type="sldNum" sz="quarter" idx="17"/>
          </p:nvPr>
        </p:nvSpPr>
        <p:spPr>
          <a:xfrm>
            <a:off x="0" y="6858000"/>
            <a:ext cx="0" cy="0"/>
          </a:xfrm>
        </p:spPr>
        <p:txBody>
          <a:bodyPr/>
          <a:lstStyle>
            <a:lvl1pPr>
              <a:defRPr sz="100">
                <a:noFill/>
              </a:defRPr>
            </a:lvl1pPr>
          </a:lstStyle>
          <a:p>
            <a:fld id="{23AA811B-2EBD-4900-905E-5BE206449611}" type="slidenum">
              <a:rPr lang="en-GB" smtClean="0"/>
              <a:pPr/>
              <a:t>‹#›</a:t>
            </a:fld>
            <a:endParaRPr lang="en-GB"/>
          </a:p>
        </p:txBody>
      </p:sp>
      <p:sp>
        <p:nvSpPr>
          <p:cNvPr id="4" name="Backgrounds">
            <a:extLst>
              <a:ext uri="{FF2B5EF4-FFF2-40B4-BE49-F238E27FC236}">
                <a16:creationId xmlns:a16="http://schemas.microsoft.com/office/drawing/2014/main" id="{CA0DEA3C-AEE2-C307-5D8E-500705E9AB76}"/>
              </a:ext>
            </a:extLst>
          </p:cNvPr>
          <p:cNvSpPr/>
          <p:nvPr userDrawn="1"/>
        </p:nvSpPr>
        <p:spPr>
          <a:xfrm>
            <a:off x="0" y="0"/>
            <a:ext cx="121932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84" name="Grid">
            <a:extLst>
              <a:ext uri="{FF2B5EF4-FFF2-40B4-BE49-F238E27FC236}">
                <a16:creationId xmlns:a16="http://schemas.microsoft.com/office/drawing/2014/main" id="{6B14ED8E-E195-D0C0-D950-EEEE70133C27}"/>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9" name="Logo">
            <a:extLst>
              <a:ext uri="{FF2B5EF4-FFF2-40B4-BE49-F238E27FC236}">
                <a16:creationId xmlns:a16="http://schemas.microsoft.com/office/drawing/2014/main" id="{F065CCFB-AEB8-FC9C-7290-5BFE3F24F2EE}"/>
              </a:ext>
            </a:extLst>
          </p:cNvPr>
          <p:cNvSpPr/>
          <p:nvPr userDrawn="1"/>
        </p:nvSpPr>
        <p:spPr bwMode="white">
          <a:xfrm>
            <a:off x="3402151" y="1859681"/>
            <a:ext cx="5600562" cy="852381"/>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a:p>
        </p:txBody>
      </p:sp>
      <p:sp>
        <p:nvSpPr>
          <p:cNvPr id="14" name="Web">
            <a:extLst>
              <a:ext uri="{FF2B5EF4-FFF2-40B4-BE49-F238E27FC236}">
                <a16:creationId xmlns:a16="http://schemas.microsoft.com/office/drawing/2014/main" id="{559B566B-FF51-B6E9-46D9-4F51291708A7}"/>
              </a:ext>
            </a:extLst>
          </p:cNvPr>
          <p:cNvSpPr txBox="1"/>
          <p:nvPr userDrawn="1"/>
        </p:nvSpPr>
        <p:spPr bwMode="white">
          <a:xfrm>
            <a:off x="3375025" y="4871040"/>
            <a:ext cx="2627313" cy="169277"/>
          </a:xfrm>
          <a:prstGeom prst="rect">
            <a:avLst/>
          </a:prstGeom>
          <a:noFill/>
        </p:spPr>
        <p:txBody>
          <a:bodyPr wrap="square" lIns="72000" tIns="0" rIns="0" bIns="0" rtlCol="0">
            <a:spAutoFit/>
          </a:bodyPr>
          <a:lstStyle/>
          <a:p>
            <a:r>
              <a:rPr lang="en-GB" sz="1100">
                <a:solidFill>
                  <a:schemeClr val="tx1"/>
                </a:solidFill>
              </a:rPr>
              <a:t>Netcompany.com</a:t>
            </a:r>
          </a:p>
        </p:txBody>
      </p:sp>
      <p:sp>
        <p:nvSpPr>
          <p:cNvPr id="17" name="Text Placeholder 16">
            <a:extLst>
              <a:ext uri="{FF2B5EF4-FFF2-40B4-BE49-F238E27FC236}">
                <a16:creationId xmlns:a16="http://schemas.microsoft.com/office/drawing/2014/main" id="{E7BC7154-1016-99A8-C0CF-7C4527AB66FB}"/>
              </a:ext>
            </a:extLst>
          </p:cNvPr>
          <p:cNvSpPr>
            <a:spLocks noGrp="1"/>
          </p:cNvSpPr>
          <p:nvPr>
            <p:ph type="body" sz="quarter" idx="18" hasCustomPrompt="1"/>
          </p:nvPr>
        </p:nvSpPr>
        <p:spPr bwMode="white">
          <a:xfrm>
            <a:off x="3375025" y="3335338"/>
            <a:ext cx="2625725" cy="1174127"/>
          </a:xfrm>
        </p:spPr>
        <p:txBody>
          <a:bodyPr lIns="72000" tIns="144000" bIns="0"/>
          <a:lstStyle>
            <a:lvl1pPr marL="0" indent="0">
              <a:lnSpc>
                <a:spcPct val="118000"/>
              </a:lnSpc>
              <a:spcAft>
                <a:spcPts val="0"/>
              </a:spcAft>
              <a:buFont typeface="Arial" panose="020B0604020202020204" pitchFamily="34" charset="0"/>
              <a:buNone/>
              <a:defRPr sz="1100" b="0">
                <a:solidFill>
                  <a:schemeClr val="tx1"/>
                </a:solidFill>
              </a:defRPr>
            </a:lvl1pPr>
            <a:lvl2pPr marL="0" indent="0">
              <a:lnSpc>
                <a:spcPct val="118000"/>
              </a:lnSpc>
              <a:spcAft>
                <a:spcPts val="0"/>
              </a:spcAft>
              <a:buFont typeface="Arial" panose="020B0604020202020204" pitchFamily="34" charset="0"/>
              <a:buNone/>
              <a:defRPr sz="1100" b="0">
                <a:solidFill>
                  <a:schemeClr val="tx1"/>
                </a:solidFill>
              </a:defRPr>
            </a:lvl2pPr>
            <a:lvl3pPr marL="0" indent="0">
              <a:lnSpc>
                <a:spcPct val="118000"/>
              </a:lnSpc>
              <a:spcAft>
                <a:spcPts val="0"/>
              </a:spcAft>
              <a:buFont typeface="Arial" panose="020B0604020202020204" pitchFamily="34" charset="0"/>
              <a:buNone/>
              <a:defRPr sz="1100" b="0">
                <a:solidFill>
                  <a:schemeClr val="tx1"/>
                </a:solidFill>
              </a:defRPr>
            </a:lvl3pPr>
            <a:lvl4pPr marL="0" indent="0">
              <a:lnSpc>
                <a:spcPct val="118000"/>
              </a:lnSpc>
              <a:spcAft>
                <a:spcPts val="0"/>
              </a:spcAft>
              <a:buFont typeface="Arial" panose="020B0604020202020204" pitchFamily="34" charset="0"/>
              <a:buChar char="​"/>
              <a:defRPr sz="1100" b="0">
                <a:solidFill>
                  <a:schemeClr val="tx1"/>
                </a:solidFill>
              </a:defRPr>
            </a:lvl4pPr>
            <a:lvl5pPr marL="0" indent="0">
              <a:lnSpc>
                <a:spcPct val="118000"/>
              </a:lnSpc>
              <a:spcAft>
                <a:spcPts val="0"/>
              </a:spcAft>
              <a:buFont typeface="Arial" panose="020B0604020202020204" pitchFamily="34" charset="0"/>
              <a:buChar char="​"/>
              <a:defRPr sz="1100" b="0">
                <a:solidFill>
                  <a:schemeClr val="tx1"/>
                </a:solidFill>
              </a:defRPr>
            </a:lvl5pPr>
            <a:lvl6pPr marL="0" indent="0">
              <a:lnSpc>
                <a:spcPct val="118000"/>
              </a:lnSpc>
              <a:spcAft>
                <a:spcPts val="0"/>
              </a:spcAft>
              <a:buFont typeface="Arial" panose="020B0604020202020204" pitchFamily="34" charset="0"/>
              <a:buChar char="​"/>
              <a:defRPr sz="1100" b="0">
                <a:solidFill>
                  <a:schemeClr val="tx1"/>
                </a:solidFill>
              </a:defRPr>
            </a:lvl6pPr>
            <a:lvl7pPr marL="0" indent="0">
              <a:lnSpc>
                <a:spcPct val="118000"/>
              </a:lnSpc>
              <a:spcAft>
                <a:spcPts val="0"/>
              </a:spcAft>
              <a:buFont typeface="Arial" panose="020B0604020202020204" pitchFamily="34" charset="0"/>
              <a:buChar char="​"/>
              <a:defRPr sz="1100" b="0">
                <a:solidFill>
                  <a:schemeClr val="tx1"/>
                </a:solidFill>
              </a:defRPr>
            </a:lvl7pPr>
            <a:lvl8pPr marL="0" indent="0">
              <a:lnSpc>
                <a:spcPct val="118000"/>
              </a:lnSpc>
              <a:spcAft>
                <a:spcPts val="0"/>
              </a:spcAft>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a:t>Click to insert contact info</a:t>
            </a:r>
            <a:br>
              <a:rPr lang="en-GB"/>
            </a:br>
            <a:r>
              <a:rPr lang="en-GB"/>
              <a:t>Name</a:t>
            </a:r>
            <a:br>
              <a:rPr lang="en-GB"/>
            </a:br>
            <a:r>
              <a:rPr lang="en-GB"/>
              <a:t>Title</a:t>
            </a:r>
            <a:br>
              <a:rPr lang="en-GB"/>
            </a:br>
            <a:r>
              <a:rPr lang="en-GB"/>
              <a:t>Email</a:t>
            </a:r>
            <a:br>
              <a:rPr lang="en-GB"/>
            </a:br>
            <a:r>
              <a:rPr lang="en-GB"/>
              <a:t>Phone</a:t>
            </a:r>
          </a:p>
        </p:txBody>
      </p:sp>
      <p:sp>
        <p:nvSpPr>
          <p:cNvPr id="11" name="Rectangle 10">
            <a:extLst>
              <a:ext uri="{FF2B5EF4-FFF2-40B4-BE49-F238E27FC236}">
                <a16:creationId xmlns:a16="http://schemas.microsoft.com/office/drawing/2014/main" id="{FAA93690-B712-79F0-15AE-DD3CAD0A960E}"/>
              </a:ext>
            </a:extLst>
          </p:cNvPr>
          <p:cNvSpPr/>
          <p:nvPr userDrawn="1"/>
        </p:nvSpPr>
        <p:spPr>
          <a:xfrm>
            <a:off x="2999775" y="1670051"/>
            <a:ext cx="187925" cy="3517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12007687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50">
          <p15:clr>
            <a:srgbClr val="A4A3A4"/>
          </p15:clr>
        </p15:guide>
        <p15:guide id="2" orient="horz" pos="1168">
          <p15:clr>
            <a:srgbClr val="A4A3A4"/>
          </p15:clr>
        </p15:guide>
        <p15:guide id="3" orient="horz" pos="2101">
          <p15:clr>
            <a:srgbClr val="A4A3A4"/>
          </p15:clr>
        </p15:guide>
        <p15:guide id="4" orient="horz" pos="2218">
          <p15:clr>
            <a:srgbClr val="A4A3A4"/>
          </p15:clr>
        </p15:guide>
        <p15:guide id="5" orient="horz" pos="3151">
          <p15:clr>
            <a:srgbClr val="A4A3A4"/>
          </p15:clr>
        </p15:guide>
        <p15:guide id="6" orient="horz" pos="3269">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Frontpage - projects">
    <p:bg>
      <p:bgRef idx="1001">
        <a:schemeClr val="bg1"/>
      </p:bgRef>
    </p:bg>
    <p:spTree>
      <p:nvGrpSpPr>
        <p:cNvPr id="1" name=""/>
        <p:cNvGrpSpPr/>
        <p:nvPr/>
      </p:nvGrpSpPr>
      <p:grpSpPr>
        <a:xfrm>
          <a:off x="0" y="0"/>
          <a:ext cx="0" cy="0"/>
          <a:chOff x="0" y="0"/>
          <a:chExt cx="0" cy="0"/>
        </a:xfrm>
      </p:grpSpPr>
      <p:sp>
        <p:nvSpPr>
          <p:cNvPr id="14" name="Backgrounds">
            <a:extLst>
              <a:ext uri="{FF2B5EF4-FFF2-40B4-BE49-F238E27FC236}">
                <a16:creationId xmlns:a16="http://schemas.microsoft.com/office/drawing/2014/main" id="{0CA24D45-44EC-7074-5CDD-2AF3181146C9}"/>
              </a:ext>
            </a:extLst>
          </p:cNvPr>
          <p:cNvSpPr/>
          <p:nvPr userDrawn="1"/>
        </p:nvSpPr>
        <p:spPr bwMode="ltGray">
          <a:xfrm>
            <a:off x="0" y="-8312"/>
            <a:ext cx="12193200" cy="686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10" name="Date Placeholder 6" hidden="1">
            <a:extLst>
              <a:ext uri="{FF2B5EF4-FFF2-40B4-BE49-F238E27FC236}">
                <a16:creationId xmlns:a16="http://schemas.microsoft.com/office/drawing/2014/main" id="{538762EA-5441-692C-0DC7-A024A8DC5D73}"/>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p>
        </p:txBody>
      </p:sp>
      <p:sp>
        <p:nvSpPr>
          <p:cNvPr id="7" name="Footer Placeholder 8" hidden="1">
            <a:extLst>
              <a:ext uri="{FF2B5EF4-FFF2-40B4-BE49-F238E27FC236}">
                <a16:creationId xmlns:a16="http://schemas.microsoft.com/office/drawing/2014/main" id="{C57096C3-14D1-F10F-9342-6E43A0875EA4}"/>
              </a:ext>
            </a:extLst>
          </p:cNvPr>
          <p:cNvSpPr>
            <a:spLocks noGrp="1" noRot="1" noMove="1" noResize="1" noEditPoints="1" noAdjustHandles="1" noChangeArrowheads="1" noChangeShapeType="1"/>
          </p:cNvSpPr>
          <p:nvPr>
            <p:ph type="ftr" sz="quarter" idx="16"/>
          </p:nvPr>
        </p:nvSpPr>
        <p:spPr>
          <a:xfrm>
            <a:off x="0" y="6858000"/>
            <a:ext cx="0" cy="0"/>
          </a:xfrm>
        </p:spPr>
        <p:txBody>
          <a:bodyPr/>
          <a:lstStyle>
            <a:lvl1pPr>
              <a:defRPr sz="100">
                <a:noFill/>
              </a:defRPr>
            </a:lvl1pPr>
          </a:lstStyle>
          <a:p>
            <a:endParaRPr lang="en-GB"/>
          </a:p>
        </p:txBody>
      </p:sp>
      <p:sp>
        <p:nvSpPr>
          <p:cNvPr id="8" name="Slide Number Placeholder 10" hidden="1">
            <a:extLst>
              <a:ext uri="{FF2B5EF4-FFF2-40B4-BE49-F238E27FC236}">
                <a16:creationId xmlns:a16="http://schemas.microsoft.com/office/drawing/2014/main" id="{2F74DC6A-F2EA-22F0-DFF4-CDC10E80AE15}"/>
              </a:ext>
            </a:extLst>
          </p:cNvPr>
          <p:cNvSpPr>
            <a:spLocks noGrp="1" noRot="1" noMove="1" noResize="1" noEditPoints="1" noAdjustHandles="1" noChangeArrowheads="1" noChangeShapeType="1"/>
          </p:cNvSpPr>
          <p:nvPr>
            <p:ph type="sldNum" sz="quarter" idx="17"/>
          </p:nvPr>
        </p:nvSpPr>
        <p:spPr>
          <a:xfrm>
            <a:off x="0" y="6858000"/>
            <a:ext cx="0" cy="0"/>
          </a:xfrm>
        </p:spPr>
        <p:txBody>
          <a:bodyPr/>
          <a:lstStyle>
            <a:lvl1pPr>
              <a:defRPr sz="100">
                <a:noFill/>
              </a:defRPr>
            </a:lvl1pPr>
          </a:lstStyle>
          <a:p>
            <a:fld id="{23AA811B-2EBD-4900-905E-5BE206449611}" type="slidenum">
              <a:rPr lang="en-GB" smtClean="0"/>
              <a:pPr/>
              <a:t>‹#›</a:t>
            </a:fld>
            <a:endParaRPr lang="en-GB"/>
          </a:p>
        </p:txBody>
      </p:sp>
      <p:sp>
        <p:nvSpPr>
          <p:cNvPr id="84" name="Grid">
            <a:extLst>
              <a:ext uri="{FF2B5EF4-FFF2-40B4-BE49-F238E27FC236}">
                <a16:creationId xmlns:a16="http://schemas.microsoft.com/office/drawing/2014/main" id="{6B14ED8E-E195-D0C0-D950-EEEE70133C27}"/>
              </a:ext>
            </a:extLst>
          </p:cNvPr>
          <p:cNvSpPr/>
          <p:nvPr userDrawn="1"/>
        </p:nvSpPr>
        <p:spPr bwMode="white">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45" name="Copyright">
            <a:extLst>
              <a:ext uri="{FF2B5EF4-FFF2-40B4-BE49-F238E27FC236}">
                <a16:creationId xmlns:a16="http://schemas.microsoft.com/office/drawing/2014/main" id="{1B4530A7-7519-B03C-7267-B48C95AC1677}"/>
              </a:ext>
            </a:extLst>
          </p:cNvPr>
          <p:cNvSpPr/>
          <p:nvPr userDrawn="1"/>
        </p:nvSpPr>
        <p:spPr bwMode="white">
          <a:xfrm>
            <a:off x="9190038" y="6579265"/>
            <a:ext cx="1424013" cy="108078"/>
          </a:xfrm>
          <a:custGeom>
            <a:avLst/>
            <a:gdLst>
              <a:gd name="connsiteX0" fmla="*/ 513045 w 1424013"/>
              <a:gd name="connsiteY0" fmla="*/ 78816 h 108078"/>
              <a:gd name="connsiteX1" fmla="*/ 500530 w 1424013"/>
              <a:gd name="connsiteY1" fmla="*/ 81523 h 108078"/>
              <a:gd name="connsiteX2" fmla="*/ 496639 w 1424013"/>
              <a:gd name="connsiteY2" fmla="*/ 88965 h 108078"/>
              <a:gd name="connsiteX3" fmla="*/ 501714 w 1424013"/>
              <a:gd name="connsiteY3" fmla="*/ 96914 h 108078"/>
              <a:gd name="connsiteX4" fmla="*/ 516428 w 1424013"/>
              <a:gd name="connsiteY4" fmla="*/ 99113 h 108078"/>
              <a:gd name="connsiteX5" fmla="*/ 532665 w 1424013"/>
              <a:gd name="connsiteY5" fmla="*/ 96407 h 108078"/>
              <a:gd name="connsiteX6" fmla="*/ 532665 w 1424013"/>
              <a:gd name="connsiteY6" fmla="*/ 96577 h 108078"/>
              <a:gd name="connsiteX7" fmla="*/ 537571 w 1424013"/>
              <a:gd name="connsiteY7" fmla="*/ 88796 h 108078"/>
              <a:gd name="connsiteX8" fmla="*/ 533512 w 1424013"/>
              <a:gd name="connsiteY8" fmla="*/ 81354 h 108078"/>
              <a:gd name="connsiteX9" fmla="*/ 522687 w 1424013"/>
              <a:gd name="connsiteY9" fmla="*/ 78816 h 108078"/>
              <a:gd name="connsiteX10" fmla="*/ 1292087 w 1424013"/>
              <a:gd name="connsiteY10" fmla="*/ 77463 h 108078"/>
              <a:gd name="connsiteX11" fmla="*/ 1292256 w 1424013"/>
              <a:gd name="connsiteY11" fmla="*/ 77803 h 108078"/>
              <a:gd name="connsiteX12" fmla="*/ 1292087 w 1424013"/>
              <a:gd name="connsiteY12" fmla="*/ 77845 h 108078"/>
              <a:gd name="connsiteX13" fmla="*/ 1270777 w 1424013"/>
              <a:gd name="connsiteY13" fmla="*/ 53955 h 108078"/>
              <a:gd name="connsiteX14" fmla="*/ 1257075 w 1424013"/>
              <a:gd name="connsiteY14" fmla="*/ 59199 h 108078"/>
              <a:gd name="connsiteX15" fmla="*/ 1254708 w 1424013"/>
              <a:gd name="connsiteY15" fmla="*/ 59705 h 108078"/>
              <a:gd name="connsiteX16" fmla="*/ 1246419 w 1424013"/>
              <a:gd name="connsiteY16" fmla="*/ 61734 h 108078"/>
              <a:gd name="connsiteX17" fmla="*/ 1241515 w 1424013"/>
              <a:gd name="connsiteY17" fmla="*/ 64609 h 108078"/>
              <a:gd name="connsiteX18" fmla="*/ 1239485 w 1424013"/>
              <a:gd name="connsiteY18" fmla="*/ 70021 h 108078"/>
              <a:gd name="connsiteX19" fmla="*/ 1242868 w 1424013"/>
              <a:gd name="connsiteY19" fmla="*/ 76789 h 108078"/>
              <a:gd name="connsiteX20" fmla="*/ 1251494 w 1424013"/>
              <a:gd name="connsiteY20" fmla="*/ 78987 h 108078"/>
              <a:gd name="connsiteX21" fmla="*/ 1265702 w 1424013"/>
              <a:gd name="connsiteY21" fmla="*/ 73067 h 108078"/>
              <a:gd name="connsiteX22" fmla="*/ 1265702 w 1424013"/>
              <a:gd name="connsiteY22" fmla="*/ 72898 h 108078"/>
              <a:gd name="connsiteX23" fmla="*/ 1270777 w 1424013"/>
              <a:gd name="connsiteY23" fmla="*/ 56998 h 108078"/>
              <a:gd name="connsiteX24" fmla="*/ 32722 w 1424013"/>
              <a:gd name="connsiteY24" fmla="*/ 38862 h 108078"/>
              <a:gd name="connsiteX25" fmla="*/ 32722 w 1424013"/>
              <a:gd name="connsiteY25" fmla="*/ 51373 h 108078"/>
              <a:gd name="connsiteX26" fmla="*/ 40229 w 1424013"/>
              <a:gd name="connsiteY26" fmla="*/ 51373 h 108078"/>
              <a:gd name="connsiteX27" fmla="*/ 49084 w 1424013"/>
              <a:gd name="connsiteY27" fmla="*/ 44829 h 108078"/>
              <a:gd name="connsiteX28" fmla="*/ 40229 w 1424013"/>
              <a:gd name="connsiteY28" fmla="*/ 38862 h 108078"/>
              <a:gd name="connsiteX29" fmla="*/ 25023 w 1424013"/>
              <a:gd name="connsiteY29" fmla="*/ 32702 h 108078"/>
              <a:gd name="connsiteX30" fmla="*/ 44079 w 1424013"/>
              <a:gd name="connsiteY30" fmla="*/ 32702 h 108078"/>
              <a:gd name="connsiteX31" fmla="*/ 56976 w 1424013"/>
              <a:gd name="connsiteY31" fmla="*/ 43866 h 108078"/>
              <a:gd name="connsiteX32" fmla="*/ 45426 w 1424013"/>
              <a:gd name="connsiteY32" fmla="*/ 54645 h 108078"/>
              <a:gd name="connsiteX33" fmla="*/ 45426 w 1424013"/>
              <a:gd name="connsiteY33" fmla="*/ 55030 h 108078"/>
              <a:gd name="connsiteX34" fmla="*/ 55821 w 1424013"/>
              <a:gd name="connsiteY34" fmla="*/ 64847 h 108078"/>
              <a:gd name="connsiteX35" fmla="*/ 58130 w 1424013"/>
              <a:gd name="connsiteY35" fmla="*/ 73509 h 108078"/>
              <a:gd name="connsiteX36" fmla="*/ 49469 w 1424013"/>
              <a:gd name="connsiteY36" fmla="*/ 73509 h 108078"/>
              <a:gd name="connsiteX37" fmla="*/ 48121 w 1424013"/>
              <a:gd name="connsiteY37" fmla="*/ 66002 h 108078"/>
              <a:gd name="connsiteX38" fmla="*/ 39459 w 1424013"/>
              <a:gd name="connsiteY38" fmla="*/ 57918 h 108078"/>
              <a:gd name="connsiteX39" fmla="*/ 32722 w 1424013"/>
              <a:gd name="connsiteY39" fmla="*/ 57918 h 108078"/>
              <a:gd name="connsiteX40" fmla="*/ 32722 w 1424013"/>
              <a:gd name="connsiteY40" fmla="*/ 73509 h 108078"/>
              <a:gd name="connsiteX41" fmla="*/ 25023 w 1424013"/>
              <a:gd name="connsiteY41" fmla="*/ 73509 h 108078"/>
              <a:gd name="connsiteX42" fmla="*/ 821043 w 1424013"/>
              <a:gd name="connsiteY42" fmla="*/ 28923 h 108078"/>
              <a:gd name="connsiteX43" fmla="*/ 808189 w 1424013"/>
              <a:gd name="connsiteY43" fmla="*/ 33996 h 108078"/>
              <a:gd name="connsiteX44" fmla="*/ 808020 w 1424013"/>
              <a:gd name="connsiteY44" fmla="*/ 33996 h 108078"/>
              <a:gd name="connsiteX45" fmla="*/ 801423 w 1424013"/>
              <a:gd name="connsiteY45" fmla="*/ 48035 h 108078"/>
              <a:gd name="connsiteX46" fmla="*/ 838802 w 1424013"/>
              <a:gd name="connsiteY46" fmla="*/ 48035 h 108078"/>
              <a:gd name="connsiteX47" fmla="*/ 833390 w 1424013"/>
              <a:gd name="connsiteY47" fmla="*/ 33827 h 108078"/>
              <a:gd name="connsiteX48" fmla="*/ 821043 w 1424013"/>
              <a:gd name="connsiteY48" fmla="*/ 28923 h 108078"/>
              <a:gd name="connsiteX49" fmla="*/ 1187730 w 1424013"/>
              <a:gd name="connsiteY49" fmla="*/ 28921 h 108078"/>
              <a:gd name="connsiteX50" fmla="*/ 1177413 w 1424013"/>
              <a:gd name="connsiteY50" fmla="*/ 32304 h 108078"/>
              <a:gd name="connsiteX51" fmla="*/ 1170478 w 1424013"/>
              <a:gd name="connsiteY51" fmla="*/ 41438 h 108078"/>
              <a:gd name="connsiteX52" fmla="*/ 1167940 w 1424013"/>
              <a:gd name="connsiteY52" fmla="*/ 53953 h 108078"/>
              <a:gd name="connsiteX53" fmla="*/ 1170478 w 1424013"/>
              <a:gd name="connsiteY53" fmla="*/ 66470 h 108078"/>
              <a:gd name="connsiteX54" fmla="*/ 1177413 w 1424013"/>
              <a:gd name="connsiteY54" fmla="*/ 75602 h 108078"/>
              <a:gd name="connsiteX55" fmla="*/ 1187562 w 1424013"/>
              <a:gd name="connsiteY55" fmla="*/ 78985 h 108078"/>
              <a:gd name="connsiteX56" fmla="*/ 1197371 w 1424013"/>
              <a:gd name="connsiteY56" fmla="*/ 75773 h 108078"/>
              <a:gd name="connsiteX57" fmla="*/ 1197539 w 1424013"/>
              <a:gd name="connsiteY57" fmla="*/ 75602 h 108078"/>
              <a:gd name="connsiteX58" fmla="*/ 1204305 w 1424013"/>
              <a:gd name="connsiteY58" fmla="*/ 66639 h 108078"/>
              <a:gd name="connsiteX59" fmla="*/ 1206674 w 1424013"/>
              <a:gd name="connsiteY59" fmla="*/ 53616 h 108078"/>
              <a:gd name="connsiteX60" fmla="*/ 1204305 w 1424013"/>
              <a:gd name="connsiteY60" fmla="*/ 40593 h 108078"/>
              <a:gd name="connsiteX61" fmla="*/ 1197539 w 1424013"/>
              <a:gd name="connsiteY61" fmla="*/ 31966 h 108078"/>
              <a:gd name="connsiteX62" fmla="*/ 1187730 w 1424013"/>
              <a:gd name="connsiteY62" fmla="*/ 28921 h 108078"/>
              <a:gd name="connsiteX63" fmla="*/ 1002694 w 1424013"/>
              <a:gd name="connsiteY63" fmla="*/ 28921 h 108078"/>
              <a:gd name="connsiteX64" fmla="*/ 988318 w 1424013"/>
              <a:gd name="connsiteY64" fmla="*/ 35686 h 108078"/>
              <a:gd name="connsiteX65" fmla="*/ 982906 w 1424013"/>
              <a:gd name="connsiteY65" fmla="*/ 53616 h 108078"/>
              <a:gd name="connsiteX66" fmla="*/ 985444 w 1424013"/>
              <a:gd name="connsiteY66" fmla="*/ 66807 h 108078"/>
              <a:gd name="connsiteX67" fmla="*/ 992378 w 1424013"/>
              <a:gd name="connsiteY67" fmla="*/ 75771 h 108078"/>
              <a:gd name="connsiteX68" fmla="*/ 1002863 w 1424013"/>
              <a:gd name="connsiteY68" fmla="*/ 78985 h 108078"/>
              <a:gd name="connsiteX69" fmla="*/ 1013350 w 1424013"/>
              <a:gd name="connsiteY69" fmla="*/ 75771 h 108078"/>
              <a:gd name="connsiteX70" fmla="*/ 1013011 w 1424013"/>
              <a:gd name="connsiteY70" fmla="*/ 75771 h 108078"/>
              <a:gd name="connsiteX71" fmla="*/ 1019946 w 1424013"/>
              <a:gd name="connsiteY71" fmla="*/ 66807 h 108078"/>
              <a:gd name="connsiteX72" fmla="*/ 1022483 w 1424013"/>
              <a:gd name="connsiteY72" fmla="*/ 53616 h 108078"/>
              <a:gd name="connsiteX73" fmla="*/ 1017071 w 1424013"/>
              <a:gd name="connsiteY73" fmla="*/ 35686 h 108078"/>
              <a:gd name="connsiteX74" fmla="*/ 1002694 w 1424013"/>
              <a:gd name="connsiteY74" fmla="*/ 28921 h 108078"/>
              <a:gd name="connsiteX75" fmla="*/ 311943 w 1424013"/>
              <a:gd name="connsiteY75" fmla="*/ 28921 h 108078"/>
              <a:gd name="connsiteX76" fmla="*/ 301626 w 1424013"/>
              <a:gd name="connsiteY76" fmla="*/ 32304 h 108078"/>
              <a:gd name="connsiteX77" fmla="*/ 294690 w 1424013"/>
              <a:gd name="connsiteY77" fmla="*/ 41438 h 108078"/>
              <a:gd name="connsiteX78" fmla="*/ 292154 w 1424013"/>
              <a:gd name="connsiteY78" fmla="*/ 53953 h 108078"/>
              <a:gd name="connsiteX79" fmla="*/ 294690 w 1424013"/>
              <a:gd name="connsiteY79" fmla="*/ 66470 h 108078"/>
              <a:gd name="connsiteX80" fmla="*/ 301626 w 1424013"/>
              <a:gd name="connsiteY80" fmla="*/ 75602 h 108078"/>
              <a:gd name="connsiteX81" fmla="*/ 311774 w 1424013"/>
              <a:gd name="connsiteY81" fmla="*/ 78985 h 108078"/>
              <a:gd name="connsiteX82" fmla="*/ 321583 w 1424013"/>
              <a:gd name="connsiteY82" fmla="*/ 75773 h 108078"/>
              <a:gd name="connsiteX83" fmla="*/ 321752 w 1424013"/>
              <a:gd name="connsiteY83" fmla="*/ 75602 h 108078"/>
              <a:gd name="connsiteX84" fmla="*/ 328517 w 1424013"/>
              <a:gd name="connsiteY84" fmla="*/ 66639 h 108078"/>
              <a:gd name="connsiteX85" fmla="*/ 330886 w 1424013"/>
              <a:gd name="connsiteY85" fmla="*/ 53616 h 108078"/>
              <a:gd name="connsiteX86" fmla="*/ 328517 w 1424013"/>
              <a:gd name="connsiteY86" fmla="*/ 40593 h 108078"/>
              <a:gd name="connsiteX87" fmla="*/ 321752 w 1424013"/>
              <a:gd name="connsiteY87" fmla="*/ 31966 h 108078"/>
              <a:gd name="connsiteX88" fmla="*/ 311943 w 1424013"/>
              <a:gd name="connsiteY88" fmla="*/ 28921 h 108078"/>
              <a:gd name="connsiteX89" fmla="*/ 236846 w 1424013"/>
              <a:gd name="connsiteY89" fmla="*/ 28921 h 108078"/>
              <a:gd name="connsiteX90" fmla="*/ 222470 w 1424013"/>
              <a:gd name="connsiteY90" fmla="*/ 35686 h 108078"/>
              <a:gd name="connsiteX91" fmla="*/ 217058 w 1424013"/>
              <a:gd name="connsiteY91" fmla="*/ 53616 h 108078"/>
              <a:gd name="connsiteX92" fmla="*/ 219595 w 1424013"/>
              <a:gd name="connsiteY92" fmla="*/ 66807 h 108078"/>
              <a:gd name="connsiteX93" fmla="*/ 226529 w 1424013"/>
              <a:gd name="connsiteY93" fmla="*/ 75771 h 108078"/>
              <a:gd name="connsiteX94" fmla="*/ 237015 w 1424013"/>
              <a:gd name="connsiteY94" fmla="*/ 78985 h 108078"/>
              <a:gd name="connsiteX95" fmla="*/ 247502 w 1424013"/>
              <a:gd name="connsiteY95" fmla="*/ 75771 h 108078"/>
              <a:gd name="connsiteX96" fmla="*/ 247163 w 1424013"/>
              <a:gd name="connsiteY96" fmla="*/ 75771 h 108078"/>
              <a:gd name="connsiteX97" fmla="*/ 254099 w 1424013"/>
              <a:gd name="connsiteY97" fmla="*/ 66807 h 108078"/>
              <a:gd name="connsiteX98" fmla="*/ 256635 w 1424013"/>
              <a:gd name="connsiteY98" fmla="*/ 53616 h 108078"/>
              <a:gd name="connsiteX99" fmla="*/ 251222 w 1424013"/>
              <a:gd name="connsiteY99" fmla="*/ 35686 h 108078"/>
              <a:gd name="connsiteX100" fmla="*/ 236846 w 1424013"/>
              <a:gd name="connsiteY100" fmla="*/ 28921 h 108078"/>
              <a:gd name="connsiteX101" fmla="*/ 515751 w 1424013"/>
              <a:gd name="connsiteY101" fmla="*/ 28752 h 108078"/>
              <a:gd name="connsiteX102" fmla="*/ 505097 w 1424013"/>
              <a:gd name="connsiteY102" fmla="*/ 31966 h 108078"/>
              <a:gd name="connsiteX103" fmla="*/ 501038 w 1424013"/>
              <a:gd name="connsiteY103" fmla="*/ 41101 h 108078"/>
              <a:gd name="connsiteX104" fmla="*/ 505097 w 1424013"/>
              <a:gd name="connsiteY104" fmla="*/ 50233 h 108078"/>
              <a:gd name="connsiteX105" fmla="*/ 515751 w 1424013"/>
              <a:gd name="connsiteY105" fmla="*/ 53447 h 108078"/>
              <a:gd name="connsiteX106" fmla="*/ 526407 w 1424013"/>
              <a:gd name="connsiteY106" fmla="*/ 50233 h 108078"/>
              <a:gd name="connsiteX107" fmla="*/ 530466 w 1424013"/>
              <a:gd name="connsiteY107" fmla="*/ 41101 h 108078"/>
              <a:gd name="connsiteX108" fmla="*/ 526407 w 1424013"/>
              <a:gd name="connsiteY108" fmla="*/ 31966 h 108078"/>
              <a:gd name="connsiteX109" fmla="*/ 515751 w 1424013"/>
              <a:gd name="connsiteY109" fmla="*/ 28752 h 108078"/>
              <a:gd name="connsiteX110" fmla="*/ 1344857 w 1424013"/>
              <a:gd name="connsiteY110" fmla="*/ 22664 h 108078"/>
              <a:gd name="connsiteX111" fmla="*/ 1345028 w 1424013"/>
              <a:gd name="connsiteY111" fmla="*/ 22832 h 108078"/>
              <a:gd name="connsiteX112" fmla="*/ 1345026 w 1424013"/>
              <a:gd name="connsiteY112" fmla="*/ 22832 h 108078"/>
              <a:gd name="connsiteX113" fmla="*/ 39652 w 1424013"/>
              <a:gd name="connsiteY113" fmla="*/ 22115 h 108078"/>
              <a:gd name="connsiteX114" fmla="*/ 8854 w 1424013"/>
              <a:gd name="connsiteY114" fmla="*/ 53490 h 108078"/>
              <a:gd name="connsiteX115" fmla="*/ 39844 w 1424013"/>
              <a:gd name="connsiteY115" fmla="*/ 85443 h 108078"/>
              <a:gd name="connsiteX116" fmla="*/ 39652 w 1424013"/>
              <a:gd name="connsiteY116" fmla="*/ 85635 h 108078"/>
              <a:gd name="connsiteX117" fmla="*/ 70642 w 1424013"/>
              <a:gd name="connsiteY117" fmla="*/ 53683 h 108078"/>
              <a:gd name="connsiteX118" fmla="*/ 39652 w 1424013"/>
              <a:gd name="connsiteY118" fmla="*/ 22115 h 108078"/>
              <a:gd name="connsiteX119" fmla="*/ 461122 w 1424013"/>
              <a:gd name="connsiteY119" fmla="*/ 21312 h 108078"/>
              <a:gd name="connsiteX120" fmla="*/ 472452 w 1424013"/>
              <a:gd name="connsiteY120" fmla="*/ 21312 h 108078"/>
              <a:gd name="connsiteX121" fmla="*/ 472452 w 1424013"/>
              <a:gd name="connsiteY121" fmla="*/ 86429 h 108078"/>
              <a:gd name="connsiteX122" fmla="*/ 461122 w 1424013"/>
              <a:gd name="connsiteY122" fmla="*/ 86429 h 108078"/>
              <a:gd name="connsiteX123" fmla="*/ 1362110 w 1424013"/>
              <a:gd name="connsiteY123" fmla="*/ 21310 h 108078"/>
              <a:gd name="connsiteX124" fmla="*/ 1374625 w 1424013"/>
              <a:gd name="connsiteY124" fmla="*/ 21310 h 108078"/>
              <a:gd name="connsiteX125" fmla="*/ 1390186 w 1424013"/>
              <a:gd name="connsiteY125" fmla="*/ 64440 h 108078"/>
              <a:gd name="connsiteX126" fmla="*/ 1393570 w 1424013"/>
              <a:gd name="connsiteY126" fmla="*/ 75602 h 108078"/>
              <a:gd name="connsiteX127" fmla="*/ 1393908 w 1424013"/>
              <a:gd name="connsiteY127" fmla="*/ 75602 h 108078"/>
              <a:gd name="connsiteX128" fmla="*/ 1397290 w 1424013"/>
              <a:gd name="connsiteY128" fmla="*/ 64440 h 108078"/>
              <a:gd name="connsiteX129" fmla="*/ 1412512 w 1424013"/>
              <a:gd name="connsiteY129" fmla="*/ 21310 h 108078"/>
              <a:gd name="connsiteX130" fmla="*/ 1424013 w 1424013"/>
              <a:gd name="connsiteY130" fmla="*/ 21310 h 108078"/>
              <a:gd name="connsiteX131" fmla="*/ 1400504 w 1424013"/>
              <a:gd name="connsiteY131" fmla="*/ 84060 h 108078"/>
              <a:gd name="connsiteX132" fmla="*/ 1390356 w 1424013"/>
              <a:gd name="connsiteY132" fmla="*/ 100805 h 108078"/>
              <a:gd name="connsiteX133" fmla="*/ 1373611 w 1424013"/>
              <a:gd name="connsiteY133" fmla="*/ 108076 h 108078"/>
              <a:gd name="connsiteX134" fmla="*/ 1365662 w 1424013"/>
              <a:gd name="connsiteY134" fmla="*/ 106386 h 108078"/>
              <a:gd name="connsiteX135" fmla="*/ 1365662 w 1424013"/>
              <a:gd name="connsiteY135" fmla="*/ 97083 h 108078"/>
              <a:gd name="connsiteX136" fmla="*/ 1373443 w 1424013"/>
              <a:gd name="connsiteY136" fmla="*/ 98944 h 108078"/>
              <a:gd name="connsiteX137" fmla="*/ 1382575 w 1424013"/>
              <a:gd name="connsiteY137" fmla="*/ 95730 h 108078"/>
              <a:gd name="connsiteX138" fmla="*/ 1388327 w 1424013"/>
              <a:gd name="connsiteY138" fmla="*/ 87443 h 108078"/>
              <a:gd name="connsiteX139" fmla="*/ 345939 w 1424013"/>
              <a:gd name="connsiteY139" fmla="*/ 21310 h 108078"/>
              <a:gd name="connsiteX140" fmla="*/ 358455 w 1424013"/>
              <a:gd name="connsiteY140" fmla="*/ 21310 h 108078"/>
              <a:gd name="connsiteX141" fmla="*/ 374014 w 1424013"/>
              <a:gd name="connsiteY141" fmla="*/ 64440 h 108078"/>
              <a:gd name="connsiteX142" fmla="*/ 377399 w 1424013"/>
              <a:gd name="connsiteY142" fmla="*/ 75602 h 108078"/>
              <a:gd name="connsiteX143" fmla="*/ 377736 w 1424013"/>
              <a:gd name="connsiteY143" fmla="*/ 75602 h 108078"/>
              <a:gd name="connsiteX144" fmla="*/ 381119 w 1424013"/>
              <a:gd name="connsiteY144" fmla="*/ 64440 h 108078"/>
              <a:gd name="connsiteX145" fmla="*/ 396340 w 1424013"/>
              <a:gd name="connsiteY145" fmla="*/ 21310 h 108078"/>
              <a:gd name="connsiteX146" fmla="*/ 407843 w 1424013"/>
              <a:gd name="connsiteY146" fmla="*/ 21310 h 108078"/>
              <a:gd name="connsiteX147" fmla="*/ 384333 w 1424013"/>
              <a:gd name="connsiteY147" fmla="*/ 84060 h 108078"/>
              <a:gd name="connsiteX148" fmla="*/ 374185 w 1424013"/>
              <a:gd name="connsiteY148" fmla="*/ 100805 h 108078"/>
              <a:gd name="connsiteX149" fmla="*/ 357440 w 1424013"/>
              <a:gd name="connsiteY149" fmla="*/ 108076 h 108078"/>
              <a:gd name="connsiteX150" fmla="*/ 349490 w 1424013"/>
              <a:gd name="connsiteY150" fmla="*/ 106386 h 108078"/>
              <a:gd name="connsiteX151" fmla="*/ 349490 w 1424013"/>
              <a:gd name="connsiteY151" fmla="*/ 97083 h 108078"/>
              <a:gd name="connsiteX152" fmla="*/ 357271 w 1424013"/>
              <a:gd name="connsiteY152" fmla="*/ 98944 h 108078"/>
              <a:gd name="connsiteX153" fmla="*/ 366404 w 1424013"/>
              <a:gd name="connsiteY153" fmla="*/ 95730 h 108078"/>
              <a:gd name="connsiteX154" fmla="*/ 372155 w 1424013"/>
              <a:gd name="connsiteY154" fmla="*/ 87443 h 108078"/>
              <a:gd name="connsiteX155" fmla="*/ 1256569 w 1424013"/>
              <a:gd name="connsiteY155" fmla="*/ 20297 h 108078"/>
              <a:gd name="connsiteX156" fmla="*/ 1275511 w 1424013"/>
              <a:gd name="connsiteY156" fmla="*/ 26046 h 108078"/>
              <a:gd name="connsiteX157" fmla="*/ 1282107 w 1424013"/>
              <a:gd name="connsiteY157" fmla="*/ 42454 h 108078"/>
              <a:gd name="connsiteX158" fmla="*/ 1282107 w 1424013"/>
              <a:gd name="connsiteY158" fmla="*/ 72053 h 108078"/>
              <a:gd name="connsiteX159" fmla="*/ 1287520 w 1424013"/>
              <a:gd name="connsiteY159" fmla="*/ 78987 h 108078"/>
              <a:gd name="connsiteX160" fmla="*/ 1292087 w 1424013"/>
              <a:gd name="connsiteY160" fmla="*/ 77845 h 108078"/>
              <a:gd name="connsiteX161" fmla="*/ 1292087 w 1424013"/>
              <a:gd name="connsiteY161" fmla="*/ 85921 h 108078"/>
              <a:gd name="connsiteX162" fmla="*/ 1284308 w 1424013"/>
              <a:gd name="connsiteY162" fmla="*/ 87274 h 108078"/>
              <a:gd name="connsiteX163" fmla="*/ 1274328 w 1424013"/>
              <a:gd name="connsiteY163" fmla="*/ 83723 h 108078"/>
              <a:gd name="connsiteX164" fmla="*/ 1271114 w 1424013"/>
              <a:gd name="connsiteY164" fmla="*/ 74082 h 108078"/>
              <a:gd name="connsiteX165" fmla="*/ 1271114 w 1424013"/>
              <a:gd name="connsiteY165" fmla="*/ 71882 h 108078"/>
              <a:gd name="connsiteX166" fmla="*/ 1270606 w 1424013"/>
              <a:gd name="connsiteY166" fmla="*/ 71882 h 108078"/>
              <a:gd name="connsiteX167" fmla="*/ 1262488 w 1424013"/>
              <a:gd name="connsiteY167" fmla="*/ 83723 h 108078"/>
              <a:gd name="connsiteX168" fmla="*/ 1247943 w 1424013"/>
              <a:gd name="connsiteY168" fmla="*/ 88119 h 108078"/>
              <a:gd name="connsiteX169" fmla="*/ 1233396 w 1424013"/>
              <a:gd name="connsiteY169" fmla="*/ 83723 h 108078"/>
              <a:gd name="connsiteX170" fmla="*/ 1227815 w 1424013"/>
              <a:gd name="connsiteY170" fmla="*/ 70698 h 108078"/>
              <a:gd name="connsiteX171" fmla="*/ 1231537 w 1424013"/>
              <a:gd name="connsiteY171" fmla="*/ 59875 h 108078"/>
              <a:gd name="connsiteX172" fmla="*/ 1240330 w 1424013"/>
              <a:gd name="connsiteY172" fmla="*/ 54631 h 108078"/>
              <a:gd name="connsiteX173" fmla="*/ 1254369 w 1424013"/>
              <a:gd name="connsiteY173" fmla="*/ 51417 h 108078"/>
              <a:gd name="connsiteX174" fmla="*/ 1266717 w 1424013"/>
              <a:gd name="connsiteY174" fmla="*/ 47527 h 108078"/>
              <a:gd name="connsiteX175" fmla="*/ 1270606 w 1424013"/>
              <a:gd name="connsiteY175" fmla="*/ 39748 h 108078"/>
              <a:gd name="connsiteX176" fmla="*/ 1267223 w 1424013"/>
              <a:gd name="connsiteY176" fmla="*/ 31966 h 108078"/>
              <a:gd name="connsiteX177" fmla="*/ 1256399 w 1424013"/>
              <a:gd name="connsiteY177" fmla="*/ 29092 h 108078"/>
              <a:gd name="connsiteX178" fmla="*/ 1240838 w 1424013"/>
              <a:gd name="connsiteY178" fmla="*/ 43299 h 108078"/>
              <a:gd name="connsiteX179" fmla="*/ 1229506 w 1424013"/>
              <a:gd name="connsiteY179" fmla="*/ 43299 h 108078"/>
              <a:gd name="connsiteX180" fmla="*/ 1236779 w 1424013"/>
              <a:gd name="connsiteY180" fmla="*/ 26385 h 108078"/>
              <a:gd name="connsiteX181" fmla="*/ 1256569 w 1424013"/>
              <a:gd name="connsiteY181" fmla="*/ 20297 h 108078"/>
              <a:gd name="connsiteX182" fmla="*/ 1002694 w 1424013"/>
              <a:gd name="connsiteY182" fmla="*/ 20126 h 108078"/>
              <a:gd name="connsiteX183" fmla="*/ 1019439 w 1424013"/>
              <a:gd name="connsiteY183" fmla="*/ 24354 h 108078"/>
              <a:gd name="connsiteX184" fmla="*/ 1030602 w 1424013"/>
              <a:gd name="connsiteY184" fmla="*/ 36194 h 108078"/>
              <a:gd name="connsiteX185" fmla="*/ 1034492 w 1424013"/>
              <a:gd name="connsiteY185" fmla="*/ 53784 h 108078"/>
              <a:gd name="connsiteX186" fmla="*/ 1030602 w 1424013"/>
              <a:gd name="connsiteY186" fmla="*/ 71543 h 108078"/>
              <a:gd name="connsiteX187" fmla="*/ 1019439 w 1424013"/>
              <a:gd name="connsiteY187" fmla="*/ 83552 h 108078"/>
              <a:gd name="connsiteX188" fmla="*/ 1002694 w 1424013"/>
              <a:gd name="connsiteY188" fmla="*/ 87949 h 108078"/>
              <a:gd name="connsiteX189" fmla="*/ 985950 w 1424013"/>
              <a:gd name="connsiteY189" fmla="*/ 83552 h 108078"/>
              <a:gd name="connsiteX190" fmla="*/ 974788 w 1424013"/>
              <a:gd name="connsiteY190" fmla="*/ 71543 h 108078"/>
              <a:gd name="connsiteX191" fmla="*/ 970897 w 1424013"/>
              <a:gd name="connsiteY191" fmla="*/ 53784 h 108078"/>
              <a:gd name="connsiteX192" fmla="*/ 974788 w 1424013"/>
              <a:gd name="connsiteY192" fmla="*/ 36194 h 108078"/>
              <a:gd name="connsiteX193" fmla="*/ 985950 w 1424013"/>
              <a:gd name="connsiteY193" fmla="*/ 24354 h 108078"/>
              <a:gd name="connsiteX194" fmla="*/ 1002694 w 1424013"/>
              <a:gd name="connsiteY194" fmla="*/ 20126 h 108078"/>
              <a:gd name="connsiteX195" fmla="*/ 932334 w 1424013"/>
              <a:gd name="connsiteY195" fmla="*/ 20126 h 108078"/>
              <a:gd name="connsiteX196" fmla="*/ 946880 w 1424013"/>
              <a:gd name="connsiteY196" fmla="*/ 23340 h 108078"/>
              <a:gd name="connsiteX197" fmla="*/ 957197 w 1424013"/>
              <a:gd name="connsiteY197" fmla="*/ 32472 h 108078"/>
              <a:gd name="connsiteX198" fmla="*/ 961596 w 1424013"/>
              <a:gd name="connsiteY198" fmla="*/ 46003 h 108078"/>
              <a:gd name="connsiteX199" fmla="*/ 949755 w 1424013"/>
              <a:gd name="connsiteY199" fmla="*/ 46003 h 108078"/>
              <a:gd name="connsiteX200" fmla="*/ 944512 w 1424013"/>
              <a:gd name="connsiteY200" fmla="*/ 33826 h 108078"/>
              <a:gd name="connsiteX201" fmla="*/ 932504 w 1424013"/>
              <a:gd name="connsiteY201" fmla="*/ 29090 h 108078"/>
              <a:gd name="connsiteX202" fmla="*/ 917620 w 1424013"/>
              <a:gd name="connsiteY202" fmla="*/ 36026 h 108078"/>
              <a:gd name="connsiteX203" fmla="*/ 912208 w 1424013"/>
              <a:gd name="connsiteY203" fmla="*/ 54122 h 108078"/>
              <a:gd name="connsiteX204" fmla="*/ 917620 w 1424013"/>
              <a:gd name="connsiteY204" fmla="*/ 72220 h 108078"/>
              <a:gd name="connsiteX205" fmla="*/ 932165 w 1424013"/>
              <a:gd name="connsiteY205" fmla="*/ 79154 h 108078"/>
              <a:gd name="connsiteX206" fmla="*/ 944343 w 1424013"/>
              <a:gd name="connsiteY206" fmla="*/ 74418 h 108078"/>
              <a:gd name="connsiteX207" fmla="*/ 949924 w 1424013"/>
              <a:gd name="connsiteY207" fmla="*/ 61564 h 108078"/>
              <a:gd name="connsiteX208" fmla="*/ 961764 w 1424013"/>
              <a:gd name="connsiteY208" fmla="*/ 61564 h 108078"/>
              <a:gd name="connsiteX209" fmla="*/ 957197 w 1424013"/>
              <a:gd name="connsiteY209" fmla="*/ 75602 h 108078"/>
              <a:gd name="connsiteX210" fmla="*/ 946712 w 1424013"/>
              <a:gd name="connsiteY210" fmla="*/ 84905 h 108078"/>
              <a:gd name="connsiteX211" fmla="*/ 931996 w 1424013"/>
              <a:gd name="connsiteY211" fmla="*/ 88119 h 108078"/>
              <a:gd name="connsiteX212" fmla="*/ 915420 w 1424013"/>
              <a:gd name="connsiteY212" fmla="*/ 83721 h 108078"/>
              <a:gd name="connsiteX213" fmla="*/ 915591 w 1424013"/>
              <a:gd name="connsiteY213" fmla="*/ 83552 h 108078"/>
              <a:gd name="connsiteX214" fmla="*/ 904427 w 1424013"/>
              <a:gd name="connsiteY214" fmla="*/ 71543 h 108078"/>
              <a:gd name="connsiteX215" fmla="*/ 900368 w 1424013"/>
              <a:gd name="connsiteY215" fmla="*/ 53953 h 108078"/>
              <a:gd name="connsiteX216" fmla="*/ 904258 w 1424013"/>
              <a:gd name="connsiteY216" fmla="*/ 36363 h 108078"/>
              <a:gd name="connsiteX217" fmla="*/ 915591 w 1424013"/>
              <a:gd name="connsiteY217" fmla="*/ 24354 h 108078"/>
              <a:gd name="connsiteX218" fmla="*/ 932334 w 1424013"/>
              <a:gd name="connsiteY218" fmla="*/ 20126 h 108078"/>
              <a:gd name="connsiteX219" fmla="*/ 236846 w 1424013"/>
              <a:gd name="connsiteY219" fmla="*/ 20126 h 108078"/>
              <a:gd name="connsiteX220" fmla="*/ 253591 w 1424013"/>
              <a:gd name="connsiteY220" fmla="*/ 24354 h 108078"/>
              <a:gd name="connsiteX221" fmla="*/ 264753 w 1424013"/>
              <a:gd name="connsiteY221" fmla="*/ 36194 h 108078"/>
              <a:gd name="connsiteX222" fmla="*/ 268644 w 1424013"/>
              <a:gd name="connsiteY222" fmla="*/ 53784 h 108078"/>
              <a:gd name="connsiteX223" fmla="*/ 264753 w 1424013"/>
              <a:gd name="connsiteY223" fmla="*/ 71543 h 108078"/>
              <a:gd name="connsiteX224" fmla="*/ 253591 w 1424013"/>
              <a:gd name="connsiteY224" fmla="*/ 83552 h 108078"/>
              <a:gd name="connsiteX225" fmla="*/ 236846 w 1424013"/>
              <a:gd name="connsiteY225" fmla="*/ 87949 h 108078"/>
              <a:gd name="connsiteX226" fmla="*/ 220101 w 1424013"/>
              <a:gd name="connsiteY226" fmla="*/ 83552 h 108078"/>
              <a:gd name="connsiteX227" fmla="*/ 208939 w 1424013"/>
              <a:gd name="connsiteY227" fmla="*/ 71543 h 108078"/>
              <a:gd name="connsiteX228" fmla="*/ 205049 w 1424013"/>
              <a:gd name="connsiteY228" fmla="*/ 53784 h 108078"/>
              <a:gd name="connsiteX229" fmla="*/ 208939 w 1424013"/>
              <a:gd name="connsiteY229" fmla="*/ 36194 h 108078"/>
              <a:gd name="connsiteX230" fmla="*/ 220101 w 1424013"/>
              <a:gd name="connsiteY230" fmla="*/ 24354 h 108078"/>
              <a:gd name="connsiteX231" fmla="*/ 236846 w 1424013"/>
              <a:gd name="connsiteY231" fmla="*/ 20126 h 108078"/>
              <a:gd name="connsiteX232" fmla="*/ 1333526 w 1424013"/>
              <a:gd name="connsiteY232" fmla="*/ 19957 h 108078"/>
              <a:gd name="connsiteX233" fmla="*/ 1345026 w 1424013"/>
              <a:gd name="connsiteY233" fmla="*/ 22832 h 108078"/>
              <a:gd name="connsiteX234" fmla="*/ 1352807 w 1424013"/>
              <a:gd name="connsiteY234" fmla="*/ 30613 h 108078"/>
              <a:gd name="connsiteX235" fmla="*/ 1355682 w 1424013"/>
              <a:gd name="connsiteY235" fmla="*/ 42283 h 108078"/>
              <a:gd name="connsiteX236" fmla="*/ 1355682 w 1424013"/>
              <a:gd name="connsiteY236" fmla="*/ 86258 h 108078"/>
              <a:gd name="connsiteX237" fmla="*/ 1344351 w 1424013"/>
              <a:gd name="connsiteY237" fmla="*/ 86258 h 108078"/>
              <a:gd name="connsiteX238" fmla="*/ 1344351 w 1424013"/>
              <a:gd name="connsiteY238" fmla="*/ 44313 h 108078"/>
              <a:gd name="connsiteX239" fmla="*/ 1340629 w 1424013"/>
              <a:gd name="connsiteY239" fmla="*/ 32980 h 108078"/>
              <a:gd name="connsiteX240" fmla="*/ 1330481 w 1424013"/>
              <a:gd name="connsiteY240" fmla="*/ 28921 h 108078"/>
              <a:gd name="connsiteX241" fmla="*/ 1317458 w 1424013"/>
              <a:gd name="connsiteY241" fmla="*/ 35180 h 108078"/>
              <a:gd name="connsiteX242" fmla="*/ 1312554 w 1424013"/>
              <a:gd name="connsiteY242" fmla="*/ 52600 h 108078"/>
              <a:gd name="connsiteX243" fmla="*/ 1312554 w 1424013"/>
              <a:gd name="connsiteY243" fmla="*/ 86427 h 108078"/>
              <a:gd name="connsiteX244" fmla="*/ 1301221 w 1424013"/>
              <a:gd name="connsiteY244" fmla="*/ 86427 h 108078"/>
              <a:gd name="connsiteX245" fmla="*/ 1301221 w 1424013"/>
              <a:gd name="connsiteY245" fmla="*/ 21310 h 108078"/>
              <a:gd name="connsiteX246" fmla="*/ 1312214 w 1424013"/>
              <a:gd name="connsiteY246" fmla="*/ 21310 h 108078"/>
              <a:gd name="connsiteX247" fmla="*/ 1312214 w 1424013"/>
              <a:gd name="connsiteY247" fmla="*/ 36194 h 108078"/>
              <a:gd name="connsiteX248" fmla="*/ 1312554 w 1424013"/>
              <a:gd name="connsiteY248" fmla="*/ 36194 h 108078"/>
              <a:gd name="connsiteX249" fmla="*/ 1319825 w 1424013"/>
              <a:gd name="connsiteY249" fmla="*/ 24185 h 108078"/>
              <a:gd name="connsiteX250" fmla="*/ 1333526 w 1424013"/>
              <a:gd name="connsiteY250" fmla="*/ 19957 h 108078"/>
              <a:gd name="connsiteX251" fmla="*/ 1190605 w 1424013"/>
              <a:gd name="connsiteY251" fmla="*/ 19957 h 108078"/>
              <a:gd name="connsiteX252" fmla="*/ 1204813 w 1424013"/>
              <a:gd name="connsiteY252" fmla="*/ 24185 h 108078"/>
              <a:gd name="connsiteX253" fmla="*/ 1205152 w 1424013"/>
              <a:gd name="connsiteY253" fmla="*/ 24185 h 108078"/>
              <a:gd name="connsiteX254" fmla="*/ 1214961 w 1424013"/>
              <a:gd name="connsiteY254" fmla="*/ 36026 h 108078"/>
              <a:gd name="connsiteX255" fmla="*/ 1218512 w 1424013"/>
              <a:gd name="connsiteY255" fmla="*/ 53447 h 108078"/>
              <a:gd name="connsiteX256" fmla="*/ 1214792 w 1424013"/>
              <a:gd name="connsiteY256" fmla="*/ 71035 h 108078"/>
              <a:gd name="connsiteX257" fmla="*/ 1204644 w 1424013"/>
              <a:gd name="connsiteY257" fmla="*/ 83215 h 108078"/>
              <a:gd name="connsiteX258" fmla="*/ 1190436 w 1424013"/>
              <a:gd name="connsiteY258" fmla="*/ 87612 h 108078"/>
              <a:gd name="connsiteX259" fmla="*/ 1176737 w 1424013"/>
              <a:gd name="connsiteY259" fmla="*/ 83384 h 108078"/>
              <a:gd name="connsiteX260" fmla="*/ 1168448 w 1424013"/>
              <a:gd name="connsiteY260" fmla="*/ 71543 h 108078"/>
              <a:gd name="connsiteX261" fmla="*/ 1168110 w 1424013"/>
              <a:gd name="connsiteY261" fmla="*/ 71543 h 108078"/>
              <a:gd name="connsiteX262" fmla="*/ 1168110 w 1424013"/>
              <a:gd name="connsiteY262" fmla="*/ 106386 h 108078"/>
              <a:gd name="connsiteX263" fmla="*/ 1156778 w 1424013"/>
              <a:gd name="connsiteY263" fmla="*/ 106386 h 108078"/>
              <a:gd name="connsiteX264" fmla="*/ 1156778 w 1424013"/>
              <a:gd name="connsiteY264" fmla="*/ 21310 h 108078"/>
              <a:gd name="connsiteX265" fmla="*/ 1168110 w 1424013"/>
              <a:gd name="connsiteY265" fmla="*/ 21310 h 108078"/>
              <a:gd name="connsiteX266" fmla="*/ 1168110 w 1424013"/>
              <a:gd name="connsiteY266" fmla="*/ 36194 h 108078"/>
              <a:gd name="connsiteX267" fmla="*/ 1176398 w 1424013"/>
              <a:gd name="connsiteY267" fmla="*/ 24185 h 108078"/>
              <a:gd name="connsiteX268" fmla="*/ 1190605 w 1424013"/>
              <a:gd name="connsiteY268" fmla="*/ 19957 h 108078"/>
              <a:gd name="connsiteX269" fmla="*/ 1078299 w 1424013"/>
              <a:gd name="connsiteY269" fmla="*/ 19957 h 108078"/>
              <a:gd name="connsiteX270" fmla="*/ 1091490 w 1424013"/>
              <a:gd name="connsiteY270" fmla="*/ 24356 h 108078"/>
              <a:gd name="connsiteX271" fmla="*/ 1098764 w 1424013"/>
              <a:gd name="connsiteY271" fmla="*/ 36194 h 108078"/>
              <a:gd name="connsiteX272" fmla="*/ 1098932 w 1424013"/>
              <a:gd name="connsiteY272" fmla="*/ 36194 h 108078"/>
              <a:gd name="connsiteX273" fmla="*/ 1106545 w 1424013"/>
              <a:gd name="connsiteY273" fmla="*/ 24017 h 108078"/>
              <a:gd name="connsiteX274" fmla="*/ 1119398 w 1424013"/>
              <a:gd name="connsiteY274" fmla="*/ 19957 h 108078"/>
              <a:gd name="connsiteX275" fmla="*/ 1130222 w 1424013"/>
              <a:gd name="connsiteY275" fmla="*/ 22664 h 108078"/>
              <a:gd name="connsiteX276" fmla="*/ 1130393 w 1424013"/>
              <a:gd name="connsiteY276" fmla="*/ 22495 h 108078"/>
              <a:gd name="connsiteX277" fmla="*/ 1138003 w 1424013"/>
              <a:gd name="connsiteY277" fmla="*/ 30105 h 108078"/>
              <a:gd name="connsiteX278" fmla="*/ 1140710 w 1424013"/>
              <a:gd name="connsiteY278" fmla="*/ 41775 h 108078"/>
              <a:gd name="connsiteX279" fmla="*/ 1140710 w 1424013"/>
              <a:gd name="connsiteY279" fmla="*/ 86427 h 108078"/>
              <a:gd name="connsiteX280" fmla="*/ 1129377 w 1424013"/>
              <a:gd name="connsiteY280" fmla="*/ 86427 h 108078"/>
              <a:gd name="connsiteX281" fmla="*/ 1129377 w 1424013"/>
              <a:gd name="connsiteY281" fmla="*/ 42960 h 108078"/>
              <a:gd name="connsiteX282" fmla="*/ 1125657 w 1424013"/>
              <a:gd name="connsiteY282" fmla="*/ 32980 h 108078"/>
              <a:gd name="connsiteX283" fmla="*/ 1116015 w 1424013"/>
              <a:gd name="connsiteY283" fmla="*/ 29092 h 108078"/>
              <a:gd name="connsiteX284" fmla="*/ 1103839 w 1424013"/>
              <a:gd name="connsiteY284" fmla="*/ 35518 h 108078"/>
              <a:gd name="connsiteX285" fmla="*/ 1099272 w 1424013"/>
              <a:gd name="connsiteY285" fmla="*/ 53108 h 108078"/>
              <a:gd name="connsiteX286" fmla="*/ 1099272 w 1424013"/>
              <a:gd name="connsiteY286" fmla="*/ 86427 h 108078"/>
              <a:gd name="connsiteX287" fmla="*/ 1087939 w 1424013"/>
              <a:gd name="connsiteY287" fmla="*/ 86427 h 108078"/>
              <a:gd name="connsiteX288" fmla="*/ 1087939 w 1424013"/>
              <a:gd name="connsiteY288" fmla="*/ 42960 h 108078"/>
              <a:gd name="connsiteX289" fmla="*/ 1084219 w 1424013"/>
              <a:gd name="connsiteY289" fmla="*/ 32980 h 108078"/>
              <a:gd name="connsiteX290" fmla="*/ 1074746 w 1424013"/>
              <a:gd name="connsiteY290" fmla="*/ 29092 h 108078"/>
              <a:gd name="connsiteX291" fmla="*/ 1062568 w 1424013"/>
              <a:gd name="connsiteY291" fmla="*/ 35686 h 108078"/>
              <a:gd name="connsiteX292" fmla="*/ 1058002 w 1424013"/>
              <a:gd name="connsiteY292" fmla="*/ 53108 h 108078"/>
              <a:gd name="connsiteX293" fmla="*/ 1058002 w 1424013"/>
              <a:gd name="connsiteY293" fmla="*/ 86427 h 108078"/>
              <a:gd name="connsiteX294" fmla="*/ 1046670 w 1424013"/>
              <a:gd name="connsiteY294" fmla="*/ 86427 h 108078"/>
              <a:gd name="connsiteX295" fmla="*/ 1046670 w 1424013"/>
              <a:gd name="connsiteY295" fmla="*/ 21310 h 108078"/>
              <a:gd name="connsiteX296" fmla="*/ 1057663 w 1424013"/>
              <a:gd name="connsiteY296" fmla="*/ 21310 h 108078"/>
              <a:gd name="connsiteX297" fmla="*/ 1057663 w 1424013"/>
              <a:gd name="connsiteY297" fmla="*/ 36194 h 108078"/>
              <a:gd name="connsiteX298" fmla="*/ 1058002 w 1424013"/>
              <a:gd name="connsiteY298" fmla="*/ 36194 h 108078"/>
              <a:gd name="connsiteX299" fmla="*/ 1065105 w 1424013"/>
              <a:gd name="connsiteY299" fmla="*/ 24185 h 108078"/>
              <a:gd name="connsiteX300" fmla="*/ 1078299 w 1424013"/>
              <a:gd name="connsiteY300" fmla="*/ 19957 h 108078"/>
              <a:gd name="connsiteX301" fmla="*/ 314817 w 1424013"/>
              <a:gd name="connsiteY301" fmla="*/ 19957 h 108078"/>
              <a:gd name="connsiteX302" fmla="*/ 329025 w 1424013"/>
              <a:gd name="connsiteY302" fmla="*/ 24185 h 108078"/>
              <a:gd name="connsiteX303" fmla="*/ 329364 w 1424013"/>
              <a:gd name="connsiteY303" fmla="*/ 24185 h 108078"/>
              <a:gd name="connsiteX304" fmla="*/ 339173 w 1424013"/>
              <a:gd name="connsiteY304" fmla="*/ 36026 h 108078"/>
              <a:gd name="connsiteX305" fmla="*/ 342724 w 1424013"/>
              <a:gd name="connsiteY305" fmla="*/ 53447 h 108078"/>
              <a:gd name="connsiteX306" fmla="*/ 339004 w 1424013"/>
              <a:gd name="connsiteY306" fmla="*/ 71035 h 108078"/>
              <a:gd name="connsiteX307" fmla="*/ 328856 w 1424013"/>
              <a:gd name="connsiteY307" fmla="*/ 83215 h 108078"/>
              <a:gd name="connsiteX308" fmla="*/ 314649 w 1424013"/>
              <a:gd name="connsiteY308" fmla="*/ 87612 h 108078"/>
              <a:gd name="connsiteX309" fmla="*/ 300949 w 1424013"/>
              <a:gd name="connsiteY309" fmla="*/ 83384 h 108078"/>
              <a:gd name="connsiteX310" fmla="*/ 292660 w 1424013"/>
              <a:gd name="connsiteY310" fmla="*/ 71543 h 108078"/>
              <a:gd name="connsiteX311" fmla="*/ 292323 w 1424013"/>
              <a:gd name="connsiteY311" fmla="*/ 71543 h 108078"/>
              <a:gd name="connsiteX312" fmla="*/ 292323 w 1424013"/>
              <a:gd name="connsiteY312" fmla="*/ 106386 h 108078"/>
              <a:gd name="connsiteX313" fmla="*/ 280990 w 1424013"/>
              <a:gd name="connsiteY313" fmla="*/ 106386 h 108078"/>
              <a:gd name="connsiteX314" fmla="*/ 280990 w 1424013"/>
              <a:gd name="connsiteY314" fmla="*/ 21310 h 108078"/>
              <a:gd name="connsiteX315" fmla="*/ 292323 w 1424013"/>
              <a:gd name="connsiteY315" fmla="*/ 21310 h 108078"/>
              <a:gd name="connsiteX316" fmla="*/ 292323 w 1424013"/>
              <a:gd name="connsiteY316" fmla="*/ 36194 h 108078"/>
              <a:gd name="connsiteX317" fmla="*/ 300610 w 1424013"/>
              <a:gd name="connsiteY317" fmla="*/ 24185 h 108078"/>
              <a:gd name="connsiteX318" fmla="*/ 314817 w 1424013"/>
              <a:gd name="connsiteY318" fmla="*/ 19957 h 108078"/>
              <a:gd name="connsiteX319" fmla="*/ 821043 w 1424013"/>
              <a:gd name="connsiteY319" fmla="*/ 19789 h 108078"/>
              <a:gd name="connsiteX320" fmla="*/ 843200 w 1424013"/>
              <a:gd name="connsiteY320" fmla="*/ 29429 h 108078"/>
              <a:gd name="connsiteX321" fmla="*/ 850980 w 1424013"/>
              <a:gd name="connsiteY321" fmla="*/ 54631 h 108078"/>
              <a:gd name="connsiteX322" fmla="*/ 850980 w 1424013"/>
              <a:gd name="connsiteY322" fmla="*/ 56830 h 108078"/>
              <a:gd name="connsiteX323" fmla="*/ 850811 w 1424013"/>
              <a:gd name="connsiteY323" fmla="*/ 56830 h 108078"/>
              <a:gd name="connsiteX324" fmla="*/ 801255 w 1424013"/>
              <a:gd name="connsiteY324" fmla="*/ 56830 h 108078"/>
              <a:gd name="connsiteX325" fmla="*/ 807344 w 1424013"/>
              <a:gd name="connsiteY325" fmla="*/ 72898 h 108078"/>
              <a:gd name="connsiteX326" fmla="*/ 821212 w 1424013"/>
              <a:gd name="connsiteY326" fmla="*/ 78816 h 108078"/>
              <a:gd name="connsiteX327" fmla="*/ 832713 w 1424013"/>
              <a:gd name="connsiteY327" fmla="*/ 75434 h 108078"/>
              <a:gd name="connsiteX328" fmla="*/ 838296 w 1424013"/>
              <a:gd name="connsiteY328" fmla="*/ 66639 h 108078"/>
              <a:gd name="connsiteX329" fmla="*/ 849797 w 1424013"/>
              <a:gd name="connsiteY329" fmla="*/ 66639 h 108078"/>
              <a:gd name="connsiteX330" fmla="*/ 845230 w 1424013"/>
              <a:gd name="connsiteY330" fmla="*/ 77971 h 108078"/>
              <a:gd name="connsiteX331" fmla="*/ 834913 w 1424013"/>
              <a:gd name="connsiteY331" fmla="*/ 85245 h 108078"/>
              <a:gd name="connsiteX332" fmla="*/ 821382 w 1424013"/>
              <a:gd name="connsiteY332" fmla="*/ 87782 h 108078"/>
              <a:gd name="connsiteX333" fmla="*/ 804806 w 1424013"/>
              <a:gd name="connsiteY333" fmla="*/ 83552 h 108078"/>
              <a:gd name="connsiteX334" fmla="*/ 793644 w 1424013"/>
              <a:gd name="connsiteY334" fmla="*/ 71714 h 108078"/>
              <a:gd name="connsiteX335" fmla="*/ 789753 w 1424013"/>
              <a:gd name="connsiteY335" fmla="*/ 53784 h 108078"/>
              <a:gd name="connsiteX336" fmla="*/ 793474 w 1424013"/>
              <a:gd name="connsiteY336" fmla="*/ 36365 h 108078"/>
              <a:gd name="connsiteX337" fmla="*/ 804298 w 1424013"/>
              <a:gd name="connsiteY337" fmla="*/ 24187 h 108078"/>
              <a:gd name="connsiteX338" fmla="*/ 821043 w 1424013"/>
              <a:gd name="connsiteY338" fmla="*/ 19789 h 108078"/>
              <a:gd name="connsiteX339" fmla="*/ 447083 w 1424013"/>
              <a:gd name="connsiteY339" fmla="*/ 19789 h 108078"/>
              <a:gd name="connsiteX340" fmla="*/ 450634 w 1424013"/>
              <a:gd name="connsiteY340" fmla="*/ 19957 h 108078"/>
              <a:gd name="connsiteX341" fmla="*/ 450634 w 1424013"/>
              <a:gd name="connsiteY341" fmla="*/ 20128 h 108078"/>
              <a:gd name="connsiteX342" fmla="*/ 450634 w 1424013"/>
              <a:gd name="connsiteY342" fmla="*/ 30952 h 108078"/>
              <a:gd name="connsiteX343" fmla="*/ 444884 w 1424013"/>
              <a:gd name="connsiteY343" fmla="*/ 30105 h 108078"/>
              <a:gd name="connsiteX344" fmla="*/ 432538 w 1424013"/>
              <a:gd name="connsiteY344" fmla="*/ 36194 h 108078"/>
              <a:gd name="connsiteX345" fmla="*/ 428479 w 1424013"/>
              <a:gd name="connsiteY345" fmla="*/ 53784 h 108078"/>
              <a:gd name="connsiteX346" fmla="*/ 428479 w 1424013"/>
              <a:gd name="connsiteY346" fmla="*/ 86258 h 108078"/>
              <a:gd name="connsiteX347" fmla="*/ 417146 w 1424013"/>
              <a:gd name="connsiteY347" fmla="*/ 86258 h 108078"/>
              <a:gd name="connsiteX348" fmla="*/ 417146 w 1424013"/>
              <a:gd name="connsiteY348" fmla="*/ 21310 h 108078"/>
              <a:gd name="connsiteX349" fmla="*/ 428140 w 1424013"/>
              <a:gd name="connsiteY349" fmla="*/ 21310 h 108078"/>
              <a:gd name="connsiteX350" fmla="*/ 428140 w 1424013"/>
              <a:gd name="connsiteY350" fmla="*/ 36871 h 108078"/>
              <a:gd name="connsiteX351" fmla="*/ 428479 w 1424013"/>
              <a:gd name="connsiteY351" fmla="*/ 36871 h 108078"/>
              <a:gd name="connsiteX352" fmla="*/ 434397 w 1424013"/>
              <a:gd name="connsiteY352" fmla="*/ 24356 h 108078"/>
              <a:gd name="connsiteX353" fmla="*/ 447083 w 1424013"/>
              <a:gd name="connsiteY353" fmla="*/ 19789 h 108078"/>
              <a:gd name="connsiteX354" fmla="*/ 39652 w 1424013"/>
              <a:gd name="connsiteY354" fmla="*/ 14416 h 108078"/>
              <a:gd name="connsiteX355" fmla="*/ 79304 w 1424013"/>
              <a:gd name="connsiteY355" fmla="*/ 53875 h 108078"/>
              <a:gd name="connsiteX356" fmla="*/ 39652 w 1424013"/>
              <a:gd name="connsiteY356" fmla="*/ 93335 h 108078"/>
              <a:gd name="connsiteX357" fmla="*/ 39652 w 1424013"/>
              <a:gd name="connsiteY357" fmla="*/ 93142 h 108078"/>
              <a:gd name="connsiteX358" fmla="*/ 0 w 1424013"/>
              <a:gd name="connsiteY358" fmla="*/ 53683 h 108078"/>
              <a:gd name="connsiteX359" fmla="*/ 39652 w 1424013"/>
              <a:gd name="connsiteY359" fmla="*/ 14416 h 108078"/>
              <a:gd name="connsiteX360" fmla="*/ 543490 w 1424013"/>
              <a:gd name="connsiteY360" fmla="*/ 14376 h 108078"/>
              <a:gd name="connsiteX361" fmla="*/ 547719 w 1424013"/>
              <a:gd name="connsiteY361" fmla="*/ 14884 h 108078"/>
              <a:gd name="connsiteX362" fmla="*/ 547719 w 1424013"/>
              <a:gd name="connsiteY362" fmla="*/ 25201 h 108078"/>
              <a:gd name="connsiteX363" fmla="*/ 543152 w 1424013"/>
              <a:gd name="connsiteY363" fmla="*/ 24524 h 108078"/>
              <a:gd name="connsiteX364" fmla="*/ 535879 w 1424013"/>
              <a:gd name="connsiteY364" fmla="*/ 27231 h 108078"/>
              <a:gd name="connsiteX365" fmla="*/ 541122 w 1424013"/>
              <a:gd name="connsiteY365" fmla="*/ 40761 h 108078"/>
              <a:gd name="connsiteX366" fmla="*/ 537908 w 1424013"/>
              <a:gd name="connsiteY366" fmla="*/ 51586 h 108078"/>
              <a:gd name="connsiteX367" fmla="*/ 528945 w 1424013"/>
              <a:gd name="connsiteY367" fmla="*/ 59197 h 108078"/>
              <a:gd name="connsiteX368" fmla="*/ 515245 w 1424013"/>
              <a:gd name="connsiteY368" fmla="*/ 61903 h 108078"/>
              <a:gd name="connsiteX369" fmla="*/ 499853 w 1424013"/>
              <a:gd name="connsiteY369" fmla="*/ 58520 h 108078"/>
              <a:gd name="connsiteX370" fmla="*/ 495794 w 1424013"/>
              <a:gd name="connsiteY370" fmla="*/ 64103 h 108078"/>
              <a:gd name="connsiteX371" fmla="*/ 498161 w 1424013"/>
              <a:gd name="connsiteY371" fmla="*/ 68331 h 108078"/>
              <a:gd name="connsiteX372" fmla="*/ 505774 w 1424013"/>
              <a:gd name="connsiteY372" fmla="*/ 69684 h 108078"/>
              <a:gd name="connsiteX373" fmla="*/ 524209 w 1424013"/>
              <a:gd name="connsiteY373" fmla="*/ 69684 h 108078"/>
              <a:gd name="connsiteX374" fmla="*/ 541630 w 1424013"/>
              <a:gd name="connsiteY374" fmla="*/ 73743 h 108078"/>
              <a:gd name="connsiteX375" fmla="*/ 548733 w 1424013"/>
              <a:gd name="connsiteY375" fmla="*/ 88119 h 108078"/>
              <a:gd name="connsiteX376" fmla="*/ 515922 w 1424013"/>
              <a:gd name="connsiteY376" fmla="*/ 108078 h 108078"/>
              <a:gd name="connsiteX377" fmla="*/ 492072 w 1424013"/>
              <a:gd name="connsiteY377" fmla="*/ 104356 h 108078"/>
              <a:gd name="connsiteX378" fmla="*/ 492580 w 1424013"/>
              <a:gd name="connsiteY378" fmla="*/ 104188 h 108078"/>
              <a:gd name="connsiteX379" fmla="*/ 484969 w 1424013"/>
              <a:gd name="connsiteY379" fmla="*/ 92686 h 108078"/>
              <a:gd name="connsiteX380" fmla="*/ 498332 w 1424013"/>
              <a:gd name="connsiteY380" fmla="*/ 79156 h 108078"/>
              <a:gd name="connsiteX381" fmla="*/ 498332 w 1424013"/>
              <a:gd name="connsiteY381" fmla="*/ 78648 h 108078"/>
              <a:gd name="connsiteX382" fmla="*/ 488689 w 1424013"/>
              <a:gd name="connsiteY382" fmla="*/ 75096 h 108078"/>
              <a:gd name="connsiteX383" fmla="*/ 485307 w 1424013"/>
              <a:gd name="connsiteY383" fmla="*/ 67486 h 108078"/>
              <a:gd name="connsiteX384" fmla="*/ 488689 w 1424013"/>
              <a:gd name="connsiteY384" fmla="*/ 60044 h 108078"/>
              <a:gd name="connsiteX385" fmla="*/ 497147 w 1424013"/>
              <a:gd name="connsiteY385" fmla="*/ 56322 h 108078"/>
              <a:gd name="connsiteX386" fmla="*/ 491735 w 1424013"/>
              <a:gd name="connsiteY386" fmla="*/ 49388 h 108078"/>
              <a:gd name="connsiteX387" fmla="*/ 489874 w 1424013"/>
              <a:gd name="connsiteY387" fmla="*/ 40761 h 108078"/>
              <a:gd name="connsiteX388" fmla="*/ 492919 w 1424013"/>
              <a:gd name="connsiteY388" fmla="*/ 29937 h 108078"/>
              <a:gd name="connsiteX389" fmla="*/ 501714 w 1424013"/>
              <a:gd name="connsiteY389" fmla="*/ 22495 h 108078"/>
              <a:gd name="connsiteX390" fmla="*/ 515582 w 1424013"/>
              <a:gd name="connsiteY390" fmla="*/ 19789 h 108078"/>
              <a:gd name="connsiteX391" fmla="*/ 533004 w 1424013"/>
              <a:gd name="connsiteY391" fmla="*/ 24524 h 108078"/>
              <a:gd name="connsiteX392" fmla="*/ 543490 w 1424013"/>
              <a:gd name="connsiteY392" fmla="*/ 14376 h 108078"/>
              <a:gd name="connsiteX393" fmla="*/ 866540 w 1424013"/>
              <a:gd name="connsiteY393" fmla="*/ 5919 h 108078"/>
              <a:gd name="connsiteX394" fmla="*/ 877873 w 1424013"/>
              <a:gd name="connsiteY394" fmla="*/ 5919 h 108078"/>
              <a:gd name="connsiteX395" fmla="*/ 877873 w 1424013"/>
              <a:gd name="connsiteY395" fmla="*/ 21310 h 108078"/>
              <a:gd name="connsiteX396" fmla="*/ 892249 w 1424013"/>
              <a:gd name="connsiteY396" fmla="*/ 21310 h 108078"/>
              <a:gd name="connsiteX397" fmla="*/ 892249 w 1424013"/>
              <a:gd name="connsiteY397" fmla="*/ 30274 h 108078"/>
              <a:gd name="connsiteX398" fmla="*/ 878042 w 1424013"/>
              <a:gd name="connsiteY398" fmla="*/ 30274 h 108078"/>
              <a:gd name="connsiteX399" fmla="*/ 878042 w 1424013"/>
              <a:gd name="connsiteY399" fmla="*/ 68329 h 108078"/>
              <a:gd name="connsiteX400" fmla="*/ 880071 w 1424013"/>
              <a:gd name="connsiteY400" fmla="*/ 76110 h 108078"/>
              <a:gd name="connsiteX401" fmla="*/ 885991 w 1424013"/>
              <a:gd name="connsiteY401" fmla="*/ 78477 h 108078"/>
              <a:gd name="connsiteX402" fmla="*/ 892418 w 1424013"/>
              <a:gd name="connsiteY402" fmla="*/ 77124 h 108078"/>
              <a:gd name="connsiteX403" fmla="*/ 892418 w 1424013"/>
              <a:gd name="connsiteY403" fmla="*/ 86427 h 108078"/>
              <a:gd name="connsiteX404" fmla="*/ 884299 w 1424013"/>
              <a:gd name="connsiteY404" fmla="*/ 87780 h 108078"/>
              <a:gd name="connsiteX405" fmla="*/ 871276 w 1424013"/>
              <a:gd name="connsiteY405" fmla="*/ 83213 h 108078"/>
              <a:gd name="connsiteX406" fmla="*/ 866540 w 1424013"/>
              <a:gd name="connsiteY406" fmla="*/ 69682 h 108078"/>
              <a:gd name="connsiteX407" fmla="*/ 866540 w 1424013"/>
              <a:gd name="connsiteY407" fmla="*/ 30274 h 108078"/>
              <a:gd name="connsiteX408" fmla="*/ 857237 w 1424013"/>
              <a:gd name="connsiteY408" fmla="*/ 30274 h 108078"/>
              <a:gd name="connsiteX409" fmla="*/ 857237 w 1424013"/>
              <a:gd name="connsiteY409" fmla="*/ 21310 h 108078"/>
              <a:gd name="connsiteX410" fmla="*/ 866540 w 1424013"/>
              <a:gd name="connsiteY410" fmla="*/ 21310 h 108078"/>
              <a:gd name="connsiteX411" fmla="*/ 632795 w 1424013"/>
              <a:gd name="connsiteY411" fmla="*/ 5919 h 108078"/>
              <a:gd name="connsiteX412" fmla="*/ 644128 w 1424013"/>
              <a:gd name="connsiteY412" fmla="*/ 5919 h 108078"/>
              <a:gd name="connsiteX413" fmla="*/ 644128 w 1424013"/>
              <a:gd name="connsiteY413" fmla="*/ 21310 h 108078"/>
              <a:gd name="connsiteX414" fmla="*/ 658504 w 1424013"/>
              <a:gd name="connsiteY414" fmla="*/ 21310 h 108078"/>
              <a:gd name="connsiteX415" fmla="*/ 658504 w 1424013"/>
              <a:gd name="connsiteY415" fmla="*/ 30274 h 108078"/>
              <a:gd name="connsiteX416" fmla="*/ 644296 w 1424013"/>
              <a:gd name="connsiteY416" fmla="*/ 30274 h 108078"/>
              <a:gd name="connsiteX417" fmla="*/ 644296 w 1424013"/>
              <a:gd name="connsiteY417" fmla="*/ 68329 h 108078"/>
              <a:gd name="connsiteX418" fmla="*/ 646326 w 1424013"/>
              <a:gd name="connsiteY418" fmla="*/ 76110 h 108078"/>
              <a:gd name="connsiteX419" fmla="*/ 652246 w 1424013"/>
              <a:gd name="connsiteY419" fmla="*/ 78477 h 108078"/>
              <a:gd name="connsiteX420" fmla="*/ 658673 w 1424013"/>
              <a:gd name="connsiteY420" fmla="*/ 77124 h 108078"/>
              <a:gd name="connsiteX421" fmla="*/ 658673 w 1424013"/>
              <a:gd name="connsiteY421" fmla="*/ 86427 h 108078"/>
              <a:gd name="connsiteX422" fmla="*/ 650554 w 1424013"/>
              <a:gd name="connsiteY422" fmla="*/ 87780 h 108078"/>
              <a:gd name="connsiteX423" fmla="*/ 637531 w 1424013"/>
              <a:gd name="connsiteY423" fmla="*/ 83213 h 108078"/>
              <a:gd name="connsiteX424" fmla="*/ 632795 w 1424013"/>
              <a:gd name="connsiteY424" fmla="*/ 69682 h 108078"/>
              <a:gd name="connsiteX425" fmla="*/ 632795 w 1424013"/>
              <a:gd name="connsiteY425" fmla="*/ 30274 h 108078"/>
              <a:gd name="connsiteX426" fmla="*/ 623492 w 1424013"/>
              <a:gd name="connsiteY426" fmla="*/ 30274 h 108078"/>
              <a:gd name="connsiteX427" fmla="*/ 623492 w 1424013"/>
              <a:gd name="connsiteY427" fmla="*/ 21310 h 108078"/>
              <a:gd name="connsiteX428" fmla="*/ 632795 w 1424013"/>
              <a:gd name="connsiteY428" fmla="*/ 21310 h 108078"/>
              <a:gd name="connsiteX429" fmla="*/ 706368 w 1424013"/>
              <a:gd name="connsiteY429" fmla="*/ 3552 h 108078"/>
              <a:gd name="connsiteX430" fmla="*/ 721252 w 1424013"/>
              <a:gd name="connsiteY430" fmla="*/ 3552 h 108078"/>
              <a:gd name="connsiteX431" fmla="*/ 757617 w 1424013"/>
              <a:gd name="connsiteY431" fmla="*/ 60212 h 108078"/>
              <a:gd name="connsiteX432" fmla="*/ 764720 w 1424013"/>
              <a:gd name="connsiteY432" fmla="*/ 73235 h 108078"/>
              <a:gd name="connsiteX433" fmla="*/ 765227 w 1424013"/>
              <a:gd name="connsiteY433" fmla="*/ 73235 h 108078"/>
              <a:gd name="connsiteX434" fmla="*/ 764720 w 1424013"/>
              <a:gd name="connsiteY434" fmla="*/ 58183 h 108078"/>
              <a:gd name="connsiteX435" fmla="*/ 764720 w 1424013"/>
              <a:gd name="connsiteY435" fmla="*/ 3552 h 108078"/>
              <a:gd name="connsiteX436" fmla="*/ 776221 w 1424013"/>
              <a:gd name="connsiteY436" fmla="*/ 3552 h 108078"/>
              <a:gd name="connsiteX437" fmla="*/ 776221 w 1424013"/>
              <a:gd name="connsiteY437" fmla="*/ 86429 h 108078"/>
              <a:gd name="connsiteX438" fmla="*/ 761337 w 1424013"/>
              <a:gd name="connsiteY438" fmla="*/ 86429 h 108078"/>
              <a:gd name="connsiteX439" fmla="*/ 724803 w 1424013"/>
              <a:gd name="connsiteY439" fmla="*/ 30105 h 108078"/>
              <a:gd name="connsiteX440" fmla="*/ 717869 w 1424013"/>
              <a:gd name="connsiteY440" fmla="*/ 16914 h 108078"/>
              <a:gd name="connsiteX441" fmla="*/ 717361 w 1424013"/>
              <a:gd name="connsiteY441" fmla="*/ 16914 h 108078"/>
              <a:gd name="connsiteX442" fmla="*/ 717869 w 1424013"/>
              <a:gd name="connsiteY442" fmla="*/ 31798 h 108078"/>
              <a:gd name="connsiteX443" fmla="*/ 717869 w 1424013"/>
              <a:gd name="connsiteY443" fmla="*/ 86429 h 108078"/>
              <a:gd name="connsiteX444" fmla="*/ 706368 w 1424013"/>
              <a:gd name="connsiteY444" fmla="*/ 86429 h 108078"/>
              <a:gd name="connsiteX445" fmla="*/ 159383 w 1424013"/>
              <a:gd name="connsiteY445" fmla="*/ 2028 h 108078"/>
              <a:gd name="connsiteX446" fmla="*/ 177143 w 1424013"/>
              <a:gd name="connsiteY446" fmla="*/ 5750 h 108078"/>
              <a:gd name="connsiteX447" fmla="*/ 189659 w 1424013"/>
              <a:gd name="connsiteY447" fmla="*/ 16575 h 108078"/>
              <a:gd name="connsiteX448" fmla="*/ 194734 w 1424013"/>
              <a:gd name="connsiteY448" fmla="*/ 32980 h 108078"/>
              <a:gd name="connsiteX449" fmla="*/ 182556 w 1424013"/>
              <a:gd name="connsiteY449" fmla="*/ 32980 h 108078"/>
              <a:gd name="connsiteX450" fmla="*/ 175282 w 1424013"/>
              <a:gd name="connsiteY450" fmla="*/ 17589 h 108078"/>
              <a:gd name="connsiteX451" fmla="*/ 159214 w 1424013"/>
              <a:gd name="connsiteY451" fmla="*/ 11839 h 108078"/>
              <a:gd name="connsiteX452" fmla="*/ 145346 w 1424013"/>
              <a:gd name="connsiteY452" fmla="*/ 16067 h 108078"/>
              <a:gd name="connsiteX453" fmla="*/ 136043 w 1424013"/>
              <a:gd name="connsiteY453" fmla="*/ 27737 h 108078"/>
              <a:gd name="connsiteX454" fmla="*/ 132660 w 1424013"/>
              <a:gd name="connsiteY454" fmla="*/ 44650 h 108078"/>
              <a:gd name="connsiteX455" fmla="*/ 136043 w 1424013"/>
              <a:gd name="connsiteY455" fmla="*/ 61903 h 108078"/>
              <a:gd name="connsiteX456" fmla="*/ 145346 w 1424013"/>
              <a:gd name="connsiteY456" fmla="*/ 73742 h 108078"/>
              <a:gd name="connsiteX457" fmla="*/ 159214 w 1424013"/>
              <a:gd name="connsiteY457" fmla="*/ 77969 h 108078"/>
              <a:gd name="connsiteX458" fmla="*/ 170547 w 1424013"/>
              <a:gd name="connsiteY458" fmla="*/ 75263 h 108078"/>
              <a:gd name="connsiteX459" fmla="*/ 178834 w 1424013"/>
              <a:gd name="connsiteY459" fmla="*/ 67821 h 108078"/>
              <a:gd name="connsiteX460" fmla="*/ 182556 w 1424013"/>
              <a:gd name="connsiteY460" fmla="*/ 56828 h 108078"/>
              <a:gd name="connsiteX461" fmla="*/ 194734 w 1424013"/>
              <a:gd name="connsiteY461" fmla="*/ 56828 h 108078"/>
              <a:gd name="connsiteX462" fmla="*/ 189659 w 1424013"/>
              <a:gd name="connsiteY462" fmla="*/ 73065 h 108078"/>
              <a:gd name="connsiteX463" fmla="*/ 177143 w 1424013"/>
              <a:gd name="connsiteY463" fmla="*/ 84058 h 108078"/>
              <a:gd name="connsiteX464" fmla="*/ 159383 w 1424013"/>
              <a:gd name="connsiteY464" fmla="*/ 87949 h 108078"/>
              <a:gd name="connsiteX465" fmla="*/ 139257 w 1424013"/>
              <a:gd name="connsiteY465" fmla="*/ 82368 h 108078"/>
              <a:gd name="connsiteX466" fmla="*/ 125556 w 1424013"/>
              <a:gd name="connsiteY466" fmla="*/ 66976 h 108078"/>
              <a:gd name="connsiteX467" fmla="*/ 120651 w 1424013"/>
              <a:gd name="connsiteY467" fmla="*/ 44650 h 108078"/>
              <a:gd name="connsiteX468" fmla="*/ 125556 w 1424013"/>
              <a:gd name="connsiteY468" fmla="*/ 22493 h 108078"/>
              <a:gd name="connsiteX469" fmla="*/ 139257 w 1424013"/>
              <a:gd name="connsiteY469" fmla="*/ 7440 h 108078"/>
              <a:gd name="connsiteX470" fmla="*/ 159383 w 1424013"/>
              <a:gd name="connsiteY470" fmla="*/ 2028 h 108078"/>
              <a:gd name="connsiteX471" fmla="*/ 560742 w 1424013"/>
              <a:gd name="connsiteY471" fmla="*/ 0 h 108078"/>
              <a:gd name="connsiteX472" fmla="*/ 572075 w 1424013"/>
              <a:gd name="connsiteY472" fmla="*/ 0 h 108078"/>
              <a:gd name="connsiteX473" fmla="*/ 572075 w 1424013"/>
              <a:gd name="connsiteY473" fmla="*/ 26217 h 108078"/>
              <a:gd name="connsiteX474" fmla="*/ 571904 w 1424013"/>
              <a:gd name="connsiteY474" fmla="*/ 36365 h 108078"/>
              <a:gd name="connsiteX475" fmla="*/ 572412 w 1424013"/>
              <a:gd name="connsiteY475" fmla="*/ 36365 h 108078"/>
              <a:gd name="connsiteX476" fmla="*/ 579686 w 1424013"/>
              <a:gd name="connsiteY476" fmla="*/ 24524 h 108078"/>
              <a:gd name="connsiteX477" fmla="*/ 593048 w 1424013"/>
              <a:gd name="connsiteY477" fmla="*/ 20128 h 108078"/>
              <a:gd name="connsiteX478" fmla="*/ 604380 w 1424013"/>
              <a:gd name="connsiteY478" fmla="*/ 23003 h 108078"/>
              <a:gd name="connsiteX479" fmla="*/ 604380 w 1424013"/>
              <a:gd name="connsiteY479" fmla="*/ 22665 h 108078"/>
              <a:gd name="connsiteX480" fmla="*/ 612328 w 1424013"/>
              <a:gd name="connsiteY480" fmla="*/ 30613 h 108078"/>
              <a:gd name="connsiteX481" fmla="*/ 615203 w 1424013"/>
              <a:gd name="connsiteY481" fmla="*/ 42285 h 108078"/>
              <a:gd name="connsiteX482" fmla="*/ 615203 w 1424013"/>
              <a:gd name="connsiteY482" fmla="*/ 86260 h 108078"/>
              <a:gd name="connsiteX483" fmla="*/ 603872 w 1424013"/>
              <a:gd name="connsiteY483" fmla="*/ 86260 h 108078"/>
              <a:gd name="connsiteX484" fmla="*/ 603872 w 1424013"/>
              <a:gd name="connsiteY484" fmla="*/ 44483 h 108078"/>
              <a:gd name="connsiteX485" fmla="*/ 600151 w 1424013"/>
              <a:gd name="connsiteY485" fmla="*/ 32982 h 108078"/>
              <a:gd name="connsiteX486" fmla="*/ 590002 w 1424013"/>
              <a:gd name="connsiteY486" fmla="*/ 28923 h 108078"/>
              <a:gd name="connsiteX487" fmla="*/ 576979 w 1424013"/>
              <a:gd name="connsiteY487" fmla="*/ 35180 h 108078"/>
              <a:gd name="connsiteX488" fmla="*/ 572075 w 1424013"/>
              <a:gd name="connsiteY488" fmla="*/ 52602 h 108078"/>
              <a:gd name="connsiteX489" fmla="*/ 572075 w 1424013"/>
              <a:gd name="connsiteY489" fmla="*/ 86429 h 108078"/>
              <a:gd name="connsiteX490" fmla="*/ 560742 w 1424013"/>
              <a:gd name="connsiteY490" fmla="*/ 86429 h 108078"/>
              <a:gd name="connsiteX491" fmla="*/ 460614 w 1424013"/>
              <a:gd name="connsiteY491" fmla="*/ 0 h 108078"/>
              <a:gd name="connsiteX492" fmla="*/ 472960 w 1424013"/>
              <a:gd name="connsiteY492" fmla="*/ 0 h 108078"/>
              <a:gd name="connsiteX493" fmla="*/ 472960 w 1424013"/>
              <a:gd name="connsiteY493" fmla="*/ 12009 h 108078"/>
              <a:gd name="connsiteX494" fmla="*/ 460614 w 1424013"/>
              <a:gd name="connsiteY494" fmla="*/ 12009 h 10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Lst>
            <a:rect l="l" t="t" r="r" b="b"/>
            <a:pathLst>
              <a:path w="1424013" h="108078">
                <a:moveTo>
                  <a:pt x="513045" y="78816"/>
                </a:moveTo>
                <a:cubicBezTo>
                  <a:pt x="507295" y="78816"/>
                  <a:pt x="503236" y="79663"/>
                  <a:pt x="500530" y="81523"/>
                </a:cubicBezTo>
                <a:cubicBezTo>
                  <a:pt x="497824" y="83384"/>
                  <a:pt x="496639" y="85752"/>
                  <a:pt x="496639" y="88965"/>
                </a:cubicBezTo>
                <a:cubicBezTo>
                  <a:pt x="496639" y="92686"/>
                  <a:pt x="498332" y="95393"/>
                  <a:pt x="501714" y="96914"/>
                </a:cubicBezTo>
                <a:cubicBezTo>
                  <a:pt x="505097" y="98436"/>
                  <a:pt x="510001" y="99113"/>
                  <a:pt x="516428" y="99113"/>
                </a:cubicBezTo>
                <a:cubicBezTo>
                  <a:pt x="524040" y="99113"/>
                  <a:pt x="529453" y="98268"/>
                  <a:pt x="532665" y="96407"/>
                </a:cubicBezTo>
                <a:lnTo>
                  <a:pt x="532665" y="96577"/>
                </a:lnTo>
                <a:cubicBezTo>
                  <a:pt x="535879" y="94716"/>
                  <a:pt x="537571" y="92179"/>
                  <a:pt x="537571" y="88796"/>
                </a:cubicBezTo>
                <a:cubicBezTo>
                  <a:pt x="537571" y="85413"/>
                  <a:pt x="536218" y="83046"/>
                  <a:pt x="533512" y="81354"/>
                </a:cubicBezTo>
                <a:cubicBezTo>
                  <a:pt x="530806" y="79663"/>
                  <a:pt x="527254" y="78816"/>
                  <a:pt x="522687" y="78816"/>
                </a:cubicBezTo>
                <a:close/>
                <a:moveTo>
                  <a:pt x="1292087" y="77463"/>
                </a:moveTo>
                <a:lnTo>
                  <a:pt x="1292256" y="77803"/>
                </a:lnTo>
                <a:lnTo>
                  <a:pt x="1292087" y="77845"/>
                </a:lnTo>
                <a:close/>
                <a:moveTo>
                  <a:pt x="1270777" y="53955"/>
                </a:moveTo>
                <a:cubicBezTo>
                  <a:pt x="1267731" y="56153"/>
                  <a:pt x="1263164" y="58014"/>
                  <a:pt x="1257075" y="59199"/>
                </a:cubicBezTo>
                <a:lnTo>
                  <a:pt x="1254708" y="59705"/>
                </a:lnTo>
                <a:cubicBezTo>
                  <a:pt x="1251155" y="60381"/>
                  <a:pt x="1248451" y="61058"/>
                  <a:pt x="1246419" y="61734"/>
                </a:cubicBezTo>
                <a:cubicBezTo>
                  <a:pt x="1244391" y="62411"/>
                  <a:pt x="1242868" y="63258"/>
                  <a:pt x="1241515" y="64609"/>
                </a:cubicBezTo>
                <a:cubicBezTo>
                  <a:pt x="1240162" y="65964"/>
                  <a:pt x="1239485" y="67654"/>
                  <a:pt x="1239485" y="70021"/>
                </a:cubicBezTo>
                <a:cubicBezTo>
                  <a:pt x="1239485" y="73067"/>
                  <a:pt x="1240670" y="75265"/>
                  <a:pt x="1242868" y="76789"/>
                </a:cubicBezTo>
                <a:cubicBezTo>
                  <a:pt x="1245068" y="78310"/>
                  <a:pt x="1247943" y="78987"/>
                  <a:pt x="1251494" y="78987"/>
                </a:cubicBezTo>
                <a:cubicBezTo>
                  <a:pt x="1257583" y="78987"/>
                  <a:pt x="1262319" y="76957"/>
                  <a:pt x="1265702" y="73067"/>
                </a:cubicBezTo>
                <a:lnTo>
                  <a:pt x="1265702" y="72898"/>
                </a:lnTo>
                <a:cubicBezTo>
                  <a:pt x="1269084" y="68839"/>
                  <a:pt x="1270777" y="63595"/>
                  <a:pt x="1270777" y="56998"/>
                </a:cubicBezTo>
                <a:close/>
                <a:moveTo>
                  <a:pt x="32722" y="38862"/>
                </a:moveTo>
                <a:lnTo>
                  <a:pt x="32722" y="51373"/>
                </a:lnTo>
                <a:lnTo>
                  <a:pt x="40229" y="51373"/>
                </a:lnTo>
                <a:cubicBezTo>
                  <a:pt x="46004" y="51373"/>
                  <a:pt x="49084" y="49063"/>
                  <a:pt x="49084" y="44829"/>
                </a:cubicBezTo>
                <a:cubicBezTo>
                  <a:pt x="49084" y="40594"/>
                  <a:pt x="46004" y="38862"/>
                  <a:pt x="40229" y="38862"/>
                </a:cubicBezTo>
                <a:close/>
                <a:moveTo>
                  <a:pt x="25023" y="32702"/>
                </a:moveTo>
                <a:lnTo>
                  <a:pt x="44079" y="32702"/>
                </a:lnTo>
                <a:cubicBezTo>
                  <a:pt x="51778" y="32702"/>
                  <a:pt x="56976" y="37322"/>
                  <a:pt x="56976" y="43866"/>
                </a:cubicBezTo>
                <a:cubicBezTo>
                  <a:pt x="56976" y="50026"/>
                  <a:pt x="52356" y="53875"/>
                  <a:pt x="45426" y="54645"/>
                </a:cubicBezTo>
                <a:lnTo>
                  <a:pt x="45426" y="55030"/>
                </a:lnTo>
                <a:cubicBezTo>
                  <a:pt x="51971" y="55608"/>
                  <a:pt x="55051" y="58688"/>
                  <a:pt x="55821" y="64847"/>
                </a:cubicBezTo>
                <a:cubicBezTo>
                  <a:pt x="56206" y="67157"/>
                  <a:pt x="57168" y="72162"/>
                  <a:pt x="58130" y="73509"/>
                </a:cubicBezTo>
                <a:lnTo>
                  <a:pt x="49469" y="73509"/>
                </a:lnTo>
                <a:cubicBezTo>
                  <a:pt x="48891" y="72162"/>
                  <a:pt x="48506" y="69274"/>
                  <a:pt x="48121" y="66002"/>
                </a:cubicBezTo>
                <a:cubicBezTo>
                  <a:pt x="47544" y="59842"/>
                  <a:pt x="46581" y="57918"/>
                  <a:pt x="39459" y="57918"/>
                </a:cubicBezTo>
                <a:lnTo>
                  <a:pt x="32722" y="57918"/>
                </a:lnTo>
                <a:lnTo>
                  <a:pt x="32722" y="73509"/>
                </a:lnTo>
                <a:lnTo>
                  <a:pt x="25023" y="73509"/>
                </a:lnTo>
                <a:close/>
                <a:moveTo>
                  <a:pt x="821043" y="28923"/>
                </a:moveTo>
                <a:cubicBezTo>
                  <a:pt x="816139" y="28923"/>
                  <a:pt x="811572" y="30613"/>
                  <a:pt x="808189" y="33996"/>
                </a:cubicBezTo>
                <a:lnTo>
                  <a:pt x="808020" y="33996"/>
                </a:lnTo>
                <a:cubicBezTo>
                  <a:pt x="804469" y="37379"/>
                  <a:pt x="802439" y="42115"/>
                  <a:pt x="801423" y="48035"/>
                </a:cubicBezTo>
                <a:lnTo>
                  <a:pt x="838802" y="48035"/>
                </a:lnTo>
                <a:cubicBezTo>
                  <a:pt x="838465" y="41946"/>
                  <a:pt x="836604" y="37210"/>
                  <a:pt x="833390" y="33827"/>
                </a:cubicBezTo>
                <a:cubicBezTo>
                  <a:pt x="830177" y="30445"/>
                  <a:pt x="825948" y="28923"/>
                  <a:pt x="821043" y="28923"/>
                </a:cubicBezTo>
                <a:close/>
                <a:moveTo>
                  <a:pt x="1187730" y="28921"/>
                </a:moveTo>
                <a:cubicBezTo>
                  <a:pt x="1183840" y="28921"/>
                  <a:pt x="1180457" y="30105"/>
                  <a:pt x="1177413" y="32304"/>
                </a:cubicBezTo>
                <a:cubicBezTo>
                  <a:pt x="1174368" y="34504"/>
                  <a:pt x="1172170" y="37547"/>
                  <a:pt x="1170478" y="41438"/>
                </a:cubicBezTo>
                <a:cubicBezTo>
                  <a:pt x="1168787" y="45158"/>
                  <a:pt x="1167940" y="49388"/>
                  <a:pt x="1167940" y="53953"/>
                </a:cubicBezTo>
                <a:cubicBezTo>
                  <a:pt x="1167940" y="58520"/>
                  <a:pt x="1168787" y="62748"/>
                  <a:pt x="1170478" y="66470"/>
                </a:cubicBezTo>
                <a:cubicBezTo>
                  <a:pt x="1172170" y="70190"/>
                  <a:pt x="1174368" y="73235"/>
                  <a:pt x="1177413" y="75602"/>
                </a:cubicBezTo>
                <a:cubicBezTo>
                  <a:pt x="1180457" y="77971"/>
                  <a:pt x="1183671" y="78985"/>
                  <a:pt x="1187562" y="78985"/>
                </a:cubicBezTo>
                <a:cubicBezTo>
                  <a:pt x="1191450" y="78985"/>
                  <a:pt x="1194496" y="77971"/>
                  <a:pt x="1197371" y="75773"/>
                </a:cubicBezTo>
                <a:lnTo>
                  <a:pt x="1197539" y="75602"/>
                </a:lnTo>
                <a:cubicBezTo>
                  <a:pt x="1200416" y="73404"/>
                  <a:pt x="1202614" y="70529"/>
                  <a:pt x="1204305" y="66639"/>
                </a:cubicBezTo>
                <a:cubicBezTo>
                  <a:pt x="1205997" y="62748"/>
                  <a:pt x="1206674" y="58520"/>
                  <a:pt x="1206674" y="53616"/>
                </a:cubicBezTo>
                <a:cubicBezTo>
                  <a:pt x="1206674" y="48711"/>
                  <a:pt x="1205828" y="44482"/>
                  <a:pt x="1204305" y="40593"/>
                </a:cubicBezTo>
                <a:cubicBezTo>
                  <a:pt x="1202614" y="36871"/>
                  <a:pt x="1200416" y="33996"/>
                  <a:pt x="1197539" y="31966"/>
                </a:cubicBezTo>
                <a:cubicBezTo>
                  <a:pt x="1194664" y="29937"/>
                  <a:pt x="1191450" y="28921"/>
                  <a:pt x="1187730" y="28921"/>
                </a:cubicBezTo>
                <a:close/>
                <a:moveTo>
                  <a:pt x="1002694" y="28921"/>
                </a:moveTo>
                <a:cubicBezTo>
                  <a:pt x="996774" y="28921"/>
                  <a:pt x="991870" y="31119"/>
                  <a:pt x="988318" y="35686"/>
                </a:cubicBezTo>
                <a:cubicBezTo>
                  <a:pt x="984765" y="40254"/>
                  <a:pt x="982906" y="46174"/>
                  <a:pt x="982906" y="53616"/>
                </a:cubicBezTo>
                <a:cubicBezTo>
                  <a:pt x="982906" y="58520"/>
                  <a:pt x="983751" y="62917"/>
                  <a:pt x="985444" y="66807"/>
                </a:cubicBezTo>
                <a:cubicBezTo>
                  <a:pt x="987134" y="70529"/>
                  <a:pt x="989501" y="73573"/>
                  <a:pt x="992378" y="75771"/>
                </a:cubicBezTo>
                <a:cubicBezTo>
                  <a:pt x="995421" y="77971"/>
                  <a:pt x="998804" y="78985"/>
                  <a:pt x="1002863" y="78985"/>
                </a:cubicBezTo>
                <a:cubicBezTo>
                  <a:pt x="1006922" y="78985"/>
                  <a:pt x="1010305" y="77971"/>
                  <a:pt x="1013350" y="75771"/>
                </a:cubicBezTo>
                <a:lnTo>
                  <a:pt x="1013011" y="75771"/>
                </a:lnTo>
                <a:cubicBezTo>
                  <a:pt x="1016057" y="73573"/>
                  <a:pt x="1018255" y="70698"/>
                  <a:pt x="1019946" y="66807"/>
                </a:cubicBezTo>
                <a:cubicBezTo>
                  <a:pt x="1021638" y="63087"/>
                  <a:pt x="1022483" y="58689"/>
                  <a:pt x="1022483" y="53616"/>
                </a:cubicBezTo>
                <a:cubicBezTo>
                  <a:pt x="1022483" y="46174"/>
                  <a:pt x="1020622" y="40254"/>
                  <a:pt x="1017071" y="35686"/>
                </a:cubicBezTo>
                <a:cubicBezTo>
                  <a:pt x="1013519" y="31119"/>
                  <a:pt x="1008615" y="28921"/>
                  <a:pt x="1002694" y="28921"/>
                </a:cubicBezTo>
                <a:close/>
                <a:moveTo>
                  <a:pt x="311943" y="28921"/>
                </a:moveTo>
                <a:cubicBezTo>
                  <a:pt x="308052" y="28921"/>
                  <a:pt x="304669" y="30105"/>
                  <a:pt x="301626" y="32304"/>
                </a:cubicBezTo>
                <a:cubicBezTo>
                  <a:pt x="298580" y="34504"/>
                  <a:pt x="296382" y="37547"/>
                  <a:pt x="294690" y="41438"/>
                </a:cubicBezTo>
                <a:cubicBezTo>
                  <a:pt x="292999" y="45158"/>
                  <a:pt x="292154" y="49388"/>
                  <a:pt x="292154" y="53953"/>
                </a:cubicBezTo>
                <a:cubicBezTo>
                  <a:pt x="292154" y="58520"/>
                  <a:pt x="292999" y="62748"/>
                  <a:pt x="294690" y="66470"/>
                </a:cubicBezTo>
                <a:cubicBezTo>
                  <a:pt x="296382" y="70190"/>
                  <a:pt x="298580" y="73235"/>
                  <a:pt x="301626" y="75602"/>
                </a:cubicBezTo>
                <a:cubicBezTo>
                  <a:pt x="304669" y="77971"/>
                  <a:pt x="307883" y="78985"/>
                  <a:pt x="311774" y="78985"/>
                </a:cubicBezTo>
                <a:cubicBezTo>
                  <a:pt x="315663" y="78985"/>
                  <a:pt x="318708" y="77971"/>
                  <a:pt x="321583" y="75773"/>
                </a:cubicBezTo>
                <a:lnTo>
                  <a:pt x="321752" y="75602"/>
                </a:lnTo>
                <a:cubicBezTo>
                  <a:pt x="324628" y="73404"/>
                  <a:pt x="326827" y="70529"/>
                  <a:pt x="328517" y="66639"/>
                </a:cubicBezTo>
                <a:cubicBezTo>
                  <a:pt x="330209" y="62748"/>
                  <a:pt x="330886" y="58520"/>
                  <a:pt x="330886" y="53616"/>
                </a:cubicBezTo>
                <a:cubicBezTo>
                  <a:pt x="330886" y="48711"/>
                  <a:pt x="330041" y="44482"/>
                  <a:pt x="328517" y="40593"/>
                </a:cubicBezTo>
                <a:cubicBezTo>
                  <a:pt x="326827" y="36871"/>
                  <a:pt x="324628" y="33996"/>
                  <a:pt x="321752" y="31966"/>
                </a:cubicBezTo>
                <a:cubicBezTo>
                  <a:pt x="318877" y="29937"/>
                  <a:pt x="315663" y="28921"/>
                  <a:pt x="311943" y="28921"/>
                </a:cubicBezTo>
                <a:close/>
                <a:moveTo>
                  <a:pt x="236846" y="28921"/>
                </a:moveTo>
                <a:cubicBezTo>
                  <a:pt x="230926" y="28921"/>
                  <a:pt x="226021" y="31119"/>
                  <a:pt x="222470" y="35686"/>
                </a:cubicBezTo>
                <a:cubicBezTo>
                  <a:pt x="218919" y="40254"/>
                  <a:pt x="217058" y="46174"/>
                  <a:pt x="217058" y="53616"/>
                </a:cubicBezTo>
                <a:cubicBezTo>
                  <a:pt x="217058" y="58520"/>
                  <a:pt x="217903" y="62917"/>
                  <a:pt x="219595" y="66807"/>
                </a:cubicBezTo>
                <a:cubicBezTo>
                  <a:pt x="221286" y="70529"/>
                  <a:pt x="223654" y="73573"/>
                  <a:pt x="226529" y="75771"/>
                </a:cubicBezTo>
                <a:cubicBezTo>
                  <a:pt x="229573" y="77971"/>
                  <a:pt x="232956" y="78985"/>
                  <a:pt x="237015" y="78985"/>
                </a:cubicBezTo>
                <a:cubicBezTo>
                  <a:pt x="241074" y="78985"/>
                  <a:pt x="244457" y="77971"/>
                  <a:pt x="247502" y="75771"/>
                </a:cubicBezTo>
                <a:lnTo>
                  <a:pt x="247163" y="75771"/>
                </a:lnTo>
                <a:cubicBezTo>
                  <a:pt x="250208" y="73573"/>
                  <a:pt x="252407" y="70698"/>
                  <a:pt x="254099" y="66807"/>
                </a:cubicBezTo>
                <a:cubicBezTo>
                  <a:pt x="255789" y="63087"/>
                  <a:pt x="256635" y="58689"/>
                  <a:pt x="256635" y="53616"/>
                </a:cubicBezTo>
                <a:cubicBezTo>
                  <a:pt x="256635" y="46174"/>
                  <a:pt x="254776" y="40254"/>
                  <a:pt x="251222" y="35686"/>
                </a:cubicBezTo>
                <a:cubicBezTo>
                  <a:pt x="247671" y="31119"/>
                  <a:pt x="242766" y="28921"/>
                  <a:pt x="236846" y="28921"/>
                </a:cubicBezTo>
                <a:close/>
                <a:moveTo>
                  <a:pt x="515751" y="28752"/>
                </a:moveTo>
                <a:cubicBezTo>
                  <a:pt x="511355" y="28752"/>
                  <a:pt x="507803" y="29768"/>
                  <a:pt x="505097" y="31966"/>
                </a:cubicBezTo>
                <a:cubicBezTo>
                  <a:pt x="502391" y="34165"/>
                  <a:pt x="501038" y="37210"/>
                  <a:pt x="501038" y="41101"/>
                </a:cubicBezTo>
                <a:cubicBezTo>
                  <a:pt x="501038" y="44989"/>
                  <a:pt x="502391" y="48203"/>
                  <a:pt x="505097" y="50233"/>
                </a:cubicBezTo>
                <a:cubicBezTo>
                  <a:pt x="507803" y="52263"/>
                  <a:pt x="511355" y="53447"/>
                  <a:pt x="515751" y="53447"/>
                </a:cubicBezTo>
                <a:cubicBezTo>
                  <a:pt x="520150" y="53447"/>
                  <a:pt x="523701" y="52431"/>
                  <a:pt x="526407" y="50233"/>
                </a:cubicBezTo>
                <a:cubicBezTo>
                  <a:pt x="529113" y="48035"/>
                  <a:pt x="530466" y="44989"/>
                  <a:pt x="530466" y="41101"/>
                </a:cubicBezTo>
                <a:cubicBezTo>
                  <a:pt x="530466" y="37210"/>
                  <a:pt x="529113" y="34165"/>
                  <a:pt x="526407" y="31966"/>
                </a:cubicBezTo>
                <a:cubicBezTo>
                  <a:pt x="523701" y="29768"/>
                  <a:pt x="520150" y="28752"/>
                  <a:pt x="515751" y="28752"/>
                </a:cubicBezTo>
                <a:close/>
                <a:moveTo>
                  <a:pt x="1344857" y="22664"/>
                </a:moveTo>
                <a:lnTo>
                  <a:pt x="1345028" y="22832"/>
                </a:lnTo>
                <a:lnTo>
                  <a:pt x="1345026" y="22832"/>
                </a:lnTo>
                <a:close/>
                <a:moveTo>
                  <a:pt x="39652" y="22115"/>
                </a:moveTo>
                <a:cubicBezTo>
                  <a:pt x="21751" y="22115"/>
                  <a:pt x="8854" y="34819"/>
                  <a:pt x="8854" y="53490"/>
                </a:cubicBezTo>
                <a:cubicBezTo>
                  <a:pt x="8854" y="72162"/>
                  <a:pt x="21943" y="85443"/>
                  <a:pt x="39844" y="85443"/>
                </a:cubicBezTo>
                <a:lnTo>
                  <a:pt x="39652" y="85635"/>
                </a:lnTo>
                <a:cubicBezTo>
                  <a:pt x="57361" y="85635"/>
                  <a:pt x="70642" y="72162"/>
                  <a:pt x="70642" y="53683"/>
                </a:cubicBezTo>
                <a:cubicBezTo>
                  <a:pt x="70642" y="35204"/>
                  <a:pt x="57553" y="22115"/>
                  <a:pt x="39652" y="22115"/>
                </a:cubicBezTo>
                <a:close/>
                <a:moveTo>
                  <a:pt x="461122" y="21312"/>
                </a:moveTo>
                <a:lnTo>
                  <a:pt x="472452" y="21312"/>
                </a:lnTo>
                <a:lnTo>
                  <a:pt x="472452" y="86429"/>
                </a:lnTo>
                <a:lnTo>
                  <a:pt x="461122" y="86429"/>
                </a:lnTo>
                <a:close/>
                <a:moveTo>
                  <a:pt x="1362110" y="21310"/>
                </a:moveTo>
                <a:lnTo>
                  <a:pt x="1374625" y="21310"/>
                </a:lnTo>
                <a:lnTo>
                  <a:pt x="1390186" y="64440"/>
                </a:lnTo>
                <a:cubicBezTo>
                  <a:pt x="1391878" y="68668"/>
                  <a:pt x="1392892" y="72390"/>
                  <a:pt x="1393570" y="75602"/>
                </a:cubicBezTo>
                <a:lnTo>
                  <a:pt x="1393908" y="75602"/>
                </a:lnTo>
                <a:cubicBezTo>
                  <a:pt x="1394584" y="72559"/>
                  <a:pt x="1395769" y="68837"/>
                  <a:pt x="1397290" y="64440"/>
                </a:cubicBezTo>
                <a:lnTo>
                  <a:pt x="1412512" y="21310"/>
                </a:lnTo>
                <a:lnTo>
                  <a:pt x="1424013" y="21310"/>
                </a:lnTo>
                <a:lnTo>
                  <a:pt x="1400504" y="84060"/>
                </a:lnTo>
                <a:cubicBezTo>
                  <a:pt x="1398136" y="90318"/>
                  <a:pt x="1394753" y="95899"/>
                  <a:pt x="1390356" y="100805"/>
                </a:cubicBezTo>
                <a:cubicBezTo>
                  <a:pt x="1385958" y="105709"/>
                  <a:pt x="1380377" y="108076"/>
                  <a:pt x="1373611" y="108076"/>
                </a:cubicBezTo>
                <a:cubicBezTo>
                  <a:pt x="1370568" y="108076"/>
                  <a:pt x="1367860" y="107570"/>
                  <a:pt x="1365662" y="106386"/>
                </a:cubicBezTo>
                <a:lnTo>
                  <a:pt x="1365662" y="97083"/>
                </a:lnTo>
                <a:cubicBezTo>
                  <a:pt x="1368030" y="98436"/>
                  <a:pt x="1370568" y="98944"/>
                  <a:pt x="1373443" y="98944"/>
                </a:cubicBezTo>
                <a:cubicBezTo>
                  <a:pt x="1376994" y="98944"/>
                  <a:pt x="1380038" y="97928"/>
                  <a:pt x="1382575" y="95730"/>
                </a:cubicBezTo>
                <a:cubicBezTo>
                  <a:pt x="1385113" y="93532"/>
                  <a:pt x="1386974" y="90826"/>
                  <a:pt x="1388327" y="87443"/>
                </a:cubicBezTo>
                <a:close/>
                <a:moveTo>
                  <a:pt x="345939" y="21310"/>
                </a:moveTo>
                <a:lnTo>
                  <a:pt x="358455" y="21310"/>
                </a:lnTo>
                <a:lnTo>
                  <a:pt x="374014" y="64440"/>
                </a:lnTo>
                <a:cubicBezTo>
                  <a:pt x="375706" y="68668"/>
                  <a:pt x="376722" y="72390"/>
                  <a:pt x="377399" y="75602"/>
                </a:cubicBezTo>
                <a:lnTo>
                  <a:pt x="377736" y="75602"/>
                </a:lnTo>
                <a:cubicBezTo>
                  <a:pt x="378413" y="72559"/>
                  <a:pt x="379597" y="68837"/>
                  <a:pt x="381119" y="64440"/>
                </a:cubicBezTo>
                <a:lnTo>
                  <a:pt x="396340" y="21310"/>
                </a:lnTo>
                <a:lnTo>
                  <a:pt x="407843" y="21310"/>
                </a:lnTo>
                <a:lnTo>
                  <a:pt x="384333" y="84060"/>
                </a:lnTo>
                <a:cubicBezTo>
                  <a:pt x="381964" y="90318"/>
                  <a:pt x="378581" y="95899"/>
                  <a:pt x="374185" y="100805"/>
                </a:cubicBezTo>
                <a:cubicBezTo>
                  <a:pt x="369786" y="105709"/>
                  <a:pt x="364205" y="108076"/>
                  <a:pt x="357440" y="108076"/>
                </a:cubicBezTo>
                <a:cubicBezTo>
                  <a:pt x="354396" y="108076"/>
                  <a:pt x="351690" y="107570"/>
                  <a:pt x="349490" y="106386"/>
                </a:cubicBezTo>
                <a:lnTo>
                  <a:pt x="349490" y="97083"/>
                </a:lnTo>
                <a:cubicBezTo>
                  <a:pt x="351859" y="98436"/>
                  <a:pt x="354396" y="98944"/>
                  <a:pt x="357271" y="98944"/>
                </a:cubicBezTo>
                <a:cubicBezTo>
                  <a:pt x="360822" y="98944"/>
                  <a:pt x="363868" y="97928"/>
                  <a:pt x="366404" y="95730"/>
                </a:cubicBezTo>
                <a:cubicBezTo>
                  <a:pt x="368941" y="93532"/>
                  <a:pt x="370802" y="90826"/>
                  <a:pt x="372155" y="87443"/>
                </a:cubicBezTo>
                <a:close/>
                <a:moveTo>
                  <a:pt x="1256569" y="20297"/>
                </a:moveTo>
                <a:cubicBezTo>
                  <a:pt x="1265025" y="20297"/>
                  <a:pt x="1271114" y="22157"/>
                  <a:pt x="1275511" y="26046"/>
                </a:cubicBezTo>
                <a:cubicBezTo>
                  <a:pt x="1279909" y="29937"/>
                  <a:pt x="1282107" y="35349"/>
                  <a:pt x="1282107" y="42454"/>
                </a:cubicBezTo>
                <a:lnTo>
                  <a:pt x="1282107" y="72053"/>
                </a:lnTo>
                <a:cubicBezTo>
                  <a:pt x="1282107" y="76789"/>
                  <a:pt x="1283968" y="78987"/>
                  <a:pt x="1287520" y="78987"/>
                </a:cubicBezTo>
                <a:lnTo>
                  <a:pt x="1292087" y="77845"/>
                </a:lnTo>
                <a:lnTo>
                  <a:pt x="1292087" y="85921"/>
                </a:lnTo>
                <a:cubicBezTo>
                  <a:pt x="1289549" y="86766"/>
                  <a:pt x="1286843" y="87274"/>
                  <a:pt x="1284308" y="87274"/>
                </a:cubicBezTo>
                <a:cubicBezTo>
                  <a:pt x="1279740" y="87274"/>
                  <a:pt x="1276526" y="86090"/>
                  <a:pt x="1274328" y="83723"/>
                </a:cubicBezTo>
                <a:cubicBezTo>
                  <a:pt x="1272130" y="81354"/>
                  <a:pt x="1271114" y="78140"/>
                  <a:pt x="1271114" y="74082"/>
                </a:cubicBezTo>
                <a:lnTo>
                  <a:pt x="1271114" y="71882"/>
                </a:lnTo>
                <a:lnTo>
                  <a:pt x="1270606" y="71882"/>
                </a:lnTo>
                <a:cubicBezTo>
                  <a:pt x="1269253" y="76789"/>
                  <a:pt x="1266547" y="80848"/>
                  <a:pt x="1262488" y="83723"/>
                </a:cubicBezTo>
                <a:cubicBezTo>
                  <a:pt x="1258428" y="86598"/>
                  <a:pt x="1253692" y="88119"/>
                  <a:pt x="1247943" y="88119"/>
                </a:cubicBezTo>
                <a:cubicBezTo>
                  <a:pt x="1242191" y="88119"/>
                  <a:pt x="1237118" y="86598"/>
                  <a:pt x="1233396" y="83723"/>
                </a:cubicBezTo>
                <a:cubicBezTo>
                  <a:pt x="1229676" y="80848"/>
                  <a:pt x="1227815" y="76449"/>
                  <a:pt x="1227815" y="70698"/>
                </a:cubicBezTo>
                <a:cubicBezTo>
                  <a:pt x="1227815" y="65964"/>
                  <a:pt x="1229000" y="62411"/>
                  <a:pt x="1231537" y="59875"/>
                </a:cubicBezTo>
                <a:cubicBezTo>
                  <a:pt x="1234073" y="57338"/>
                  <a:pt x="1236949" y="55477"/>
                  <a:pt x="1240330" y="54631"/>
                </a:cubicBezTo>
                <a:cubicBezTo>
                  <a:pt x="1243715" y="53616"/>
                  <a:pt x="1248451" y="52602"/>
                  <a:pt x="1254369" y="51417"/>
                </a:cubicBezTo>
                <a:cubicBezTo>
                  <a:pt x="1260120" y="50404"/>
                  <a:pt x="1264180" y="49050"/>
                  <a:pt x="1266717" y="47527"/>
                </a:cubicBezTo>
                <a:cubicBezTo>
                  <a:pt x="1269253" y="46005"/>
                  <a:pt x="1270606" y="43299"/>
                  <a:pt x="1270606" y="39748"/>
                </a:cubicBezTo>
                <a:cubicBezTo>
                  <a:pt x="1270606" y="36534"/>
                  <a:pt x="1269422" y="33996"/>
                  <a:pt x="1267223" y="31966"/>
                </a:cubicBezTo>
                <a:cubicBezTo>
                  <a:pt x="1264856" y="29937"/>
                  <a:pt x="1261305" y="29092"/>
                  <a:pt x="1256399" y="29092"/>
                </a:cubicBezTo>
                <a:cubicBezTo>
                  <a:pt x="1245913" y="29092"/>
                  <a:pt x="1240838" y="33827"/>
                  <a:pt x="1240838" y="43299"/>
                </a:cubicBezTo>
                <a:lnTo>
                  <a:pt x="1229506" y="43299"/>
                </a:lnTo>
                <a:cubicBezTo>
                  <a:pt x="1229506" y="36026"/>
                  <a:pt x="1232043" y="30445"/>
                  <a:pt x="1236779" y="26385"/>
                </a:cubicBezTo>
                <a:cubicBezTo>
                  <a:pt x="1241515" y="22326"/>
                  <a:pt x="1248112" y="20297"/>
                  <a:pt x="1256569" y="20297"/>
                </a:cubicBezTo>
                <a:close/>
                <a:moveTo>
                  <a:pt x="1002694" y="20126"/>
                </a:moveTo>
                <a:cubicBezTo>
                  <a:pt x="1009121" y="20126"/>
                  <a:pt x="1014533" y="21479"/>
                  <a:pt x="1019439" y="24354"/>
                </a:cubicBezTo>
                <a:cubicBezTo>
                  <a:pt x="1024344" y="27229"/>
                  <a:pt x="1027895" y="31119"/>
                  <a:pt x="1030602" y="36194"/>
                </a:cubicBezTo>
                <a:cubicBezTo>
                  <a:pt x="1033139" y="41268"/>
                  <a:pt x="1034492" y="47188"/>
                  <a:pt x="1034492" y="53784"/>
                </a:cubicBezTo>
                <a:cubicBezTo>
                  <a:pt x="1034492" y="60379"/>
                  <a:pt x="1033139" y="66470"/>
                  <a:pt x="1030602" y="71543"/>
                </a:cubicBezTo>
                <a:cubicBezTo>
                  <a:pt x="1028066" y="76787"/>
                  <a:pt x="1024344" y="80677"/>
                  <a:pt x="1019439" y="83552"/>
                </a:cubicBezTo>
                <a:cubicBezTo>
                  <a:pt x="1014704" y="86427"/>
                  <a:pt x="1009121" y="87949"/>
                  <a:pt x="1002694" y="87949"/>
                </a:cubicBezTo>
                <a:cubicBezTo>
                  <a:pt x="996268" y="87949"/>
                  <a:pt x="990856" y="86596"/>
                  <a:pt x="985950" y="83552"/>
                </a:cubicBezTo>
                <a:cubicBezTo>
                  <a:pt x="981214" y="80677"/>
                  <a:pt x="977494" y="76618"/>
                  <a:pt x="974788" y="71543"/>
                </a:cubicBezTo>
                <a:cubicBezTo>
                  <a:pt x="972250" y="66300"/>
                  <a:pt x="970897" y="60379"/>
                  <a:pt x="970897" y="53784"/>
                </a:cubicBezTo>
                <a:cubicBezTo>
                  <a:pt x="970897" y="47188"/>
                  <a:pt x="972250" y="41268"/>
                  <a:pt x="974788" y="36194"/>
                </a:cubicBezTo>
                <a:cubicBezTo>
                  <a:pt x="977325" y="31119"/>
                  <a:pt x="981045" y="27060"/>
                  <a:pt x="985950" y="24354"/>
                </a:cubicBezTo>
                <a:cubicBezTo>
                  <a:pt x="990856" y="21648"/>
                  <a:pt x="996268" y="20126"/>
                  <a:pt x="1002694" y="20126"/>
                </a:cubicBezTo>
                <a:close/>
                <a:moveTo>
                  <a:pt x="932334" y="20126"/>
                </a:moveTo>
                <a:cubicBezTo>
                  <a:pt x="937746" y="20126"/>
                  <a:pt x="942652" y="21140"/>
                  <a:pt x="946880" y="23340"/>
                </a:cubicBezTo>
                <a:cubicBezTo>
                  <a:pt x="951108" y="25538"/>
                  <a:pt x="954491" y="28413"/>
                  <a:pt x="957197" y="32472"/>
                </a:cubicBezTo>
                <a:cubicBezTo>
                  <a:pt x="959735" y="36363"/>
                  <a:pt x="961257" y="40930"/>
                  <a:pt x="961596" y="46003"/>
                </a:cubicBezTo>
                <a:lnTo>
                  <a:pt x="949755" y="46003"/>
                </a:lnTo>
                <a:cubicBezTo>
                  <a:pt x="949079" y="41099"/>
                  <a:pt x="947218" y="37040"/>
                  <a:pt x="944512" y="33826"/>
                </a:cubicBezTo>
                <a:cubicBezTo>
                  <a:pt x="941637" y="30782"/>
                  <a:pt x="937746" y="29090"/>
                  <a:pt x="932504" y="29090"/>
                </a:cubicBezTo>
                <a:cubicBezTo>
                  <a:pt x="926245" y="29090"/>
                  <a:pt x="921340" y="31459"/>
                  <a:pt x="917620" y="36026"/>
                </a:cubicBezTo>
                <a:cubicBezTo>
                  <a:pt x="914067" y="40591"/>
                  <a:pt x="912208" y="46680"/>
                  <a:pt x="912208" y="54122"/>
                </a:cubicBezTo>
                <a:cubicBezTo>
                  <a:pt x="912208" y="61564"/>
                  <a:pt x="914067" y="67653"/>
                  <a:pt x="917620" y="72220"/>
                </a:cubicBezTo>
                <a:cubicBezTo>
                  <a:pt x="921172" y="76787"/>
                  <a:pt x="926076" y="79154"/>
                  <a:pt x="932165" y="79154"/>
                </a:cubicBezTo>
                <a:cubicBezTo>
                  <a:pt x="937070" y="79154"/>
                  <a:pt x="941129" y="77632"/>
                  <a:pt x="944343" y="74418"/>
                </a:cubicBezTo>
                <a:cubicBezTo>
                  <a:pt x="947557" y="71375"/>
                  <a:pt x="949418" y="66976"/>
                  <a:pt x="949924" y="61564"/>
                </a:cubicBezTo>
                <a:lnTo>
                  <a:pt x="961764" y="61564"/>
                </a:lnTo>
                <a:cubicBezTo>
                  <a:pt x="961425" y="66976"/>
                  <a:pt x="959904" y="71543"/>
                  <a:pt x="957197" y="75602"/>
                </a:cubicBezTo>
                <a:cubicBezTo>
                  <a:pt x="954491" y="79662"/>
                  <a:pt x="951108" y="82707"/>
                  <a:pt x="946712" y="84905"/>
                </a:cubicBezTo>
                <a:cubicBezTo>
                  <a:pt x="942313" y="87104"/>
                  <a:pt x="937409" y="88119"/>
                  <a:pt x="931996" y="88119"/>
                </a:cubicBezTo>
                <a:cubicBezTo>
                  <a:pt x="925739" y="88119"/>
                  <a:pt x="920327" y="86766"/>
                  <a:pt x="915420" y="83721"/>
                </a:cubicBezTo>
                <a:lnTo>
                  <a:pt x="915591" y="83552"/>
                </a:lnTo>
                <a:cubicBezTo>
                  <a:pt x="910855" y="80677"/>
                  <a:pt x="907133" y="76618"/>
                  <a:pt x="904427" y="71543"/>
                </a:cubicBezTo>
                <a:cubicBezTo>
                  <a:pt x="901721" y="66470"/>
                  <a:pt x="900368" y="60550"/>
                  <a:pt x="900368" y="53953"/>
                </a:cubicBezTo>
                <a:cubicBezTo>
                  <a:pt x="900368" y="47356"/>
                  <a:pt x="901721" y="41438"/>
                  <a:pt x="904258" y="36363"/>
                </a:cubicBezTo>
                <a:cubicBezTo>
                  <a:pt x="906964" y="31288"/>
                  <a:pt x="910684" y="27229"/>
                  <a:pt x="915591" y="24354"/>
                </a:cubicBezTo>
                <a:cubicBezTo>
                  <a:pt x="920495" y="21479"/>
                  <a:pt x="926076" y="20126"/>
                  <a:pt x="932334" y="20126"/>
                </a:cubicBezTo>
                <a:close/>
                <a:moveTo>
                  <a:pt x="236846" y="20126"/>
                </a:moveTo>
                <a:cubicBezTo>
                  <a:pt x="243274" y="20126"/>
                  <a:pt x="248687" y="21479"/>
                  <a:pt x="253591" y="24354"/>
                </a:cubicBezTo>
                <a:cubicBezTo>
                  <a:pt x="258496" y="27229"/>
                  <a:pt x="262047" y="31119"/>
                  <a:pt x="264753" y="36194"/>
                </a:cubicBezTo>
                <a:cubicBezTo>
                  <a:pt x="267291" y="41268"/>
                  <a:pt x="268644" y="47188"/>
                  <a:pt x="268644" y="53784"/>
                </a:cubicBezTo>
                <a:cubicBezTo>
                  <a:pt x="268644" y="60379"/>
                  <a:pt x="267291" y="66470"/>
                  <a:pt x="264753" y="71543"/>
                </a:cubicBezTo>
                <a:cubicBezTo>
                  <a:pt x="262217" y="76787"/>
                  <a:pt x="258496" y="80677"/>
                  <a:pt x="253591" y="83552"/>
                </a:cubicBezTo>
                <a:cubicBezTo>
                  <a:pt x="248855" y="86427"/>
                  <a:pt x="243274" y="87949"/>
                  <a:pt x="236846" y="87949"/>
                </a:cubicBezTo>
                <a:cubicBezTo>
                  <a:pt x="230420" y="87949"/>
                  <a:pt x="225008" y="86596"/>
                  <a:pt x="220101" y="83552"/>
                </a:cubicBezTo>
                <a:cubicBezTo>
                  <a:pt x="215365" y="80677"/>
                  <a:pt x="211645" y="76618"/>
                  <a:pt x="208939" y="71543"/>
                </a:cubicBezTo>
                <a:cubicBezTo>
                  <a:pt x="206402" y="66300"/>
                  <a:pt x="205049" y="60379"/>
                  <a:pt x="205049" y="53784"/>
                </a:cubicBezTo>
                <a:cubicBezTo>
                  <a:pt x="205049" y="47188"/>
                  <a:pt x="206402" y="41268"/>
                  <a:pt x="208939" y="36194"/>
                </a:cubicBezTo>
                <a:cubicBezTo>
                  <a:pt x="211477" y="31119"/>
                  <a:pt x="215197" y="27060"/>
                  <a:pt x="220101" y="24354"/>
                </a:cubicBezTo>
                <a:cubicBezTo>
                  <a:pt x="225008" y="21648"/>
                  <a:pt x="230420" y="20126"/>
                  <a:pt x="236846" y="20126"/>
                </a:cubicBezTo>
                <a:close/>
                <a:moveTo>
                  <a:pt x="1333526" y="19957"/>
                </a:moveTo>
                <a:lnTo>
                  <a:pt x="1345026" y="22832"/>
                </a:lnTo>
                <a:lnTo>
                  <a:pt x="1352807" y="30613"/>
                </a:lnTo>
                <a:cubicBezTo>
                  <a:pt x="1354668" y="33996"/>
                  <a:pt x="1355682" y="37887"/>
                  <a:pt x="1355682" y="42283"/>
                </a:cubicBezTo>
                <a:lnTo>
                  <a:pt x="1355682" y="86258"/>
                </a:lnTo>
                <a:lnTo>
                  <a:pt x="1344351" y="86258"/>
                </a:lnTo>
                <a:lnTo>
                  <a:pt x="1344351" y="44313"/>
                </a:lnTo>
                <a:cubicBezTo>
                  <a:pt x="1344351" y="39408"/>
                  <a:pt x="1343167" y="35686"/>
                  <a:pt x="1340629" y="32980"/>
                </a:cubicBezTo>
                <a:cubicBezTo>
                  <a:pt x="1338094" y="30274"/>
                  <a:pt x="1334709" y="28921"/>
                  <a:pt x="1330481" y="28921"/>
                </a:cubicBezTo>
                <a:cubicBezTo>
                  <a:pt x="1325069" y="28921"/>
                  <a:pt x="1320841" y="30951"/>
                  <a:pt x="1317458" y="35180"/>
                </a:cubicBezTo>
                <a:cubicBezTo>
                  <a:pt x="1314075" y="39408"/>
                  <a:pt x="1312554" y="45158"/>
                  <a:pt x="1312554" y="52600"/>
                </a:cubicBezTo>
                <a:lnTo>
                  <a:pt x="1312554" y="86427"/>
                </a:lnTo>
                <a:lnTo>
                  <a:pt x="1301221" y="86427"/>
                </a:lnTo>
                <a:lnTo>
                  <a:pt x="1301221" y="21310"/>
                </a:lnTo>
                <a:lnTo>
                  <a:pt x="1312214" y="21310"/>
                </a:lnTo>
                <a:lnTo>
                  <a:pt x="1312214" y="36194"/>
                </a:lnTo>
                <a:lnTo>
                  <a:pt x="1312554" y="36194"/>
                </a:lnTo>
                <a:cubicBezTo>
                  <a:pt x="1313568" y="31121"/>
                  <a:pt x="1315936" y="27062"/>
                  <a:pt x="1319825" y="24185"/>
                </a:cubicBezTo>
                <a:cubicBezTo>
                  <a:pt x="1323716" y="21310"/>
                  <a:pt x="1328283" y="19957"/>
                  <a:pt x="1333526" y="19957"/>
                </a:cubicBezTo>
                <a:close/>
                <a:moveTo>
                  <a:pt x="1190605" y="19957"/>
                </a:moveTo>
                <a:cubicBezTo>
                  <a:pt x="1196018" y="19957"/>
                  <a:pt x="1200585" y="21310"/>
                  <a:pt x="1204813" y="24185"/>
                </a:cubicBezTo>
                <a:lnTo>
                  <a:pt x="1205152" y="24185"/>
                </a:lnTo>
                <a:cubicBezTo>
                  <a:pt x="1209380" y="27062"/>
                  <a:pt x="1212592" y="30951"/>
                  <a:pt x="1214961" y="36026"/>
                </a:cubicBezTo>
                <a:cubicBezTo>
                  <a:pt x="1217328" y="41099"/>
                  <a:pt x="1218512" y="47019"/>
                  <a:pt x="1218512" y="53447"/>
                </a:cubicBezTo>
                <a:cubicBezTo>
                  <a:pt x="1218512" y="59873"/>
                  <a:pt x="1217328" y="65962"/>
                  <a:pt x="1214792" y="71035"/>
                </a:cubicBezTo>
                <a:cubicBezTo>
                  <a:pt x="1212255" y="76279"/>
                  <a:pt x="1208872" y="80338"/>
                  <a:pt x="1204644" y="83215"/>
                </a:cubicBezTo>
                <a:cubicBezTo>
                  <a:pt x="1200416" y="86090"/>
                  <a:pt x="1195680" y="87612"/>
                  <a:pt x="1190436" y="87612"/>
                </a:cubicBezTo>
                <a:cubicBezTo>
                  <a:pt x="1185193" y="87612"/>
                  <a:pt x="1180796" y="86258"/>
                  <a:pt x="1176737" y="83384"/>
                </a:cubicBezTo>
                <a:cubicBezTo>
                  <a:pt x="1172678" y="80509"/>
                  <a:pt x="1169972" y="76618"/>
                  <a:pt x="1168448" y="71543"/>
                </a:cubicBezTo>
                <a:lnTo>
                  <a:pt x="1168110" y="71543"/>
                </a:lnTo>
                <a:lnTo>
                  <a:pt x="1168110" y="106386"/>
                </a:lnTo>
                <a:lnTo>
                  <a:pt x="1156778" y="106386"/>
                </a:lnTo>
                <a:lnTo>
                  <a:pt x="1156778" y="21310"/>
                </a:lnTo>
                <a:lnTo>
                  <a:pt x="1168110" y="21310"/>
                </a:lnTo>
                <a:lnTo>
                  <a:pt x="1168110" y="36194"/>
                </a:lnTo>
                <a:cubicBezTo>
                  <a:pt x="1169464" y="31121"/>
                  <a:pt x="1172338" y="27062"/>
                  <a:pt x="1176398" y="24185"/>
                </a:cubicBezTo>
                <a:cubicBezTo>
                  <a:pt x="1180626" y="21310"/>
                  <a:pt x="1185193" y="19957"/>
                  <a:pt x="1190605" y="19957"/>
                </a:cubicBezTo>
                <a:close/>
                <a:moveTo>
                  <a:pt x="1078299" y="19957"/>
                </a:moveTo>
                <a:cubicBezTo>
                  <a:pt x="1083203" y="19957"/>
                  <a:pt x="1087600" y="21479"/>
                  <a:pt x="1091490" y="24356"/>
                </a:cubicBezTo>
                <a:cubicBezTo>
                  <a:pt x="1095212" y="27231"/>
                  <a:pt x="1097750" y="31290"/>
                  <a:pt x="1098764" y="36194"/>
                </a:cubicBezTo>
                <a:lnTo>
                  <a:pt x="1098932" y="36194"/>
                </a:lnTo>
                <a:cubicBezTo>
                  <a:pt x="1100286" y="30782"/>
                  <a:pt x="1102823" y="26723"/>
                  <a:pt x="1106545" y="24017"/>
                </a:cubicBezTo>
                <a:cubicBezTo>
                  <a:pt x="1110265" y="21310"/>
                  <a:pt x="1114493" y="19957"/>
                  <a:pt x="1119398" y="19957"/>
                </a:cubicBezTo>
                <a:cubicBezTo>
                  <a:pt x="1123288" y="19957"/>
                  <a:pt x="1127010" y="20803"/>
                  <a:pt x="1130222" y="22664"/>
                </a:cubicBezTo>
                <a:lnTo>
                  <a:pt x="1130393" y="22495"/>
                </a:lnTo>
                <a:cubicBezTo>
                  <a:pt x="1133605" y="24185"/>
                  <a:pt x="1136142" y="26723"/>
                  <a:pt x="1138003" y="30105"/>
                </a:cubicBezTo>
                <a:cubicBezTo>
                  <a:pt x="1139864" y="33488"/>
                  <a:pt x="1140710" y="37210"/>
                  <a:pt x="1140710" y="41775"/>
                </a:cubicBezTo>
                <a:lnTo>
                  <a:pt x="1140710" y="86427"/>
                </a:lnTo>
                <a:lnTo>
                  <a:pt x="1129377" y="86427"/>
                </a:lnTo>
                <a:lnTo>
                  <a:pt x="1129377" y="42960"/>
                </a:lnTo>
                <a:cubicBezTo>
                  <a:pt x="1129377" y="38901"/>
                  <a:pt x="1128193" y="35518"/>
                  <a:pt x="1125657" y="32980"/>
                </a:cubicBezTo>
                <a:cubicBezTo>
                  <a:pt x="1123288" y="30445"/>
                  <a:pt x="1120076" y="29092"/>
                  <a:pt x="1116015" y="29092"/>
                </a:cubicBezTo>
                <a:cubicBezTo>
                  <a:pt x="1110942" y="29092"/>
                  <a:pt x="1106882" y="31290"/>
                  <a:pt x="1103839" y="35518"/>
                </a:cubicBezTo>
                <a:cubicBezTo>
                  <a:pt x="1100793" y="39746"/>
                  <a:pt x="1099272" y="45666"/>
                  <a:pt x="1099272" y="53108"/>
                </a:cubicBezTo>
                <a:lnTo>
                  <a:pt x="1099272" y="86427"/>
                </a:lnTo>
                <a:lnTo>
                  <a:pt x="1087939" y="86427"/>
                </a:lnTo>
                <a:lnTo>
                  <a:pt x="1087939" y="42960"/>
                </a:lnTo>
                <a:cubicBezTo>
                  <a:pt x="1087939" y="38901"/>
                  <a:pt x="1086755" y="35686"/>
                  <a:pt x="1084219" y="32980"/>
                </a:cubicBezTo>
                <a:cubicBezTo>
                  <a:pt x="1081850" y="30445"/>
                  <a:pt x="1078636" y="29092"/>
                  <a:pt x="1074746" y="29092"/>
                </a:cubicBezTo>
                <a:cubicBezTo>
                  <a:pt x="1069672" y="29092"/>
                  <a:pt x="1065613" y="31290"/>
                  <a:pt x="1062568" y="35686"/>
                </a:cubicBezTo>
                <a:cubicBezTo>
                  <a:pt x="1059524" y="40085"/>
                  <a:pt x="1058002" y="45835"/>
                  <a:pt x="1058002" y="53108"/>
                </a:cubicBezTo>
                <a:lnTo>
                  <a:pt x="1058002" y="86427"/>
                </a:lnTo>
                <a:lnTo>
                  <a:pt x="1046670" y="86427"/>
                </a:lnTo>
                <a:lnTo>
                  <a:pt x="1046670" y="21310"/>
                </a:lnTo>
                <a:lnTo>
                  <a:pt x="1057663" y="21310"/>
                </a:lnTo>
                <a:lnTo>
                  <a:pt x="1057663" y="36194"/>
                </a:lnTo>
                <a:lnTo>
                  <a:pt x="1058002" y="36194"/>
                </a:lnTo>
                <a:cubicBezTo>
                  <a:pt x="1058848" y="31121"/>
                  <a:pt x="1061216" y="27062"/>
                  <a:pt x="1065105" y="24185"/>
                </a:cubicBezTo>
                <a:cubicBezTo>
                  <a:pt x="1068996" y="21310"/>
                  <a:pt x="1073394" y="19957"/>
                  <a:pt x="1078299" y="19957"/>
                </a:cubicBezTo>
                <a:close/>
                <a:moveTo>
                  <a:pt x="314817" y="19957"/>
                </a:moveTo>
                <a:cubicBezTo>
                  <a:pt x="320230" y="19957"/>
                  <a:pt x="324797" y="21310"/>
                  <a:pt x="329025" y="24185"/>
                </a:cubicBezTo>
                <a:lnTo>
                  <a:pt x="329364" y="24185"/>
                </a:lnTo>
                <a:cubicBezTo>
                  <a:pt x="333592" y="27062"/>
                  <a:pt x="336806" y="30951"/>
                  <a:pt x="339173" y="36026"/>
                </a:cubicBezTo>
                <a:cubicBezTo>
                  <a:pt x="341542" y="41099"/>
                  <a:pt x="342724" y="47019"/>
                  <a:pt x="342724" y="53447"/>
                </a:cubicBezTo>
                <a:cubicBezTo>
                  <a:pt x="342724" y="59873"/>
                  <a:pt x="341542" y="65962"/>
                  <a:pt x="339004" y="71035"/>
                </a:cubicBezTo>
                <a:cubicBezTo>
                  <a:pt x="336467" y="76279"/>
                  <a:pt x="333084" y="80338"/>
                  <a:pt x="328856" y="83215"/>
                </a:cubicBezTo>
                <a:cubicBezTo>
                  <a:pt x="324628" y="86090"/>
                  <a:pt x="319892" y="87612"/>
                  <a:pt x="314649" y="87612"/>
                </a:cubicBezTo>
                <a:cubicBezTo>
                  <a:pt x="309405" y="87612"/>
                  <a:pt x="305008" y="86258"/>
                  <a:pt x="300949" y="83384"/>
                </a:cubicBezTo>
                <a:cubicBezTo>
                  <a:pt x="296890" y="80509"/>
                  <a:pt x="294184" y="76618"/>
                  <a:pt x="292660" y="71543"/>
                </a:cubicBezTo>
                <a:lnTo>
                  <a:pt x="292323" y="71543"/>
                </a:lnTo>
                <a:lnTo>
                  <a:pt x="292323" y="106386"/>
                </a:lnTo>
                <a:lnTo>
                  <a:pt x="280990" y="106386"/>
                </a:lnTo>
                <a:lnTo>
                  <a:pt x="280990" y="21310"/>
                </a:lnTo>
                <a:lnTo>
                  <a:pt x="292323" y="21310"/>
                </a:lnTo>
                <a:lnTo>
                  <a:pt x="292323" y="36194"/>
                </a:lnTo>
                <a:cubicBezTo>
                  <a:pt x="293676" y="31121"/>
                  <a:pt x="296551" y="27062"/>
                  <a:pt x="300610" y="24185"/>
                </a:cubicBezTo>
                <a:cubicBezTo>
                  <a:pt x="304838" y="21310"/>
                  <a:pt x="309405" y="19957"/>
                  <a:pt x="314817" y="19957"/>
                </a:cubicBezTo>
                <a:close/>
                <a:moveTo>
                  <a:pt x="821043" y="19789"/>
                </a:moveTo>
                <a:cubicBezTo>
                  <a:pt x="830684" y="19789"/>
                  <a:pt x="838126" y="23003"/>
                  <a:pt x="843200" y="29429"/>
                </a:cubicBezTo>
                <a:cubicBezTo>
                  <a:pt x="848444" y="35857"/>
                  <a:pt x="850980" y="44313"/>
                  <a:pt x="850980" y="54631"/>
                </a:cubicBezTo>
                <a:lnTo>
                  <a:pt x="850980" y="56830"/>
                </a:lnTo>
                <a:lnTo>
                  <a:pt x="850811" y="56830"/>
                </a:lnTo>
                <a:lnTo>
                  <a:pt x="801255" y="56830"/>
                </a:lnTo>
                <a:cubicBezTo>
                  <a:pt x="801763" y="63595"/>
                  <a:pt x="803792" y="69008"/>
                  <a:pt x="807344" y="72898"/>
                </a:cubicBezTo>
                <a:cubicBezTo>
                  <a:pt x="810895" y="76787"/>
                  <a:pt x="815462" y="78816"/>
                  <a:pt x="821212" y="78816"/>
                </a:cubicBezTo>
                <a:cubicBezTo>
                  <a:pt x="825610" y="78816"/>
                  <a:pt x="829501" y="77634"/>
                  <a:pt x="832713" y="75434"/>
                </a:cubicBezTo>
                <a:cubicBezTo>
                  <a:pt x="835927" y="73235"/>
                  <a:pt x="837788" y="70192"/>
                  <a:pt x="838296" y="66639"/>
                </a:cubicBezTo>
                <a:lnTo>
                  <a:pt x="849797" y="66639"/>
                </a:lnTo>
                <a:cubicBezTo>
                  <a:pt x="849458" y="71037"/>
                  <a:pt x="847936" y="74757"/>
                  <a:pt x="845230" y="77971"/>
                </a:cubicBezTo>
                <a:cubicBezTo>
                  <a:pt x="842524" y="81185"/>
                  <a:pt x="839141" y="83552"/>
                  <a:pt x="834913" y="85245"/>
                </a:cubicBezTo>
                <a:cubicBezTo>
                  <a:pt x="830684" y="86935"/>
                  <a:pt x="826118" y="87782"/>
                  <a:pt x="821382" y="87782"/>
                </a:cubicBezTo>
                <a:cubicBezTo>
                  <a:pt x="815125" y="87782"/>
                  <a:pt x="809712" y="86429"/>
                  <a:pt x="804806" y="83552"/>
                </a:cubicBezTo>
                <a:cubicBezTo>
                  <a:pt x="800070" y="80846"/>
                  <a:pt x="796350" y="76787"/>
                  <a:pt x="793644" y="71714"/>
                </a:cubicBezTo>
                <a:cubicBezTo>
                  <a:pt x="790938" y="66639"/>
                  <a:pt x="789753" y="60550"/>
                  <a:pt x="789753" y="53784"/>
                </a:cubicBezTo>
                <a:cubicBezTo>
                  <a:pt x="789753" y="47358"/>
                  <a:pt x="790938" y="41438"/>
                  <a:pt x="793474" y="36365"/>
                </a:cubicBezTo>
                <a:cubicBezTo>
                  <a:pt x="796011" y="31290"/>
                  <a:pt x="799562" y="27231"/>
                  <a:pt x="804298" y="24187"/>
                </a:cubicBezTo>
                <a:cubicBezTo>
                  <a:pt x="809034" y="21310"/>
                  <a:pt x="814617" y="19789"/>
                  <a:pt x="821043" y="19789"/>
                </a:cubicBezTo>
                <a:close/>
                <a:moveTo>
                  <a:pt x="447083" y="19789"/>
                </a:moveTo>
                <a:cubicBezTo>
                  <a:pt x="448267" y="19789"/>
                  <a:pt x="449452" y="19789"/>
                  <a:pt x="450634" y="19957"/>
                </a:cubicBezTo>
                <a:lnTo>
                  <a:pt x="450634" y="20128"/>
                </a:lnTo>
                <a:lnTo>
                  <a:pt x="450634" y="30952"/>
                </a:lnTo>
                <a:cubicBezTo>
                  <a:pt x="448944" y="30445"/>
                  <a:pt x="447083" y="30105"/>
                  <a:pt x="444884" y="30105"/>
                </a:cubicBezTo>
                <a:cubicBezTo>
                  <a:pt x="439303" y="30105"/>
                  <a:pt x="435244" y="32135"/>
                  <a:pt x="432538" y="36194"/>
                </a:cubicBezTo>
                <a:cubicBezTo>
                  <a:pt x="429832" y="40254"/>
                  <a:pt x="428479" y="46174"/>
                  <a:pt x="428479" y="53784"/>
                </a:cubicBezTo>
                <a:lnTo>
                  <a:pt x="428479" y="86258"/>
                </a:lnTo>
                <a:lnTo>
                  <a:pt x="417146" y="86258"/>
                </a:lnTo>
                <a:lnTo>
                  <a:pt x="417146" y="21310"/>
                </a:lnTo>
                <a:lnTo>
                  <a:pt x="428140" y="21310"/>
                </a:lnTo>
                <a:lnTo>
                  <a:pt x="428140" y="36871"/>
                </a:lnTo>
                <a:lnTo>
                  <a:pt x="428479" y="36871"/>
                </a:lnTo>
                <a:cubicBezTo>
                  <a:pt x="429155" y="31629"/>
                  <a:pt x="431014" y="27399"/>
                  <a:pt x="434397" y="24356"/>
                </a:cubicBezTo>
                <a:cubicBezTo>
                  <a:pt x="437780" y="21310"/>
                  <a:pt x="441839" y="19789"/>
                  <a:pt x="447083" y="19789"/>
                </a:cubicBezTo>
                <a:close/>
                <a:moveTo>
                  <a:pt x="39652" y="14416"/>
                </a:moveTo>
                <a:cubicBezTo>
                  <a:pt x="62558" y="14416"/>
                  <a:pt x="79304" y="31740"/>
                  <a:pt x="79304" y="53875"/>
                </a:cubicBezTo>
                <a:cubicBezTo>
                  <a:pt x="79304" y="76011"/>
                  <a:pt x="62558" y="93335"/>
                  <a:pt x="39652" y="93335"/>
                </a:cubicBezTo>
                <a:lnTo>
                  <a:pt x="39652" y="93142"/>
                </a:lnTo>
                <a:cubicBezTo>
                  <a:pt x="16939" y="93142"/>
                  <a:pt x="0" y="75819"/>
                  <a:pt x="0" y="53683"/>
                </a:cubicBezTo>
                <a:cubicBezTo>
                  <a:pt x="0" y="31547"/>
                  <a:pt x="16746" y="14416"/>
                  <a:pt x="39652" y="14416"/>
                </a:cubicBezTo>
                <a:close/>
                <a:moveTo>
                  <a:pt x="543490" y="14376"/>
                </a:moveTo>
                <a:cubicBezTo>
                  <a:pt x="544843" y="14376"/>
                  <a:pt x="546366" y="14376"/>
                  <a:pt x="547719" y="14884"/>
                </a:cubicBezTo>
                <a:lnTo>
                  <a:pt x="547719" y="25201"/>
                </a:lnTo>
                <a:cubicBezTo>
                  <a:pt x="546535" y="24864"/>
                  <a:pt x="545013" y="24524"/>
                  <a:pt x="543152" y="24524"/>
                </a:cubicBezTo>
                <a:cubicBezTo>
                  <a:pt x="539769" y="24524"/>
                  <a:pt x="537401" y="25370"/>
                  <a:pt x="535879" y="27231"/>
                </a:cubicBezTo>
                <a:cubicBezTo>
                  <a:pt x="539430" y="30952"/>
                  <a:pt x="541122" y="35518"/>
                  <a:pt x="541122" y="40761"/>
                </a:cubicBezTo>
                <a:cubicBezTo>
                  <a:pt x="541122" y="44821"/>
                  <a:pt x="540107" y="48372"/>
                  <a:pt x="537908" y="51586"/>
                </a:cubicBezTo>
                <a:cubicBezTo>
                  <a:pt x="535879" y="54800"/>
                  <a:pt x="532835" y="57338"/>
                  <a:pt x="528945" y="59197"/>
                </a:cubicBezTo>
                <a:cubicBezTo>
                  <a:pt x="525054" y="61058"/>
                  <a:pt x="520487" y="61903"/>
                  <a:pt x="515245" y="61903"/>
                </a:cubicBezTo>
                <a:cubicBezTo>
                  <a:pt x="509156" y="61903"/>
                  <a:pt x="504081" y="60719"/>
                  <a:pt x="499853" y="58520"/>
                </a:cubicBezTo>
                <a:cubicBezTo>
                  <a:pt x="497147" y="59536"/>
                  <a:pt x="495794" y="61397"/>
                  <a:pt x="495794" y="64103"/>
                </a:cubicBezTo>
                <a:cubicBezTo>
                  <a:pt x="495794" y="65962"/>
                  <a:pt x="496639" y="67315"/>
                  <a:pt x="498161" y="68331"/>
                </a:cubicBezTo>
                <a:cubicBezTo>
                  <a:pt x="499685" y="69345"/>
                  <a:pt x="502220" y="69684"/>
                  <a:pt x="505774" y="69684"/>
                </a:cubicBezTo>
                <a:lnTo>
                  <a:pt x="524209" y="69684"/>
                </a:lnTo>
                <a:cubicBezTo>
                  <a:pt x="530974" y="69684"/>
                  <a:pt x="536724" y="71037"/>
                  <a:pt x="541630" y="73743"/>
                </a:cubicBezTo>
                <a:cubicBezTo>
                  <a:pt x="546366" y="76449"/>
                  <a:pt x="548733" y="81185"/>
                  <a:pt x="548733" y="88119"/>
                </a:cubicBezTo>
                <a:cubicBezTo>
                  <a:pt x="548733" y="101311"/>
                  <a:pt x="537740" y="108078"/>
                  <a:pt x="515922" y="108078"/>
                </a:cubicBezTo>
                <a:cubicBezTo>
                  <a:pt x="505097" y="108078"/>
                  <a:pt x="497147" y="106725"/>
                  <a:pt x="492072" y="104356"/>
                </a:cubicBezTo>
                <a:lnTo>
                  <a:pt x="492580" y="104188"/>
                </a:lnTo>
                <a:cubicBezTo>
                  <a:pt x="487507" y="101650"/>
                  <a:pt x="484969" y="97760"/>
                  <a:pt x="484969" y="92686"/>
                </a:cubicBezTo>
                <a:cubicBezTo>
                  <a:pt x="484969" y="85921"/>
                  <a:pt x="489366" y="81354"/>
                  <a:pt x="498332" y="79156"/>
                </a:cubicBezTo>
                <a:lnTo>
                  <a:pt x="498332" y="78648"/>
                </a:lnTo>
                <a:cubicBezTo>
                  <a:pt x="494102" y="78310"/>
                  <a:pt x="490890" y="77126"/>
                  <a:pt x="488689" y="75096"/>
                </a:cubicBezTo>
                <a:cubicBezTo>
                  <a:pt x="486491" y="73235"/>
                  <a:pt x="485307" y="70698"/>
                  <a:pt x="485307" y="67486"/>
                </a:cubicBezTo>
                <a:cubicBezTo>
                  <a:pt x="485307" y="64272"/>
                  <a:pt x="486491" y="61903"/>
                  <a:pt x="488689" y="60044"/>
                </a:cubicBezTo>
                <a:cubicBezTo>
                  <a:pt x="490890" y="58183"/>
                  <a:pt x="493764" y="56998"/>
                  <a:pt x="497147" y="56322"/>
                </a:cubicBezTo>
                <a:cubicBezTo>
                  <a:pt x="494778" y="54292"/>
                  <a:pt x="492919" y="52094"/>
                  <a:pt x="491735" y="49388"/>
                </a:cubicBezTo>
                <a:cubicBezTo>
                  <a:pt x="490550" y="46682"/>
                  <a:pt x="489874" y="43805"/>
                  <a:pt x="489874" y="40761"/>
                </a:cubicBezTo>
                <a:cubicBezTo>
                  <a:pt x="489874" y="36702"/>
                  <a:pt x="490890" y="33151"/>
                  <a:pt x="492919" y="29937"/>
                </a:cubicBezTo>
                <a:cubicBezTo>
                  <a:pt x="494949" y="26723"/>
                  <a:pt x="497824" y="24356"/>
                  <a:pt x="501714" y="22495"/>
                </a:cubicBezTo>
                <a:cubicBezTo>
                  <a:pt x="505603" y="20634"/>
                  <a:pt x="510170" y="19789"/>
                  <a:pt x="515582" y="19789"/>
                </a:cubicBezTo>
                <a:cubicBezTo>
                  <a:pt x="522687" y="19789"/>
                  <a:pt x="528437" y="21310"/>
                  <a:pt x="533004" y="24524"/>
                </a:cubicBezTo>
                <a:cubicBezTo>
                  <a:pt x="533512" y="17759"/>
                  <a:pt x="537063" y="14376"/>
                  <a:pt x="543490" y="14376"/>
                </a:cubicBezTo>
                <a:close/>
                <a:moveTo>
                  <a:pt x="866540" y="5919"/>
                </a:moveTo>
                <a:lnTo>
                  <a:pt x="877873" y="5919"/>
                </a:lnTo>
                <a:lnTo>
                  <a:pt x="877873" y="21310"/>
                </a:lnTo>
                <a:lnTo>
                  <a:pt x="892249" y="21310"/>
                </a:lnTo>
                <a:lnTo>
                  <a:pt x="892249" y="30274"/>
                </a:lnTo>
                <a:lnTo>
                  <a:pt x="878042" y="30274"/>
                </a:lnTo>
                <a:lnTo>
                  <a:pt x="878042" y="68329"/>
                </a:lnTo>
                <a:cubicBezTo>
                  <a:pt x="878042" y="71882"/>
                  <a:pt x="878718" y="74418"/>
                  <a:pt x="880071" y="76110"/>
                </a:cubicBezTo>
                <a:cubicBezTo>
                  <a:pt x="881424" y="77632"/>
                  <a:pt x="883454" y="78477"/>
                  <a:pt x="885991" y="78477"/>
                </a:cubicBezTo>
                <a:cubicBezTo>
                  <a:pt x="888358" y="78477"/>
                  <a:pt x="890388" y="77971"/>
                  <a:pt x="892418" y="77124"/>
                </a:cubicBezTo>
                <a:lnTo>
                  <a:pt x="892418" y="86427"/>
                </a:lnTo>
                <a:cubicBezTo>
                  <a:pt x="890051" y="87272"/>
                  <a:pt x="887345" y="87780"/>
                  <a:pt x="884299" y="87780"/>
                </a:cubicBezTo>
                <a:cubicBezTo>
                  <a:pt x="878718" y="87780"/>
                  <a:pt x="874490" y="86258"/>
                  <a:pt x="871276" y="83213"/>
                </a:cubicBezTo>
                <a:cubicBezTo>
                  <a:pt x="868062" y="80170"/>
                  <a:pt x="866540" y="75602"/>
                  <a:pt x="866540" y="69682"/>
                </a:cubicBezTo>
                <a:lnTo>
                  <a:pt x="866540" y="30274"/>
                </a:lnTo>
                <a:lnTo>
                  <a:pt x="857237" y="30274"/>
                </a:lnTo>
                <a:lnTo>
                  <a:pt x="857237" y="21310"/>
                </a:lnTo>
                <a:lnTo>
                  <a:pt x="866540" y="21310"/>
                </a:lnTo>
                <a:close/>
                <a:moveTo>
                  <a:pt x="632795" y="5919"/>
                </a:moveTo>
                <a:lnTo>
                  <a:pt x="644128" y="5919"/>
                </a:lnTo>
                <a:lnTo>
                  <a:pt x="644128" y="21310"/>
                </a:lnTo>
                <a:lnTo>
                  <a:pt x="658504" y="21310"/>
                </a:lnTo>
                <a:lnTo>
                  <a:pt x="658504" y="30274"/>
                </a:lnTo>
                <a:lnTo>
                  <a:pt x="644296" y="30274"/>
                </a:lnTo>
                <a:lnTo>
                  <a:pt x="644296" y="68329"/>
                </a:lnTo>
                <a:cubicBezTo>
                  <a:pt x="644296" y="71882"/>
                  <a:pt x="644973" y="74418"/>
                  <a:pt x="646326" y="76110"/>
                </a:cubicBezTo>
                <a:cubicBezTo>
                  <a:pt x="647679" y="77632"/>
                  <a:pt x="649709" y="78477"/>
                  <a:pt x="652246" y="78477"/>
                </a:cubicBezTo>
                <a:cubicBezTo>
                  <a:pt x="654613" y="78477"/>
                  <a:pt x="656643" y="77971"/>
                  <a:pt x="658673" y="77124"/>
                </a:cubicBezTo>
                <a:lnTo>
                  <a:pt x="658673" y="86427"/>
                </a:lnTo>
                <a:cubicBezTo>
                  <a:pt x="656306" y="87272"/>
                  <a:pt x="653599" y="87780"/>
                  <a:pt x="650554" y="87780"/>
                </a:cubicBezTo>
                <a:cubicBezTo>
                  <a:pt x="644973" y="87780"/>
                  <a:pt x="640745" y="86258"/>
                  <a:pt x="637531" y="83213"/>
                </a:cubicBezTo>
                <a:cubicBezTo>
                  <a:pt x="634317" y="80170"/>
                  <a:pt x="632795" y="75602"/>
                  <a:pt x="632795" y="69682"/>
                </a:cubicBezTo>
                <a:lnTo>
                  <a:pt x="632795" y="30274"/>
                </a:lnTo>
                <a:lnTo>
                  <a:pt x="623492" y="30274"/>
                </a:lnTo>
                <a:lnTo>
                  <a:pt x="623492" y="21310"/>
                </a:lnTo>
                <a:lnTo>
                  <a:pt x="632795" y="21310"/>
                </a:lnTo>
                <a:close/>
                <a:moveTo>
                  <a:pt x="706368" y="3552"/>
                </a:moveTo>
                <a:lnTo>
                  <a:pt x="721252" y="3552"/>
                </a:lnTo>
                <a:lnTo>
                  <a:pt x="757617" y="60212"/>
                </a:lnTo>
                <a:cubicBezTo>
                  <a:pt x="759984" y="64103"/>
                  <a:pt x="762352" y="68500"/>
                  <a:pt x="764720" y="73235"/>
                </a:cubicBezTo>
                <a:lnTo>
                  <a:pt x="765227" y="73235"/>
                </a:lnTo>
                <a:cubicBezTo>
                  <a:pt x="764888" y="68668"/>
                  <a:pt x="764720" y="63595"/>
                  <a:pt x="764720" y="58183"/>
                </a:cubicBezTo>
                <a:lnTo>
                  <a:pt x="764720" y="3552"/>
                </a:lnTo>
                <a:lnTo>
                  <a:pt x="776221" y="3552"/>
                </a:lnTo>
                <a:lnTo>
                  <a:pt x="776221" y="86429"/>
                </a:lnTo>
                <a:lnTo>
                  <a:pt x="761337" y="86429"/>
                </a:lnTo>
                <a:lnTo>
                  <a:pt x="724803" y="30105"/>
                </a:lnTo>
                <a:cubicBezTo>
                  <a:pt x="722097" y="25709"/>
                  <a:pt x="719730" y="21310"/>
                  <a:pt x="717869" y="16914"/>
                </a:cubicBezTo>
                <a:lnTo>
                  <a:pt x="717361" y="16914"/>
                </a:lnTo>
                <a:cubicBezTo>
                  <a:pt x="717701" y="21481"/>
                  <a:pt x="717869" y="26385"/>
                  <a:pt x="717869" y="31798"/>
                </a:cubicBezTo>
                <a:lnTo>
                  <a:pt x="717869" y="86429"/>
                </a:lnTo>
                <a:lnTo>
                  <a:pt x="706368" y="86429"/>
                </a:lnTo>
                <a:close/>
                <a:moveTo>
                  <a:pt x="159383" y="2028"/>
                </a:moveTo>
                <a:cubicBezTo>
                  <a:pt x="165979" y="2028"/>
                  <a:pt x="171900" y="3381"/>
                  <a:pt x="177143" y="5750"/>
                </a:cubicBezTo>
                <a:cubicBezTo>
                  <a:pt x="182385" y="8117"/>
                  <a:pt x="186615" y="11839"/>
                  <a:pt x="189659" y="16575"/>
                </a:cubicBezTo>
                <a:cubicBezTo>
                  <a:pt x="192704" y="21310"/>
                  <a:pt x="194394" y="26723"/>
                  <a:pt x="194734" y="32980"/>
                </a:cubicBezTo>
                <a:lnTo>
                  <a:pt x="182556" y="32980"/>
                </a:lnTo>
                <a:cubicBezTo>
                  <a:pt x="182048" y="26552"/>
                  <a:pt x="179510" y="21310"/>
                  <a:pt x="175282" y="17589"/>
                </a:cubicBezTo>
                <a:cubicBezTo>
                  <a:pt x="171054" y="13868"/>
                  <a:pt x="165642" y="11839"/>
                  <a:pt x="159214" y="11839"/>
                </a:cubicBezTo>
                <a:cubicBezTo>
                  <a:pt x="153970" y="11839"/>
                  <a:pt x="149405" y="13190"/>
                  <a:pt x="145346" y="16067"/>
                </a:cubicBezTo>
                <a:cubicBezTo>
                  <a:pt x="141286" y="18942"/>
                  <a:pt x="138241" y="22664"/>
                  <a:pt x="136043" y="27737"/>
                </a:cubicBezTo>
                <a:cubicBezTo>
                  <a:pt x="133843" y="32641"/>
                  <a:pt x="132660" y="38224"/>
                  <a:pt x="132660" y="44650"/>
                </a:cubicBezTo>
                <a:cubicBezTo>
                  <a:pt x="132660" y="51078"/>
                  <a:pt x="133843" y="56828"/>
                  <a:pt x="136043" y="61903"/>
                </a:cubicBezTo>
                <a:cubicBezTo>
                  <a:pt x="138241" y="66976"/>
                  <a:pt x="141455" y="71035"/>
                  <a:pt x="145346" y="73742"/>
                </a:cubicBezTo>
                <a:cubicBezTo>
                  <a:pt x="149235" y="76448"/>
                  <a:pt x="153970" y="77969"/>
                  <a:pt x="159214" y="77969"/>
                </a:cubicBezTo>
                <a:cubicBezTo>
                  <a:pt x="163273" y="77969"/>
                  <a:pt x="166995" y="77124"/>
                  <a:pt x="170547" y="75263"/>
                </a:cubicBezTo>
                <a:cubicBezTo>
                  <a:pt x="173929" y="73404"/>
                  <a:pt x="176635" y="71035"/>
                  <a:pt x="178834" y="67821"/>
                </a:cubicBezTo>
                <a:cubicBezTo>
                  <a:pt x="181032" y="64609"/>
                  <a:pt x="182217" y="60887"/>
                  <a:pt x="182556" y="56828"/>
                </a:cubicBezTo>
                <a:lnTo>
                  <a:pt x="194734" y="56828"/>
                </a:lnTo>
                <a:cubicBezTo>
                  <a:pt x="194394" y="62917"/>
                  <a:pt x="192704" y="68329"/>
                  <a:pt x="189659" y="73065"/>
                </a:cubicBezTo>
                <a:cubicBezTo>
                  <a:pt x="186615" y="77801"/>
                  <a:pt x="182385" y="81352"/>
                  <a:pt x="177143" y="84058"/>
                </a:cubicBezTo>
                <a:cubicBezTo>
                  <a:pt x="171900" y="86596"/>
                  <a:pt x="165979" y="87949"/>
                  <a:pt x="159383" y="87949"/>
                </a:cubicBezTo>
                <a:cubicBezTo>
                  <a:pt x="151772" y="87949"/>
                  <a:pt x="145175" y="86088"/>
                  <a:pt x="139257" y="82368"/>
                </a:cubicBezTo>
                <a:cubicBezTo>
                  <a:pt x="133337" y="78646"/>
                  <a:pt x="128938" y="73573"/>
                  <a:pt x="125556" y="66976"/>
                </a:cubicBezTo>
                <a:cubicBezTo>
                  <a:pt x="122343" y="60379"/>
                  <a:pt x="120651" y="52937"/>
                  <a:pt x="120651" y="44650"/>
                </a:cubicBezTo>
                <a:cubicBezTo>
                  <a:pt x="120651" y="36363"/>
                  <a:pt x="122343" y="28921"/>
                  <a:pt x="125556" y="22493"/>
                </a:cubicBezTo>
                <a:cubicBezTo>
                  <a:pt x="128770" y="16067"/>
                  <a:pt x="133337" y="10992"/>
                  <a:pt x="139257" y="7440"/>
                </a:cubicBezTo>
                <a:cubicBezTo>
                  <a:pt x="145175" y="3889"/>
                  <a:pt x="151772" y="2028"/>
                  <a:pt x="159383" y="2028"/>
                </a:cubicBezTo>
                <a:close/>
                <a:moveTo>
                  <a:pt x="560742" y="0"/>
                </a:moveTo>
                <a:lnTo>
                  <a:pt x="572075" y="0"/>
                </a:lnTo>
                <a:lnTo>
                  <a:pt x="572075" y="26217"/>
                </a:lnTo>
                <a:cubicBezTo>
                  <a:pt x="572075" y="30107"/>
                  <a:pt x="572075" y="33490"/>
                  <a:pt x="571904" y="36365"/>
                </a:cubicBezTo>
                <a:lnTo>
                  <a:pt x="572412" y="36365"/>
                </a:lnTo>
                <a:cubicBezTo>
                  <a:pt x="573428" y="31460"/>
                  <a:pt x="575795" y="27401"/>
                  <a:pt x="579686" y="24524"/>
                </a:cubicBezTo>
                <a:cubicBezTo>
                  <a:pt x="583576" y="21650"/>
                  <a:pt x="587973" y="20128"/>
                  <a:pt x="593048" y="20128"/>
                </a:cubicBezTo>
                <a:cubicBezTo>
                  <a:pt x="597276" y="20128"/>
                  <a:pt x="600996" y="21142"/>
                  <a:pt x="604380" y="23003"/>
                </a:cubicBezTo>
                <a:lnTo>
                  <a:pt x="604380" y="22665"/>
                </a:lnTo>
                <a:cubicBezTo>
                  <a:pt x="607761" y="24524"/>
                  <a:pt x="610299" y="27231"/>
                  <a:pt x="612328" y="30613"/>
                </a:cubicBezTo>
                <a:cubicBezTo>
                  <a:pt x="614189" y="33996"/>
                  <a:pt x="615203" y="37887"/>
                  <a:pt x="615203" y="42285"/>
                </a:cubicBezTo>
                <a:lnTo>
                  <a:pt x="615203" y="86260"/>
                </a:lnTo>
                <a:lnTo>
                  <a:pt x="603872" y="86260"/>
                </a:lnTo>
                <a:lnTo>
                  <a:pt x="603872" y="44483"/>
                </a:lnTo>
                <a:cubicBezTo>
                  <a:pt x="603872" y="39579"/>
                  <a:pt x="602688" y="35688"/>
                  <a:pt x="600151" y="32982"/>
                </a:cubicBezTo>
                <a:cubicBezTo>
                  <a:pt x="597615" y="30276"/>
                  <a:pt x="594230" y="28923"/>
                  <a:pt x="590002" y="28923"/>
                </a:cubicBezTo>
                <a:cubicBezTo>
                  <a:pt x="584590" y="28923"/>
                  <a:pt x="580362" y="30952"/>
                  <a:pt x="576979" y="35180"/>
                </a:cubicBezTo>
                <a:cubicBezTo>
                  <a:pt x="573597" y="39408"/>
                  <a:pt x="572075" y="45160"/>
                  <a:pt x="572075" y="52602"/>
                </a:cubicBezTo>
                <a:lnTo>
                  <a:pt x="572075" y="86429"/>
                </a:lnTo>
                <a:lnTo>
                  <a:pt x="560742" y="86429"/>
                </a:lnTo>
                <a:close/>
                <a:moveTo>
                  <a:pt x="460614" y="0"/>
                </a:moveTo>
                <a:lnTo>
                  <a:pt x="472960" y="0"/>
                </a:lnTo>
                <a:lnTo>
                  <a:pt x="472960" y="12009"/>
                </a:lnTo>
                <a:lnTo>
                  <a:pt x="460614" y="12009"/>
                </a:lnTo>
                <a:close/>
              </a:path>
            </a:pathLst>
          </a:custGeom>
          <a:solidFill>
            <a:schemeClr val="tx1"/>
          </a:solidFill>
          <a:ln w="9525" cap="flat">
            <a:noFill/>
            <a:prstDash val="solid"/>
            <a:miter/>
          </a:ln>
        </p:spPr>
        <p:txBody>
          <a:bodyPr rtlCol="0" anchor="ctr"/>
          <a:lstStyle/>
          <a:p>
            <a:endParaRPr lang="en-GB">
              <a:solidFill>
                <a:schemeClr val="tx1"/>
              </a:solidFill>
            </a:endParaRPr>
          </a:p>
        </p:txBody>
      </p:sp>
      <p:sp>
        <p:nvSpPr>
          <p:cNvPr id="9" name="Logo">
            <a:extLst>
              <a:ext uri="{FF2B5EF4-FFF2-40B4-BE49-F238E27FC236}">
                <a16:creationId xmlns:a16="http://schemas.microsoft.com/office/drawing/2014/main" id="{F065CCFB-AEB8-FC9C-7290-5BFE3F24F2EE}"/>
              </a:ext>
            </a:extLst>
          </p:cNvPr>
          <p:cNvSpPr/>
          <p:nvPr userDrawn="1"/>
        </p:nvSpPr>
        <p:spPr bwMode="white">
          <a:xfrm>
            <a:off x="187325" y="1864444"/>
            <a:ext cx="1679576" cy="255624"/>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a:solidFill>
                <a:schemeClr val="tx1"/>
              </a:solidFill>
            </a:endParaRPr>
          </a:p>
        </p:txBody>
      </p:sp>
      <p:sp>
        <p:nvSpPr>
          <p:cNvPr id="2" name="Title 1"/>
          <p:cNvSpPr>
            <a:spLocks noGrp="1"/>
          </p:cNvSpPr>
          <p:nvPr>
            <p:ph type="ctrTitle" hasCustomPrompt="1"/>
          </p:nvPr>
        </p:nvSpPr>
        <p:spPr bwMode="white">
          <a:xfrm>
            <a:off x="2973215" y="1666875"/>
            <a:ext cx="9191625" cy="3522662"/>
          </a:xfrm>
        </p:spPr>
        <p:txBody>
          <a:bodyPr lIns="198000" tIns="144000" rIns="180000" bIns="144000" anchor="t"/>
          <a:lstStyle>
            <a:lvl1pPr algn="l">
              <a:lnSpc>
                <a:spcPct val="86000"/>
              </a:lnSpc>
              <a:defRPr sz="6300">
                <a:solidFill>
                  <a:schemeClr val="tx1"/>
                </a:solidFill>
              </a:defRPr>
            </a:lvl1pPr>
          </a:lstStyle>
          <a:p>
            <a:r>
              <a:rPr lang="en-GB"/>
              <a:t>Click to add title</a:t>
            </a:r>
          </a:p>
        </p:txBody>
      </p:sp>
      <p:sp>
        <p:nvSpPr>
          <p:cNvPr id="6" name="Text Placeholder 16">
            <a:extLst>
              <a:ext uri="{FF2B5EF4-FFF2-40B4-BE49-F238E27FC236}">
                <a16:creationId xmlns:a16="http://schemas.microsoft.com/office/drawing/2014/main" id="{C2954703-2753-4E2F-FCA3-D6D9F68EB77C}"/>
              </a:ext>
            </a:extLst>
          </p:cNvPr>
          <p:cNvSpPr>
            <a:spLocks noGrp="1"/>
          </p:cNvSpPr>
          <p:nvPr>
            <p:ph type="body" sz="quarter" idx="23" hasCustomPrompt="1"/>
          </p:nvPr>
        </p:nvSpPr>
        <p:spPr bwMode="white">
          <a:xfrm>
            <a:off x="6206180" y="5171111"/>
            <a:ext cx="2808000" cy="198000"/>
          </a:xfrm>
        </p:spPr>
        <p:txBody>
          <a:bodyPr bIns="0"/>
          <a:lstStyle>
            <a:lvl1pPr marL="0" indent="0">
              <a:lnSpc>
                <a:spcPct val="118000"/>
              </a:lnSpc>
              <a:buFont typeface="Arial" panose="020B0604020202020204" pitchFamily="34" charset="0"/>
              <a:buChar char="​"/>
              <a:defRPr sz="1100" b="0">
                <a:solidFill>
                  <a:schemeClr val="tx1"/>
                </a:solidFill>
              </a:defRPr>
            </a:lvl1pPr>
            <a:lvl2pPr marL="0" indent="0">
              <a:lnSpc>
                <a:spcPct val="118000"/>
              </a:lnSpc>
              <a:buFont typeface="Arial" panose="020B0604020202020204" pitchFamily="34" charset="0"/>
              <a:buChar char="​"/>
              <a:defRPr sz="1100" b="0">
                <a:solidFill>
                  <a:schemeClr val="tx1"/>
                </a:solidFill>
              </a:defRPr>
            </a:lvl2pPr>
            <a:lvl3pPr marL="0" indent="0">
              <a:lnSpc>
                <a:spcPct val="118000"/>
              </a:lnSpc>
              <a:buFont typeface="Arial" panose="020B0604020202020204" pitchFamily="34" charset="0"/>
              <a:buChar char="​"/>
              <a:defRPr sz="1100" b="0">
                <a:solidFill>
                  <a:schemeClr val="tx1"/>
                </a:solidFill>
              </a:defRPr>
            </a:lvl3pPr>
            <a:lvl4pPr marL="0" indent="0">
              <a:lnSpc>
                <a:spcPct val="118000"/>
              </a:lnSpc>
              <a:buFont typeface="Arial" panose="020B0604020202020204" pitchFamily="34" charset="0"/>
              <a:buChar char="​"/>
              <a:defRPr sz="1100" b="0">
                <a:solidFill>
                  <a:schemeClr val="tx1"/>
                </a:solidFill>
              </a:defRPr>
            </a:lvl4pPr>
            <a:lvl5pPr marL="0" indent="0">
              <a:lnSpc>
                <a:spcPct val="118000"/>
              </a:lnSpc>
              <a:buFont typeface="Arial" panose="020B0604020202020204" pitchFamily="34" charset="0"/>
              <a:buChar char="​"/>
              <a:defRPr sz="1100" b="0">
                <a:solidFill>
                  <a:schemeClr val="tx1"/>
                </a:solidFill>
              </a:defRPr>
            </a:lvl5pPr>
            <a:lvl6pPr marL="0" indent="0">
              <a:lnSpc>
                <a:spcPct val="118000"/>
              </a:lnSpc>
              <a:buFont typeface="Arial" panose="020B0604020202020204" pitchFamily="34" charset="0"/>
              <a:buChar char="​"/>
              <a:defRPr sz="1100" b="0">
                <a:solidFill>
                  <a:schemeClr val="tx1"/>
                </a:solidFill>
              </a:defRPr>
            </a:lvl6pPr>
            <a:lvl7pPr marL="0" indent="0">
              <a:lnSpc>
                <a:spcPct val="118000"/>
              </a:lnSpc>
              <a:buFont typeface="Arial" panose="020B0604020202020204" pitchFamily="34" charset="0"/>
              <a:buChar char="​"/>
              <a:defRPr sz="1100" b="0">
                <a:solidFill>
                  <a:schemeClr val="tx1"/>
                </a:solidFill>
              </a:defRPr>
            </a:lvl7pPr>
            <a:lvl8pPr marL="0" indent="0">
              <a:lnSpc>
                <a:spcPct val="118000"/>
              </a:lnSpc>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a:t>Click to insert date / version</a:t>
            </a:r>
          </a:p>
        </p:txBody>
      </p:sp>
      <p:sp>
        <p:nvSpPr>
          <p:cNvPr id="12" name="Text Placeholder 16">
            <a:extLst>
              <a:ext uri="{FF2B5EF4-FFF2-40B4-BE49-F238E27FC236}">
                <a16:creationId xmlns:a16="http://schemas.microsoft.com/office/drawing/2014/main" id="{FAED2660-8C3E-1565-6D1F-B6BB26B00295}"/>
              </a:ext>
            </a:extLst>
          </p:cNvPr>
          <p:cNvSpPr>
            <a:spLocks noGrp="1"/>
          </p:cNvSpPr>
          <p:nvPr>
            <p:ph type="body" sz="quarter" idx="21" hasCustomPrompt="1"/>
          </p:nvPr>
        </p:nvSpPr>
        <p:spPr bwMode="white">
          <a:xfrm>
            <a:off x="3203302" y="5151938"/>
            <a:ext cx="2808000" cy="198000"/>
          </a:xfrm>
        </p:spPr>
        <p:txBody>
          <a:bodyPr bIns="0"/>
          <a:lstStyle>
            <a:lvl1pPr marL="0" indent="0">
              <a:lnSpc>
                <a:spcPct val="118000"/>
              </a:lnSpc>
              <a:buFont typeface="Arial" panose="020B0604020202020204" pitchFamily="34" charset="0"/>
              <a:buNone/>
              <a:defRPr sz="1400" b="0">
                <a:solidFill>
                  <a:schemeClr val="tx1"/>
                </a:solidFill>
              </a:defRPr>
            </a:lvl1pPr>
            <a:lvl2pPr marL="0" indent="0">
              <a:lnSpc>
                <a:spcPct val="118000"/>
              </a:lnSpc>
              <a:buFont typeface="Arial" panose="020B0604020202020204" pitchFamily="34" charset="0"/>
              <a:buChar char="​"/>
              <a:defRPr sz="1100" b="0">
                <a:solidFill>
                  <a:schemeClr val="tx1"/>
                </a:solidFill>
              </a:defRPr>
            </a:lvl2pPr>
            <a:lvl3pPr marL="0" indent="0">
              <a:lnSpc>
                <a:spcPct val="118000"/>
              </a:lnSpc>
              <a:buFont typeface="Arial" panose="020B0604020202020204" pitchFamily="34" charset="0"/>
              <a:buChar char="​"/>
              <a:defRPr sz="1100" b="0">
                <a:solidFill>
                  <a:schemeClr val="tx1"/>
                </a:solidFill>
              </a:defRPr>
            </a:lvl3pPr>
            <a:lvl4pPr marL="0" indent="0">
              <a:lnSpc>
                <a:spcPct val="118000"/>
              </a:lnSpc>
              <a:buFont typeface="Arial" panose="020B0604020202020204" pitchFamily="34" charset="0"/>
              <a:buChar char="​"/>
              <a:defRPr sz="1100" b="0">
                <a:solidFill>
                  <a:schemeClr val="tx1"/>
                </a:solidFill>
              </a:defRPr>
            </a:lvl4pPr>
            <a:lvl5pPr marL="0" indent="0">
              <a:lnSpc>
                <a:spcPct val="118000"/>
              </a:lnSpc>
              <a:buFont typeface="Arial" panose="020B0604020202020204" pitchFamily="34" charset="0"/>
              <a:buChar char="​"/>
              <a:defRPr sz="1100" b="0">
                <a:solidFill>
                  <a:schemeClr val="tx1"/>
                </a:solidFill>
              </a:defRPr>
            </a:lvl5pPr>
            <a:lvl6pPr marL="0" indent="0">
              <a:lnSpc>
                <a:spcPct val="118000"/>
              </a:lnSpc>
              <a:buFont typeface="Arial" panose="020B0604020202020204" pitchFamily="34" charset="0"/>
              <a:buChar char="​"/>
              <a:defRPr sz="1100" b="0">
                <a:solidFill>
                  <a:schemeClr val="tx1"/>
                </a:solidFill>
              </a:defRPr>
            </a:lvl6pPr>
            <a:lvl7pPr marL="0" indent="0">
              <a:lnSpc>
                <a:spcPct val="118000"/>
              </a:lnSpc>
              <a:buFont typeface="Arial" panose="020B0604020202020204" pitchFamily="34" charset="0"/>
              <a:buChar char="​"/>
              <a:defRPr sz="1100" b="0">
                <a:solidFill>
                  <a:schemeClr val="tx1"/>
                </a:solidFill>
              </a:defRPr>
            </a:lvl7pPr>
            <a:lvl8pPr marL="0" indent="0">
              <a:lnSpc>
                <a:spcPct val="118000"/>
              </a:lnSpc>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a:t>Click to insert client name</a:t>
            </a:r>
          </a:p>
        </p:txBody>
      </p:sp>
      <p:sp>
        <p:nvSpPr>
          <p:cNvPr id="13" name="Text Placeholder 16">
            <a:extLst>
              <a:ext uri="{FF2B5EF4-FFF2-40B4-BE49-F238E27FC236}">
                <a16:creationId xmlns:a16="http://schemas.microsoft.com/office/drawing/2014/main" id="{CEED010C-A0AB-29BD-DDE2-C564BD980972}"/>
              </a:ext>
            </a:extLst>
          </p:cNvPr>
          <p:cNvSpPr>
            <a:spLocks noGrp="1"/>
          </p:cNvSpPr>
          <p:nvPr>
            <p:ph type="body" sz="quarter" idx="22" hasCustomPrompt="1"/>
          </p:nvPr>
        </p:nvSpPr>
        <p:spPr bwMode="white">
          <a:xfrm>
            <a:off x="3203302" y="5392584"/>
            <a:ext cx="2808000" cy="198000"/>
          </a:xfrm>
        </p:spPr>
        <p:txBody>
          <a:bodyPr bIns="0"/>
          <a:lstStyle>
            <a:lvl1pPr marL="0" indent="0">
              <a:lnSpc>
                <a:spcPct val="118000"/>
              </a:lnSpc>
              <a:buFont typeface="Arial" panose="020B0604020202020204" pitchFamily="34" charset="0"/>
              <a:buNone/>
              <a:defRPr sz="1400" b="0">
                <a:solidFill>
                  <a:schemeClr val="tx1"/>
                </a:solidFill>
              </a:defRPr>
            </a:lvl1pPr>
            <a:lvl2pPr marL="0" indent="0">
              <a:lnSpc>
                <a:spcPct val="118000"/>
              </a:lnSpc>
              <a:buFont typeface="Arial" panose="020B0604020202020204" pitchFamily="34" charset="0"/>
              <a:buChar char="​"/>
              <a:defRPr sz="1100" b="0">
                <a:solidFill>
                  <a:schemeClr val="tx1"/>
                </a:solidFill>
              </a:defRPr>
            </a:lvl2pPr>
            <a:lvl3pPr marL="0" indent="0">
              <a:lnSpc>
                <a:spcPct val="118000"/>
              </a:lnSpc>
              <a:buFont typeface="Arial" panose="020B0604020202020204" pitchFamily="34" charset="0"/>
              <a:buChar char="​"/>
              <a:defRPr sz="1100" b="0">
                <a:solidFill>
                  <a:schemeClr val="tx1"/>
                </a:solidFill>
              </a:defRPr>
            </a:lvl3pPr>
            <a:lvl4pPr marL="0" indent="0">
              <a:lnSpc>
                <a:spcPct val="118000"/>
              </a:lnSpc>
              <a:buFont typeface="Arial" panose="020B0604020202020204" pitchFamily="34" charset="0"/>
              <a:buChar char="​"/>
              <a:defRPr sz="1100" b="0">
                <a:solidFill>
                  <a:schemeClr val="tx1"/>
                </a:solidFill>
              </a:defRPr>
            </a:lvl4pPr>
            <a:lvl5pPr marL="0" indent="0">
              <a:lnSpc>
                <a:spcPct val="118000"/>
              </a:lnSpc>
              <a:buFont typeface="Arial" panose="020B0604020202020204" pitchFamily="34" charset="0"/>
              <a:buChar char="​"/>
              <a:defRPr sz="1100" b="0">
                <a:solidFill>
                  <a:schemeClr val="tx1"/>
                </a:solidFill>
              </a:defRPr>
            </a:lvl5pPr>
            <a:lvl6pPr marL="0" indent="0">
              <a:lnSpc>
                <a:spcPct val="118000"/>
              </a:lnSpc>
              <a:buFont typeface="Arial" panose="020B0604020202020204" pitchFamily="34" charset="0"/>
              <a:buChar char="​"/>
              <a:defRPr sz="1100" b="0">
                <a:solidFill>
                  <a:schemeClr val="tx1"/>
                </a:solidFill>
              </a:defRPr>
            </a:lvl6pPr>
            <a:lvl7pPr marL="0" indent="0">
              <a:lnSpc>
                <a:spcPct val="118000"/>
              </a:lnSpc>
              <a:buFont typeface="Arial" panose="020B0604020202020204" pitchFamily="34" charset="0"/>
              <a:buChar char="​"/>
              <a:defRPr sz="1100" b="0">
                <a:solidFill>
                  <a:schemeClr val="tx1"/>
                </a:solidFill>
              </a:defRPr>
            </a:lvl7pPr>
            <a:lvl8pPr marL="0" indent="0">
              <a:lnSpc>
                <a:spcPct val="118000"/>
              </a:lnSpc>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a:t>Click to insert project name</a:t>
            </a:r>
          </a:p>
        </p:txBody>
      </p:sp>
      <p:sp>
        <p:nvSpPr>
          <p:cNvPr id="5" name="Box">
            <a:extLst>
              <a:ext uri="{FF2B5EF4-FFF2-40B4-BE49-F238E27FC236}">
                <a16:creationId xmlns:a16="http://schemas.microsoft.com/office/drawing/2014/main" id="{03A0F438-4088-5AAB-159E-9333B609A02F}"/>
              </a:ext>
            </a:extLst>
          </p:cNvPr>
          <p:cNvSpPr/>
          <p:nvPr userDrawn="1"/>
        </p:nvSpPr>
        <p:spPr bwMode="white">
          <a:xfrm>
            <a:off x="3000375" y="1666874"/>
            <a:ext cx="187501"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7" name="Box">
            <a:extLst>
              <a:ext uri="{FF2B5EF4-FFF2-40B4-BE49-F238E27FC236}">
                <a16:creationId xmlns:a16="http://schemas.microsoft.com/office/drawing/2014/main" id="{56974EA7-F7BD-1941-D933-C92C4666FD27}"/>
              </a:ext>
            </a:extLst>
          </p:cNvPr>
          <p:cNvSpPr/>
          <p:nvPr userDrawn="1"/>
        </p:nvSpPr>
        <p:spPr bwMode="white">
          <a:xfrm>
            <a:off x="3000375" y="5002212"/>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6" name="Box">
            <a:extLst>
              <a:ext uri="{FF2B5EF4-FFF2-40B4-BE49-F238E27FC236}">
                <a16:creationId xmlns:a16="http://schemas.microsoft.com/office/drawing/2014/main" id="{66A3D3DA-0B49-90D3-34F9-7D9680003524}"/>
              </a:ext>
            </a:extLst>
          </p:cNvPr>
          <p:cNvSpPr/>
          <p:nvPr userDrawn="1"/>
        </p:nvSpPr>
        <p:spPr bwMode="white">
          <a:xfrm>
            <a:off x="12004675" y="1666875"/>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8" name="Box">
            <a:extLst>
              <a:ext uri="{FF2B5EF4-FFF2-40B4-BE49-F238E27FC236}">
                <a16:creationId xmlns:a16="http://schemas.microsoft.com/office/drawing/2014/main" id="{9A49D4CB-D021-8272-A5EA-4155D0714E00}"/>
              </a:ext>
            </a:extLst>
          </p:cNvPr>
          <p:cNvSpPr/>
          <p:nvPr userDrawn="1"/>
        </p:nvSpPr>
        <p:spPr bwMode="white">
          <a:xfrm>
            <a:off x="12007056" y="5002213"/>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41958105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50">
          <p15:clr>
            <a:srgbClr val="A4A3A4"/>
          </p15:clr>
        </p15:guide>
        <p15:guide id="2" orient="horz" pos="1168">
          <p15:clr>
            <a:srgbClr val="A4A3A4"/>
          </p15:clr>
        </p15:guide>
        <p15:guide id="3" orient="horz" pos="2101">
          <p15:clr>
            <a:srgbClr val="A4A3A4"/>
          </p15:clr>
        </p15:guide>
        <p15:guide id="4" orient="horz" pos="2218">
          <p15:clr>
            <a:srgbClr val="A4A3A4"/>
          </p15:clr>
        </p15:guide>
        <p15:guide id="5" orient="horz" pos="3151">
          <p15:clr>
            <a:srgbClr val="A4A3A4"/>
          </p15:clr>
        </p15:guide>
        <p15:guide id="6" orient="horz" pos="3269">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CF41-4700-4C0D-801F-1B8DD72EDF93}"/>
              </a:ext>
            </a:extLst>
          </p:cNvPr>
          <p:cNvSpPr>
            <a:spLocks noGrp="1"/>
          </p:cNvSpPr>
          <p:nvPr>
            <p:ph type="title" hasCustomPrompt="1"/>
          </p:nvPr>
        </p:nvSpPr>
        <p:spPr/>
        <p:txBody>
          <a:bodyPr/>
          <a:lstStyle/>
          <a:p>
            <a:r>
              <a:rPr lang="en-GB"/>
              <a:t>Click to add title</a:t>
            </a:r>
          </a:p>
        </p:txBody>
      </p:sp>
      <p:sp>
        <p:nvSpPr>
          <p:cNvPr id="3" name="Content Placeholder 2"/>
          <p:cNvSpPr>
            <a:spLocks noGrp="1"/>
          </p:cNvSpPr>
          <p:nvPr>
            <p:ph idx="1" hasCustomPrompt="1"/>
          </p:nvPr>
        </p:nvSpPr>
        <p:spPr>
          <a:xfrm>
            <a:off x="185739" y="1438275"/>
            <a:ext cx="5816600" cy="4562476"/>
          </a:xfrm>
        </p:spPr>
        <p:txBody>
          <a:bodyPr>
            <a:normAutofit/>
          </a:bodyPr>
          <a:lstStyle>
            <a:lvl1pPr>
              <a:defRPr/>
            </a:lvl1pPr>
            <a:lvl5pPr>
              <a:defRPr/>
            </a:lvl5pPr>
          </a:lstStyle>
          <a:p>
            <a:pPr lvl="0"/>
            <a:r>
              <a:rPr lang="en-US" noProof="0"/>
              <a:t>Click to add text</a:t>
            </a:r>
            <a:endParaRPr lang="en-GB" noProof="0"/>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6185999" y="1438276"/>
            <a:ext cx="5818675" cy="4562476"/>
          </a:xfrm>
        </p:spPr>
        <p:txBody>
          <a:bodyPr>
            <a:normAutofit/>
          </a:bodyPr>
          <a:lstStyle>
            <a:lvl1pPr>
              <a:defRPr/>
            </a:lvl1pPr>
            <a:lvl5pPr>
              <a:defRPr/>
            </a:lvl5pPr>
          </a:lstStyle>
          <a:p>
            <a:pPr lvl="0"/>
            <a:r>
              <a:rPr lang="en-US" noProof="0"/>
              <a:t>Click to add text</a:t>
            </a:r>
            <a:endParaRPr lang="en-GB"/>
          </a:p>
        </p:txBody>
      </p:sp>
      <p:sp>
        <p:nvSpPr>
          <p:cNvPr id="6" name="Slide Number Placeholder 5">
            <a:extLst>
              <a:ext uri="{FF2B5EF4-FFF2-40B4-BE49-F238E27FC236}">
                <a16:creationId xmlns:a16="http://schemas.microsoft.com/office/drawing/2014/main" id="{D6437DD5-16E1-437E-B075-CD0296047049}"/>
              </a:ext>
            </a:extLst>
          </p:cNvPr>
          <p:cNvSpPr>
            <a:spLocks noGrp="1"/>
          </p:cNvSpPr>
          <p:nvPr>
            <p:ph type="sldNum" sz="quarter" idx="12"/>
          </p:nvPr>
        </p:nvSpPr>
        <p:spPr/>
        <p:txBody>
          <a:bodyPr/>
          <a:lstStyle/>
          <a:p>
            <a:fld id="{23AA811B-2EBD-4900-905E-5BE206449611}" type="slidenum">
              <a:rPr lang="en-GB" smtClean="0"/>
              <a:pPr/>
              <a:t>‹#›</a:t>
            </a:fld>
            <a:endParaRPr lang="en-GB"/>
          </a:p>
        </p:txBody>
      </p:sp>
    </p:spTree>
    <p:extLst>
      <p:ext uri="{BB962C8B-B14F-4D97-AF65-F5344CB8AC3E}">
        <p14:creationId xmlns:p14="http://schemas.microsoft.com/office/powerpoint/2010/main" val="1370926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accent1"/>
        </a:solidFill>
        <a:effectLst/>
      </p:bgPr>
    </p:bg>
    <p:spTree>
      <p:nvGrpSpPr>
        <p:cNvPr id="1" name=""/>
        <p:cNvGrpSpPr/>
        <p:nvPr/>
      </p:nvGrpSpPr>
      <p:grpSpPr>
        <a:xfrm>
          <a:off x="0" y="0"/>
          <a:ext cx="0" cy="0"/>
          <a:chOff x="0" y="0"/>
          <a:chExt cx="0" cy="0"/>
        </a:xfrm>
      </p:grpSpPr>
      <p:sp>
        <p:nvSpPr>
          <p:cNvPr id="8" name="Backgrounds">
            <a:extLst>
              <a:ext uri="{FF2B5EF4-FFF2-40B4-BE49-F238E27FC236}">
                <a16:creationId xmlns:a16="http://schemas.microsoft.com/office/drawing/2014/main" id="{7AD19EA5-3B18-CAB3-5725-B4717126ABC9}"/>
              </a:ext>
            </a:extLst>
          </p:cNvPr>
          <p:cNvSpPr/>
          <p:nvPr userDrawn="1"/>
        </p:nvSpPr>
        <p:spPr>
          <a:xfrm>
            <a:off x="6188074" y="0"/>
            <a:ext cx="6005125" cy="6861600"/>
          </a:xfrm>
          <a:prstGeom prst="rect">
            <a:avLst/>
          </a:prstGeom>
          <a:solidFill>
            <a:srgbClr val="12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sz="2000" noProof="0" err="1"/>
          </a:p>
        </p:txBody>
      </p:sp>
      <p:sp>
        <p:nvSpPr>
          <p:cNvPr id="9" name="Grid - green">
            <a:extLst>
              <a:ext uri="{FF2B5EF4-FFF2-40B4-BE49-F238E27FC236}">
                <a16:creationId xmlns:a16="http://schemas.microsoft.com/office/drawing/2014/main" id="{A5369962-7EA9-80F6-F699-6D0DE4C07EF1}"/>
              </a:ext>
            </a:extLst>
          </p:cNvPr>
          <p:cNvSpPr/>
          <p:nvPr userDrawn="1"/>
        </p:nvSpPr>
        <p:spPr>
          <a:xfrm flipH="1">
            <a:off x="6188075" y="0"/>
            <a:ext cx="6005125" cy="6858000"/>
          </a:xfrm>
          <a:custGeom>
            <a:avLst/>
            <a:gdLst>
              <a:gd name="connsiteX0" fmla="*/ 189969 w 6005125"/>
              <a:gd name="connsiteY0" fmla="*/ 0 h 6858000"/>
              <a:gd name="connsiteX1" fmla="*/ 182769 w 6005125"/>
              <a:gd name="connsiteY1" fmla="*/ 0 h 6858000"/>
              <a:gd name="connsiteX2" fmla="*/ 182769 w 6005125"/>
              <a:gd name="connsiteY2" fmla="*/ 183019 h 6858000"/>
              <a:gd name="connsiteX3" fmla="*/ 0 w 6005125"/>
              <a:gd name="connsiteY3" fmla="*/ 183019 h 6858000"/>
              <a:gd name="connsiteX4" fmla="*/ 0 w 6005125"/>
              <a:gd name="connsiteY4" fmla="*/ 190219 h 6858000"/>
              <a:gd name="connsiteX5" fmla="*/ 182769 w 6005125"/>
              <a:gd name="connsiteY5" fmla="*/ 190219 h 6858000"/>
              <a:gd name="connsiteX6" fmla="*/ 182769 w 6005125"/>
              <a:gd name="connsiteY6" fmla="*/ 6667781 h 6858000"/>
              <a:gd name="connsiteX7" fmla="*/ 0 w 6005125"/>
              <a:gd name="connsiteY7" fmla="*/ 6667781 h 6858000"/>
              <a:gd name="connsiteX8" fmla="*/ 0 w 6005125"/>
              <a:gd name="connsiteY8" fmla="*/ 6674981 h 6858000"/>
              <a:gd name="connsiteX9" fmla="*/ 182769 w 6005125"/>
              <a:gd name="connsiteY9" fmla="*/ 6674981 h 6858000"/>
              <a:gd name="connsiteX10" fmla="*/ 182769 w 6005125"/>
              <a:gd name="connsiteY10" fmla="*/ 6858000 h 6858000"/>
              <a:gd name="connsiteX11" fmla="*/ 189969 w 6005125"/>
              <a:gd name="connsiteY11" fmla="*/ 6858000 h 6858000"/>
              <a:gd name="connsiteX12" fmla="*/ 189969 w 6005125"/>
              <a:gd name="connsiteY12" fmla="*/ 6674981 h 6858000"/>
              <a:gd name="connsiteX13" fmla="*/ 6005125 w 6005125"/>
              <a:gd name="connsiteY13" fmla="*/ 6674981 h 6858000"/>
              <a:gd name="connsiteX14" fmla="*/ 6005125 w 6005125"/>
              <a:gd name="connsiteY14" fmla="*/ 6667781 h 6858000"/>
              <a:gd name="connsiteX15" fmla="*/ 189969 w 6005125"/>
              <a:gd name="connsiteY15" fmla="*/ 6667781 h 6858000"/>
              <a:gd name="connsiteX16" fmla="*/ 189969 w 6005125"/>
              <a:gd name="connsiteY16" fmla="*/ 190219 h 6858000"/>
              <a:gd name="connsiteX17" fmla="*/ 6005125 w 6005125"/>
              <a:gd name="connsiteY17" fmla="*/ 190219 h 6858000"/>
              <a:gd name="connsiteX18" fmla="*/ 6005125 w 6005125"/>
              <a:gd name="connsiteY18" fmla="*/ 183019 h 6858000"/>
              <a:gd name="connsiteX19" fmla="*/ 189969 w 6005125"/>
              <a:gd name="connsiteY19"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05125" h="6858000">
                <a:moveTo>
                  <a:pt x="189969" y="0"/>
                </a:moveTo>
                <a:lnTo>
                  <a:pt x="182769" y="0"/>
                </a:lnTo>
                <a:lnTo>
                  <a:pt x="182769" y="183019"/>
                </a:lnTo>
                <a:lnTo>
                  <a:pt x="0" y="183019"/>
                </a:lnTo>
                <a:lnTo>
                  <a:pt x="0" y="190219"/>
                </a:lnTo>
                <a:lnTo>
                  <a:pt x="182769" y="190219"/>
                </a:lnTo>
                <a:lnTo>
                  <a:pt x="182769" y="6667781"/>
                </a:lnTo>
                <a:lnTo>
                  <a:pt x="0" y="6667781"/>
                </a:lnTo>
                <a:lnTo>
                  <a:pt x="0" y="6674981"/>
                </a:lnTo>
                <a:lnTo>
                  <a:pt x="182769" y="6674981"/>
                </a:lnTo>
                <a:lnTo>
                  <a:pt x="182769" y="6858000"/>
                </a:lnTo>
                <a:lnTo>
                  <a:pt x="189969" y="6858000"/>
                </a:lnTo>
                <a:lnTo>
                  <a:pt x="189969" y="6674981"/>
                </a:lnTo>
                <a:lnTo>
                  <a:pt x="6005125" y="6674981"/>
                </a:lnTo>
                <a:lnTo>
                  <a:pt x="6005125" y="6667781"/>
                </a:lnTo>
                <a:lnTo>
                  <a:pt x="189969" y="6667781"/>
                </a:lnTo>
                <a:lnTo>
                  <a:pt x="189969" y="190219"/>
                </a:lnTo>
                <a:lnTo>
                  <a:pt x="6005125" y="190219"/>
                </a:lnTo>
                <a:lnTo>
                  <a:pt x="6005125" y="183019"/>
                </a:lnTo>
                <a:lnTo>
                  <a:pt x="189969"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2000" noProof="0" err="1"/>
          </a:p>
        </p:txBody>
      </p:sp>
      <p:sp>
        <p:nvSpPr>
          <p:cNvPr id="7" name="Title 6">
            <a:extLst>
              <a:ext uri="{FF2B5EF4-FFF2-40B4-BE49-F238E27FC236}">
                <a16:creationId xmlns:a16="http://schemas.microsoft.com/office/drawing/2014/main" id="{85626F37-E63E-10B6-D303-FA948D10A04D}"/>
              </a:ext>
            </a:extLst>
          </p:cNvPr>
          <p:cNvSpPr>
            <a:spLocks noGrp="1"/>
          </p:cNvSpPr>
          <p:nvPr>
            <p:ph type="title" hasCustomPrompt="1"/>
          </p:nvPr>
        </p:nvSpPr>
        <p:spPr>
          <a:xfrm>
            <a:off x="185738" y="185737"/>
            <a:ext cx="5816599" cy="947737"/>
          </a:xfrm>
        </p:spPr>
        <p:txBody>
          <a:bodyPr/>
          <a:lstStyle>
            <a:lvl1pPr>
              <a:defRPr>
                <a:solidFill>
                  <a:schemeClr val="bg1"/>
                </a:solidFill>
              </a:defRPr>
            </a:lvl1pPr>
          </a:lstStyle>
          <a:p>
            <a:r>
              <a:rPr lang="en-US"/>
              <a:t>Click to add title</a:t>
            </a:r>
            <a:endParaRPr lang="en-GB"/>
          </a:p>
        </p:txBody>
      </p:sp>
      <p:sp>
        <p:nvSpPr>
          <p:cNvPr id="10" name="Text Placeholder 9">
            <a:extLst>
              <a:ext uri="{FF2B5EF4-FFF2-40B4-BE49-F238E27FC236}">
                <a16:creationId xmlns:a16="http://schemas.microsoft.com/office/drawing/2014/main" id="{07F4DBB5-A82F-1751-7F85-F307A3EEB3D7}"/>
              </a:ext>
            </a:extLst>
          </p:cNvPr>
          <p:cNvSpPr>
            <a:spLocks noGrp="1"/>
          </p:cNvSpPr>
          <p:nvPr>
            <p:ph type="body" sz="quarter" idx="13" hasCustomPrompt="1"/>
          </p:nvPr>
        </p:nvSpPr>
        <p:spPr>
          <a:xfrm>
            <a:off x="185738" y="1368000"/>
            <a:ext cx="5818622" cy="4568400"/>
          </a:xfrm>
        </p:spPr>
        <p:txBody>
          <a:bodyPr>
            <a:normAutofit/>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add text</a:t>
            </a:r>
            <a:endParaRPr lang="en-GB"/>
          </a:p>
        </p:txBody>
      </p:sp>
      <p:sp>
        <p:nvSpPr>
          <p:cNvPr id="3" name="Content Placeholder 2"/>
          <p:cNvSpPr>
            <a:spLocks noGrp="1"/>
          </p:cNvSpPr>
          <p:nvPr>
            <p:ph idx="1" hasCustomPrompt="1"/>
          </p:nvPr>
        </p:nvSpPr>
        <p:spPr bwMode="white">
          <a:xfrm>
            <a:off x="6372225" y="185737"/>
            <a:ext cx="5632450" cy="6484938"/>
          </a:xfrm>
        </p:spPr>
        <p:txBody>
          <a:bodyPr/>
          <a:lstStyle>
            <a:lvl1pPr>
              <a:defRPr>
                <a:solidFill>
                  <a:schemeClr val="accent1"/>
                </a:solidFill>
              </a:defRPr>
            </a:lvl1pPr>
            <a:lvl2pPr>
              <a:buClr>
                <a:schemeClr val="accent1"/>
              </a:buClr>
              <a:defRPr>
                <a:solidFill>
                  <a:schemeClr val="accent1"/>
                </a:solidFill>
              </a:defRPr>
            </a:lvl2pPr>
            <a:lvl3pPr>
              <a:buClr>
                <a:schemeClr val="accent1"/>
              </a:buCl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noProof="0"/>
              <a:t>Click to add text</a:t>
            </a:r>
            <a:endParaRPr lang="en-GB" noProof="0"/>
          </a:p>
        </p:txBody>
      </p:sp>
      <p:sp>
        <p:nvSpPr>
          <p:cNvPr id="6" name="Slide Number Placeholder 5">
            <a:extLst>
              <a:ext uri="{FF2B5EF4-FFF2-40B4-BE49-F238E27FC236}">
                <a16:creationId xmlns:a16="http://schemas.microsoft.com/office/drawing/2014/main" id="{D6437DD5-16E1-437E-B075-CD0296047049}"/>
              </a:ext>
            </a:extLst>
          </p:cNvPr>
          <p:cNvSpPr>
            <a:spLocks noGrp="1"/>
          </p:cNvSpPr>
          <p:nvPr>
            <p:ph type="sldNum" sz="quarter" idx="12"/>
          </p:nvPr>
        </p:nvSpPr>
        <p:spPr>
          <a:xfrm>
            <a:off x="3286513" y="6474619"/>
            <a:ext cx="2713037" cy="196056"/>
          </a:xfrm>
        </p:spPr>
        <p:txBody>
          <a:bodyPr/>
          <a:lstStyle>
            <a:lvl1pPr>
              <a:defRPr>
                <a:solidFill>
                  <a:schemeClr val="bg1"/>
                </a:solid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3195358789"/>
      </p:ext>
    </p:extLst>
  </p:cSld>
  <p:clrMapOvr>
    <a:overrideClrMapping bg1="dk1" tx1="lt1" bg2="dk2" tx2="lt2" accent1="l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1"/>
        </a:solidFill>
        <a:effectLst/>
      </p:bgPr>
    </p:bg>
    <p:spTree>
      <p:nvGrpSpPr>
        <p:cNvPr id="1" name=""/>
        <p:cNvGrpSpPr/>
        <p:nvPr/>
      </p:nvGrpSpPr>
      <p:grpSpPr>
        <a:xfrm>
          <a:off x="0" y="0"/>
          <a:ext cx="0" cy="0"/>
          <a:chOff x="0" y="0"/>
          <a:chExt cx="0" cy="0"/>
        </a:xfrm>
      </p:grpSpPr>
      <p:sp>
        <p:nvSpPr>
          <p:cNvPr id="8" name="Backgrounds">
            <a:extLst>
              <a:ext uri="{FF2B5EF4-FFF2-40B4-BE49-F238E27FC236}">
                <a16:creationId xmlns:a16="http://schemas.microsoft.com/office/drawing/2014/main" id="{7AD19EA5-3B18-CAB3-5725-B4717126ABC9}"/>
              </a:ext>
            </a:extLst>
          </p:cNvPr>
          <p:cNvSpPr/>
          <p:nvPr userDrawn="1"/>
        </p:nvSpPr>
        <p:spPr>
          <a:xfrm>
            <a:off x="0" y="0"/>
            <a:ext cx="6002338" cy="6861600"/>
          </a:xfrm>
          <a:prstGeom prst="rect">
            <a:avLst/>
          </a:prstGeom>
          <a:solidFill>
            <a:srgbClr val="12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13" name="Grid - green">
            <a:extLst>
              <a:ext uri="{FF2B5EF4-FFF2-40B4-BE49-F238E27FC236}">
                <a16:creationId xmlns:a16="http://schemas.microsoft.com/office/drawing/2014/main" id="{05BF75E0-A427-C0B0-4525-2E35D6CCE6E1}"/>
              </a:ext>
            </a:extLst>
          </p:cNvPr>
          <p:cNvSpPr>
            <a:spLocks/>
          </p:cNvSpPr>
          <p:nvPr userDrawn="1"/>
        </p:nvSpPr>
        <p:spPr>
          <a:xfrm>
            <a:off x="0" y="0"/>
            <a:ext cx="6002338" cy="6858000"/>
          </a:xfrm>
          <a:custGeom>
            <a:avLst/>
            <a:gdLst>
              <a:gd name="connsiteX0" fmla="*/ 183018 w 6002338"/>
              <a:gd name="connsiteY0" fmla="*/ 0 h 6858000"/>
              <a:gd name="connsiteX1" fmla="*/ 190218 w 6002338"/>
              <a:gd name="connsiteY1" fmla="*/ 0 h 6858000"/>
              <a:gd name="connsiteX2" fmla="*/ 190218 w 6002338"/>
              <a:gd name="connsiteY2" fmla="*/ 183019 h 6858000"/>
              <a:gd name="connsiteX3" fmla="*/ 6002338 w 6002338"/>
              <a:gd name="connsiteY3" fmla="*/ 183019 h 6858000"/>
              <a:gd name="connsiteX4" fmla="*/ 6002338 w 6002338"/>
              <a:gd name="connsiteY4" fmla="*/ 190219 h 6858000"/>
              <a:gd name="connsiteX5" fmla="*/ 190218 w 6002338"/>
              <a:gd name="connsiteY5" fmla="*/ 190219 h 6858000"/>
              <a:gd name="connsiteX6" fmla="*/ 190218 w 6002338"/>
              <a:gd name="connsiteY6" fmla="*/ 6667781 h 6858000"/>
              <a:gd name="connsiteX7" fmla="*/ 6002338 w 6002338"/>
              <a:gd name="connsiteY7" fmla="*/ 6667781 h 6858000"/>
              <a:gd name="connsiteX8" fmla="*/ 6002338 w 6002338"/>
              <a:gd name="connsiteY8" fmla="*/ 6674981 h 6858000"/>
              <a:gd name="connsiteX9" fmla="*/ 190218 w 6002338"/>
              <a:gd name="connsiteY9" fmla="*/ 6674981 h 6858000"/>
              <a:gd name="connsiteX10" fmla="*/ 190218 w 6002338"/>
              <a:gd name="connsiteY10" fmla="*/ 6858000 h 6858000"/>
              <a:gd name="connsiteX11" fmla="*/ 183018 w 6002338"/>
              <a:gd name="connsiteY11" fmla="*/ 6858000 h 6858000"/>
              <a:gd name="connsiteX12" fmla="*/ 183018 w 6002338"/>
              <a:gd name="connsiteY12" fmla="*/ 6674981 h 6858000"/>
              <a:gd name="connsiteX13" fmla="*/ 0 w 6002338"/>
              <a:gd name="connsiteY13" fmla="*/ 6674981 h 6858000"/>
              <a:gd name="connsiteX14" fmla="*/ 0 w 6002338"/>
              <a:gd name="connsiteY14" fmla="*/ 6667781 h 6858000"/>
              <a:gd name="connsiteX15" fmla="*/ 183018 w 6002338"/>
              <a:gd name="connsiteY15" fmla="*/ 6667781 h 6858000"/>
              <a:gd name="connsiteX16" fmla="*/ 183018 w 6002338"/>
              <a:gd name="connsiteY16" fmla="*/ 190219 h 6858000"/>
              <a:gd name="connsiteX17" fmla="*/ 0 w 6002338"/>
              <a:gd name="connsiteY17" fmla="*/ 190219 h 6858000"/>
              <a:gd name="connsiteX18" fmla="*/ 0 w 6002338"/>
              <a:gd name="connsiteY18" fmla="*/ 183019 h 6858000"/>
              <a:gd name="connsiteX19" fmla="*/ 183018 w 6002338"/>
              <a:gd name="connsiteY19"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02338" h="6858000">
                <a:moveTo>
                  <a:pt x="183018" y="0"/>
                </a:moveTo>
                <a:lnTo>
                  <a:pt x="190218" y="0"/>
                </a:lnTo>
                <a:lnTo>
                  <a:pt x="190218" y="183019"/>
                </a:lnTo>
                <a:lnTo>
                  <a:pt x="6002338" y="183019"/>
                </a:lnTo>
                <a:lnTo>
                  <a:pt x="6002338" y="190219"/>
                </a:lnTo>
                <a:lnTo>
                  <a:pt x="190218" y="190219"/>
                </a:lnTo>
                <a:lnTo>
                  <a:pt x="190218" y="6667781"/>
                </a:lnTo>
                <a:lnTo>
                  <a:pt x="6002338" y="6667781"/>
                </a:lnTo>
                <a:lnTo>
                  <a:pt x="6002338"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2000" noProof="0" err="1"/>
          </a:p>
        </p:txBody>
      </p:sp>
      <p:sp>
        <p:nvSpPr>
          <p:cNvPr id="2" name="Logo">
            <a:extLst>
              <a:ext uri="{FF2B5EF4-FFF2-40B4-BE49-F238E27FC236}">
                <a16:creationId xmlns:a16="http://schemas.microsoft.com/office/drawing/2014/main" id="{19F4AB5E-E829-B15C-73E8-1CE3DB7AFC28}"/>
              </a:ext>
            </a:extLst>
          </p:cNvPr>
          <p:cNvSpPr/>
          <p:nvPr userDrawn="1"/>
        </p:nvSpPr>
        <p:spPr bwMode="white">
          <a:xfrm>
            <a:off x="6190695"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bg1"/>
          </a:solidFill>
          <a:ln w="9525" cap="flat">
            <a:noFill/>
            <a:prstDash val="solid"/>
            <a:miter/>
          </a:ln>
        </p:spPr>
        <p:txBody>
          <a:bodyPr rtlCol="0" anchor="ctr"/>
          <a:lstStyle/>
          <a:p>
            <a:endParaRPr lang="en-GB"/>
          </a:p>
        </p:txBody>
      </p:sp>
      <p:sp>
        <p:nvSpPr>
          <p:cNvPr id="4" name="Title 3">
            <a:extLst>
              <a:ext uri="{FF2B5EF4-FFF2-40B4-BE49-F238E27FC236}">
                <a16:creationId xmlns:a16="http://schemas.microsoft.com/office/drawing/2014/main" id="{0F5C14E4-676F-C93B-99CF-28C01107F70A}"/>
              </a:ext>
            </a:extLst>
          </p:cNvPr>
          <p:cNvSpPr>
            <a:spLocks noGrp="1"/>
          </p:cNvSpPr>
          <p:nvPr>
            <p:ph type="title" hasCustomPrompt="1"/>
          </p:nvPr>
        </p:nvSpPr>
        <p:spPr>
          <a:xfrm>
            <a:off x="6187263" y="185737"/>
            <a:ext cx="5817412" cy="947737"/>
          </a:xfrm>
        </p:spPr>
        <p:txBody>
          <a:bodyPr/>
          <a:lstStyle>
            <a:lvl1pPr>
              <a:defRPr>
                <a:solidFill>
                  <a:schemeClr val="bg1"/>
                </a:solidFill>
              </a:defRPr>
            </a:lvl1pPr>
          </a:lstStyle>
          <a:p>
            <a:r>
              <a:rPr lang="en-US"/>
              <a:t>Click to add title</a:t>
            </a:r>
            <a:endParaRPr lang="en-GB"/>
          </a:p>
        </p:txBody>
      </p:sp>
      <p:sp>
        <p:nvSpPr>
          <p:cNvPr id="10" name="Text Placeholder 9">
            <a:extLst>
              <a:ext uri="{FF2B5EF4-FFF2-40B4-BE49-F238E27FC236}">
                <a16:creationId xmlns:a16="http://schemas.microsoft.com/office/drawing/2014/main" id="{07F4DBB5-A82F-1751-7F85-F307A3EEB3D7}"/>
              </a:ext>
            </a:extLst>
          </p:cNvPr>
          <p:cNvSpPr>
            <a:spLocks noGrp="1"/>
          </p:cNvSpPr>
          <p:nvPr>
            <p:ph type="body" sz="quarter" idx="13" hasCustomPrompt="1"/>
          </p:nvPr>
        </p:nvSpPr>
        <p:spPr>
          <a:xfrm>
            <a:off x="6188461" y="1368000"/>
            <a:ext cx="5817413" cy="4568400"/>
          </a:xfrm>
        </p:spPr>
        <p:txBody>
          <a:bodyPr>
            <a:normAutofit/>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endParaRPr lang="en-GB"/>
          </a:p>
        </p:txBody>
      </p:sp>
      <p:sp>
        <p:nvSpPr>
          <p:cNvPr id="3" name="Content Placeholder 2"/>
          <p:cNvSpPr>
            <a:spLocks noGrp="1"/>
          </p:cNvSpPr>
          <p:nvPr>
            <p:ph idx="1" hasCustomPrompt="1"/>
          </p:nvPr>
        </p:nvSpPr>
        <p:spPr bwMode="white">
          <a:xfrm>
            <a:off x="186123" y="185737"/>
            <a:ext cx="5624127" cy="6484938"/>
          </a:xfrm>
        </p:spPr>
        <p:txBody>
          <a:bodyPr>
            <a:normAutofit/>
          </a:bodyPr>
          <a:lstStyle>
            <a:lvl1pPr>
              <a:defRPr>
                <a:solidFill>
                  <a:schemeClr val="accent1"/>
                </a:solidFill>
              </a:defRPr>
            </a:lvl1pPr>
            <a:lvl2pPr>
              <a:buClr>
                <a:schemeClr val="accent1"/>
              </a:buClr>
              <a:defRPr>
                <a:solidFill>
                  <a:schemeClr val="accent1"/>
                </a:solidFill>
              </a:defRPr>
            </a:lvl2pPr>
            <a:lvl3pPr>
              <a:buClr>
                <a:schemeClr val="accent1"/>
              </a:buCl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noProof="0"/>
              <a:t>Click to add text</a:t>
            </a:r>
            <a:endParaRPr lang="en-GB" noProof="0"/>
          </a:p>
        </p:txBody>
      </p:sp>
      <p:sp>
        <p:nvSpPr>
          <p:cNvPr id="6" name="Slide Number Placeholder 5">
            <a:extLst>
              <a:ext uri="{FF2B5EF4-FFF2-40B4-BE49-F238E27FC236}">
                <a16:creationId xmlns:a16="http://schemas.microsoft.com/office/drawing/2014/main" id="{D6437DD5-16E1-437E-B075-CD0296047049}"/>
              </a:ext>
            </a:extLst>
          </p:cNvPr>
          <p:cNvSpPr>
            <a:spLocks noGrp="1"/>
          </p:cNvSpPr>
          <p:nvPr>
            <p:ph type="sldNum" sz="quarter" idx="12"/>
          </p:nvPr>
        </p:nvSpPr>
        <p:spPr>
          <a:xfrm>
            <a:off x="9291638" y="6474619"/>
            <a:ext cx="2713037" cy="196056"/>
          </a:xfrm>
        </p:spPr>
        <p:txBody>
          <a:bodyPr/>
          <a:lstStyle>
            <a:lvl1pPr>
              <a:defRPr>
                <a:solidFill>
                  <a:schemeClr val="bg1"/>
                </a:solid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504933833"/>
      </p:ext>
    </p:extLst>
  </p:cSld>
  <p:clrMapOvr>
    <a:overrideClrMapping bg1="dk1" tx1="lt1" bg2="dk2" tx2="lt2" accent1="l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box content">
    <p:bg>
      <p:bgPr>
        <a:solidFill>
          <a:schemeClr val="accent1"/>
        </a:solidFill>
        <a:effectLst/>
      </p:bgPr>
    </p:bg>
    <p:spTree>
      <p:nvGrpSpPr>
        <p:cNvPr id="1" name=""/>
        <p:cNvGrpSpPr/>
        <p:nvPr/>
      </p:nvGrpSpPr>
      <p:grpSpPr>
        <a:xfrm>
          <a:off x="0" y="0"/>
          <a:ext cx="0" cy="0"/>
          <a:chOff x="0" y="0"/>
          <a:chExt cx="0" cy="0"/>
        </a:xfrm>
      </p:grpSpPr>
      <p:sp>
        <p:nvSpPr>
          <p:cNvPr id="8" name="Backgrounds">
            <a:extLst>
              <a:ext uri="{FF2B5EF4-FFF2-40B4-BE49-F238E27FC236}">
                <a16:creationId xmlns:a16="http://schemas.microsoft.com/office/drawing/2014/main" id="{7AD19EA5-3B18-CAB3-5725-B4717126ABC9}"/>
              </a:ext>
            </a:extLst>
          </p:cNvPr>
          <p:cNvSpPr/>
          <p:nvPr userDrawn="1"/>
        </p:nvSpPr>
        <p:spPr>
          <a:xfrm>
            <a:off x="6188076" y="0"/>
            <a:ext cx="6005124" cy="6861600"/>
          </a:xfrm>
          <a:prstGeom prst="rect">
            <a:avLst/>
          </a:prstGeom>
          <a:solidFill>
            <a:srgbClr val="12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err="1"/>
          </a:p>
        </p:txBody>
      </p:sp>
      <p:sp>
        <p:nvSpPr>
          <p:cNvPr id="2" name="Grid green">
            <a:extLst>
              <a:ext uri="{FF2B5EF4-FFF2-40B4-BE49-F238E27FC236}">
                <a16:creationId xmlns:a16="http://schemas.microsoft.com/office/drawing/2014/main" id="{2DC3DDB4-A10B-CBD4-72FE-57433D5A497A}"/>
              </a:ext>
            </a:extLst>
          </p:cNvPr>
          <p:cNvSpPr/>
          <p:nvPr userDrawn="1"/>
        </p:nvSpPr>
        <p:spPr>
          <a:xfrm flipH="1">
            <a:off x="6188075" y="0"/>
            <a:ext cx="6005125" cy="6858000"/>
          </a:xfrm>
          <a:custGeom>
            <a:avLst/>
            <a:gdLst>
              <a:gd name="connsiteX0" fmla="*/ 189969 w 6005125"/>
              <a:gd name="connsiteY0" fmla="*/ 0 h 6858000"/>
              <a:gd name="connsiteX1" fmla="*/ 182769 w 6005125"/>
              <a:gd name="connsiteY1" fmla="*/ 0 h 6858000"/>
              <a:gd name="connsiteX2" fmla="*/ 182769 w 6005125"/>
              <a:gd name="connsiteY2" fmla="*/ 183019 h 6858000"/>
              <a:gd name="connsiteX3" fmla="*/ 0 w 6005125"/>
              <a:gd name="connsiteY3" fmla="*/ 183019 h 6858000"/>
              <a:gd name="connsiteX4" fmla="*/ 0 w 6005125"/>
              <a:gd name="connsiteY4" fmla="*/ 190219 h 6858000"/>
              <a:gd name="connsiteX5" fmla="*/ 182769 w 6005125"/>
              <a:gd name="connsiteY5" fmla="*/ 190219 h 6858000"/>
              <a:gd name="connsiteX6" fmla="*/ 182769 w 6005125"/>
              <a:gd name="connsiteY6" fmla="*/ 6667781 h 6858000"/>
              <a:gd name="connsiteX7" fmla="*/ 0 w 6005125"/>
              <a:gd name="connsiteY7" fmla="*/ 6667781 h 6858000"/>
              <a:gd name="connsiteX8" fmla="*/ 0 w 6005125"/>
              <a:gd name="connsiteY8" fmla="*/ 6674981 h 6858000"/>
              <a:gd name="connsiteX9" fmla="*/ 182769 w 6005125"/>
              <a:gd name="connsiteY9" fmla="*/ 6674981 h 6858000"/>
              <a:gd name="connsiteX10" fmla="*/ 182769 w 6005125"/>
              <a:gd name="connsiteY10" fmla="*/ 6858000 h 6858000"/>
              <a:gd name="connsiteX11" fmla="*/ 189969 w 6005125"/>
              <a:gd name="connsiteY11" fmla="*/ 6858000 h 6858000"/>
              <a:gd name="connsiteX12" fmla="*/ 189969 w 6005125"/>
              <a:gd name="connsiteY12" fmla="*/ 6674981 h 6858000"/>
              <a:gd name="connsiteX13" fmla="*/ 6005125 w 6005125"/>
              <a:gd name="connsiteY13" fmla="*/ 6674981 h 6858000"/>
              <a:gd name="connsiteX14" fmla="*/ 6005125 w 6005125"/>
              <a:gd name="connsiteY14" fmla="*/ 6667781 h 6858000"/>
              <a:gd name="connsiteX15" fmla="*/ 189969 w 6005125"/>
              <a:gd name="connsiteY15" fmla="*/ 6667781 h 6858000"/>
              <a:gd name="connsiteX16" fmla="*/ 189969 w 6005125"/>
              <a:gd name="connsiteY16" fmla="*/ 190219 h 6858000"/>
              <a:gd name="connsiteX17" fmla="*/ 6005125 w 6005125"/>
              <a:gd name="connsiteY17" fmla="*/ 190219 h 6858000"/>
              <a:gd name="connsiteX18" fmla="*/ 6005125 w 6005125"/>
              <a:gd name="connsiteY18" fmla="*/ 183019 h 6858000"/>
              <a:gd name="connsiteX19" fmla="*/ 189969 w 6005125"/>
              <a:gd name="connsiteY19"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05125" h="6858000">
                <a:moveTo>
                  <a:pt x="189969" y="0"/>
                </a:moveTo>
                <a:lnTo>
                  <a:pt x="182769" y="0"/>
                </a:lnTo>
                <a:lnTo>
                  <a:pt x="182769" y="183019"/>
                </a:lnTo>
                <a:lnTo>
                  <a:pt x="0" y="183019"/>
                </a:lnTo>
                <a:lnTo>
                  <a:pt x="0" y="190219"/>
                </a:lnTo>
                <a:lnTo>
                  <a:pt x="182769" y="190219"/>
                </a:lnTo>
                <a:lnTo>
                  <a:pt x="182769" y="6667781"/>
                </a:lnTo>
                <a:lnTo>
                  <a:pt x="0" y="6667781"/>
                </a:lnTo>
                <a:lnTo>
                  <a:pt x="0" y="6674981"/>
                </a:lnTo>
                <a:lnTo>
                  <a:pt x="182769" y="6674981"/>
                </a:lnTo>
                <a:lnTo>
                  <a:pt x="182769" y="6858000"/>
                </a:lnTo>
                <a:lnTo>
                  <a:pt x="189969" y="6858000"/>
                </a:lnTo>
                <a:lnTo>
                  <a:pt x="189969" y="6674981"/>
                </a:lnTo>
                <a:lnTo>
                  <a:pt x="6005125" y="6674981"/>
                </a:lnTo>
                <a:lnTo>
                  <a:pt x="6005125" y="6667781"/>
                </a:lnTo>
                <a:lnTo>
                  <a:pt x="189969" y="6667781"/>
                </a:lnTo>
                <a:lnTo>
                  <a:pt x="189969" y="190219"/>
                </a:lnTo>
                <a:lnTo>
                  <a:pt x="6005125" y="190219"/>
                </a:lnTo>
                <a:lnTo>
                  <a:pt x="6005125" y="183019"/>
                </a:lnTo>
                <a:lnTo>
                  <a:pt x="189969"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2000" noProof="0" err="1"/>
          </a:p>
        </p:txBody>
      </p:sp>
      <p:sp>
        <p:nvSpPr>
          <p:cNvPr id="4" name="Title 3">
            <a:extLst>
              <a:ext uri="{FF2B5EF4-FFF2-40B4-BE49-F238E27FC236}">
                <a16:creationId xmlns:a16="http://schemas.microsoft.com/office/drawing/2014/main" id="{601CCEB3-1D0B-669D-8181-0D3BF86155E6}"/>
              </a:ext>
            </a:extLst>
          </p:cNvPr>
          <p:cNvSpPr>
            <a:spLocks noGrp="1"/>
          </p:cNvSpPr>
          <p:nvPr>
            <p:ph type="title" hasCustomPrompt="1"/>
          </p:nvPr>
        </p:nvSpPr>
        <p:spPr>
          <a:xfrm>
            <a:off x="185739" y="185737"/>
            <a:ext cx="5816600" cy="947737"/>
          </a:xfrm>
        </p:spPr>
        <p:txBody>
          <a:bodyPr/>
          <a:lstStyle>
            <a:lvl1pPr>
              <a:defRPr>
                <a:solidFill>
                  <a:schemeClr val="bg1"/>
                </a:solidFill>
              </a:defRPr>
            </a:lvl1pPr>
          </a:lstStyle>
          <a:p>
            <a:r>
              <a:rPr lang="en-US"/>
              <a:t>Click to add title</a:t>
            </a:r>
            <a:endParaRPr lang="en-GB"/>
          </a:p>
        </p:txBody>
      </p:sp>
      <p:sp>
        <p:nvSpPr>
          <p:cNvPr id="10" name="Text Placeholder 9">
            <a:extLst>
              <a:ext uri="{FF2B5EF4-FFF2-40B4-BE49-F238E27FC236}">
                <a16:creationId xmlns:a16="http://schemas.microsoft.com/office/drawing/2014/main" id="{07F4DBB5-A82F-1751-7F85-F307A3EEB3D7}"/>
              </a:ext>
            </a:extLst>
          </p:cNvPr>
          <p:cNvSpPr>
            <a:spLocks noGrp="1"/>
          </p:cNvSpPr>
          <p:nvPr>
            <p:ph type="body" sz="quarter" idx="13" hasCustomPrompt="1"/>
          </p:nvPr>
        </p:nvSpPr>
        <p:spPr>
          <a:xfrm>
            <a:off x="185738" y="1368000"/>
            <a:ext cx="5816600" cy="4568400"/>
          </a:xfrm>
        </p:spPr>
        <p:txBody>
          <a:bodyPr>
            <a:normAutofit/>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add text</a:t>
            </a:r>
            <a:endParaRPr lang="en-GB"/>
          </a:p>
        </p:txBody>
      </p:sp>
      <p:sp>
        <p:nvSpPr>
          <p:cNvPr id="12" name="Text Placeholder 16">
            <a:extLst>
              <a:ext uri="{FF2B5EF4-FFF2-40B4-BE49-F238E27FC236}">
                <a16:creationId xmlns:a16="http://schemas.microsoft.com/office/drawing/2014/main" id="{FB2F7DF0-7CEA-D5D7-EE66-722C15338EE3}"/>
              </a:ext>
            </a:extLst>
          </p:cNvPr>
          <p:cNvSpPr>
            <a:spLocks noGrp="1"/>
          </p:cNvSpPr>
          <p:nvPr>
            <p:ph type="body" sz="quarter" idx="18" hasCustomPrompt="1"/>
          </p:nvPr>
        </p:nvSpPr>
        <p:spPr bwMode="white">
          <a:xfrm>
            <a:off x="6394450" y="317499"/>
            <a:ext cx="5607818" cy="335901"/>
          </a:xfrm>
        </p:spPr>
        <p:txBody>
          <a:bodyPr bIns="0"/>
          <a:lstStyle>
            <a:lvl1pPr marL="0" indent="0">
              <a:lnSpc>
                <a:spcPct val="100000"/>
              </a:lnSpc>
              <a:buFont typeface="Arial" panose="020B0604020202020204" pitchFamily="34" charset="0"/>
              <a:buNone/>
              <a:defRPr sz="2000" b="0">
                <a:solidFill>
                  <a:schemeClr val="accent1"/>
                </a:solidFill>
              </a:defRPr>
            </a:lvl1pPr>
            <a:lvl2pPr marL="0" indent="0">
              <a:lnSpc>
                <a:spcPct val="118000"/>
              </a:lnSpc>
              <a:buFont typeface="Arial" panose="020B0604020202020204" pitchFamily="34" charset="0"/>
              <a:buChar char="​"/>
              <a:defRPr sz="2000" b="0">
                <a:solidFill>
                  <a:schemeClr val="accent1"/>
                </a:solidFill>
              </a:defRPr>
            </a:lvl2pPr>
            <a:lvl3pPr marL="0" indent="0">
              <a:lnSpc>
                <a:spcPct val="118000"/>
              </a:lnSpc>
              <a:buFont typeface="Arial" panose="020B0604020202020204" pitchFamily="34" charset="0"/>
              <a:buChar char="​"/>
              <a:defRPr sz="2000" b="0">
                <a:solidFill>
                  <a:schemeClr val="accent1"/>
                </a:solidFill>
              </a:defRPr>
            </a:lvl3pPr>
            <a:lvl4pPr marL="0" indent="0">
              <a:lnSpc>
                <a:spcPct val="118000"/>
              </a:lnSpc>
              <a:buFont typeface="Arial" panose="020B0604020202020204" pitchFamily="34" charset="0"/>
              <a:buChar char="​"/>
              <a:defRPr sz="2000" b="0">
                <a:solidFill>
                  <a:schemeClr val="accent1"/>
                </a:solidFill>
              </a:defRPr>
            </a:lvl4pPr>
            <a:lvl5pPr marL="0" indent="0">
              <a:lnSpc>
                <a:spcPct val="118000"/>
              </a:lnSpc>
              <a:buFont typeface="Arial" panose="020B0604020202020204" pitchFamily="34" charset="0"/>
              <a:buChar char="​"/>
              <a:defRPr sz="2000" b="0">
                <a:solidFill>
                  <a:schemeClr val="accent1"/>
                </a:solidFill>
              </a:defRPr>
            </a:lvl5pPr>
            <a:lvl6pPr marL="0" indent="0">
              <a:lnSpc>
                <a:spcPct val="118000"/>
              </a:lnSpc>
              <a:buFont typeface="Arial" panose="020B0604020202020204" pitchFamily="34" charset="0"/>
              <a:buChar char="​"/>
              <a:defRPr sz="2000" b="0">
                <a:solidFill>
                  <a:schemeClr val="accent1"/>
                </a:solidFill>
              </a:defRPr>
            </a:lvl6pPr>
            <a:lvl7pPr marL="0" indent="0">
              <a:lnSpc>
                <a:spcPct val="118000"/>
              </a:lnSpc>
              <a:buFont typeface="Arial" panose="020B0604020202020204" pitchFamily="34" charset="0"/>
              <a:buChar char="​"/>
              <a:defRPr sz="2000" b="0">
                <a:solidFill>
                  <a:schemeClr val="accent1"/>
                </a:solidFill>
              </a:defRPr>
            </a:lvl7pPr>
            <a:lvl8pPr marL="0" indent="0">
              <a:lnSpc>
                <a:spcPct val="118000"/>
              </a:lnSpc>
              <a:buFont typeface="Arial" panose="020B0604020202020204" pitchFamily="34" charset="0"/>
              <a:buChar char="​"/>
              <a:defRPr sz="2000" b="0">
                <a:solidFill>
                  <a:schemeClr val="accent1"/>
                </a:solidFill>
              </a:defRPr>
            </a:lvl8pPr>
            <a:lvl9pPr marL="0" indent="0">
              <a:lnSpc>
                <a:spcPct val="118000"/>
              </a:lnSpc>
              <a:buFont typeface="Arial" panose="020B0604020202020204" pitchFamily="34" charset="0"/>
              <a:buChar char="​"/>
              <a:defRPr sz="2000" b="0">
                <a:solidFill>
                  <a:schemeClr val="accent1"/>
                </a:solidFill>
              </a:defRPr>
            </a:lvl9pPr>
          </a:lstStyle>
          <a:p>
            <a:pPr lvl="0"/>
            <a:r>
              <a:rPr lang="en-GB"/>
              <a:t>Click to add subtitle</a:t>
            </a:r>
          </a:p>
        </p:txBody>
      </p:sp>
      <p:sp>
        <p:nvSpPr>
          <p:cNvPr id="3" name="Content Placeholder 2"/>
          <p:cNvSpPr>
            <a:spLocks noGrp="1"/>
          </p:cNvSpPr>
          <p:nvPr>
            <p:ph idx="1" hasCustomPrompt="1"/>
          </p:nvPr>
        </p:nvSpPr>
        <p:spPr bwMode="white">
          <a:xfrm>
            <a:off x="6394449" y="831850"/>
            <a:ext cx="5610225" cy="2153946"/>
          </a:xfrm>
        </p:spPr>
        <p:txBody>
          <a:bodyPr>
            <a:normAutofit/>
          </a:bodyPr>
          <a:lstStyle>
            <a:lvl1pPr>
              <a:defRPr>
                <a:solidFill>
                  <a:schemeClr val="accent1"/>
                </a:solidFill>
              </a:defRPr>
            </a:lvl1pPr>
            <a:lvl2pPr>
              <a:buClr>
                <a:schemeClr val="accent1"/>
              </a:buClr>
              <a:defRPr>
                <a:solidFill>
                  <a:schemeClr val="accent1"/>
                </a:solidFill>
              </a:defRPr>
            </a:lvl2pPr>
            <a:lvl3pPr>
              <a:buClr>
                <a:schemeClr val="accent1"/>
              </a:buCl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noProof="0"/>
              <a:t>Click to add text</a:t>
            </a:r>
            <a:endParaRPr lang="en-GB" noProof="0"/>
          </a:p>
        </p:txBody>
      </p:sp>
      <p:sp>
        <p:nvSpPr>
          <p:cNvPr id="9" name="Subtitle 2">
            <a:extLst>
              <a:ext uri="{FF2B5EF4-FFF2-40B4-BE49-F238E27FC236}">
                <a16:creationId xmlns:a16="http://schemas.microsoft.com/office/drawing/2014/main" id="{AC0B7F01-E700-66EC-81E4-B7DF2C2ABDA4}"/>
              </a:ext>
            </a:extLst>
          </p:cNvPr>
          <p:cNvSpPr>
            <a:spLocks noGrp="1"/>
          </p:cNvSpPr>
          <p:nvPr>
            <p:ph type="subTitle" idx="15" hasCustomPrompt="1"/>
          </p:nvPr>
        </p:nvSpPr>
        <p:spPr bwMode="white">
          <a:xfrm>
            <a:off x="6394450" y="3496323"/>
            <a:ext cx="5607818" cy="335901"/>
          </a:xfrm>
        </p:spPr>
        <p:txBody>
          <a:bodyPr bIns="0"/>
          <a:lstStyle>
            <a:lvl1pPr marL="0" indent="0" algn="l">
              <a:lnSpc>
                <a:spcPct val="100000"/>
              </a:lnSpc>
              <a:spcBef>
                <a:spcPts val="0"/>
              </a:spcBef>
              <a:buFont typeface="Arial" panose="020B0604020202020204" pitchFamily="34" charset="0"/>
              <a:buChar char="​"/>
              <a:defRPr sz="2000" b="0">
                <a:solidFill>
                  <a:schemeClr val="accent1"/>
                </a:solidFill>
              </a:defRPr>
            </a:lvl1pPr>
            <a:lvl2pPr marL="0" indent="0" algn="l">
              <a:lnSpc>
                <a:spcPct val="100000"/>
              </a:lnSpc>
              <a:buFont typeface="Arial" panose="020B0604020202020204" pitchFamily="34" charset="0"/>
              <a:buChar char="​"/>
              <a:defRPr sz="2000" b="0">
                <a:solidFill>
                  <a:schemeClr val="accent1"/>
                </a:solidFill>
              </a:defRPr>
            </a:lvl2pPr>
            <a:lvl3pPr marL="0" indent="0" algn="l">
              <a:lnSpc>
                <a:spcPct val="100000"/>
              </a:lnSpc>
              <a:buFont typeface="Arial" panose="020B0604020202020204" pitchFamily="34" charset="0"/>
              <a:buChar char="​"/>
              <a:defRPr sz="2000" b="0">
                <a:solidFill>
                  <a:schemeClr val="accent1"/>
                </a:solidFill>
              </a:defRPr>
            </a:lvl3pPr>
            <a:lvl4pPr marL="0" indent="0" algn="l">
              <a:lnSpc>
                <a:spcPct val="100000"/>
              </a:lnSpc>
              <a:buFont typeface="Arial" panose="020B0604020202020204" pitchFamily="34" charset="0"/>
              <a:buChar char="​"/>
              <a:defRPr sz="2000" b="0">
                <a:solidFill>
                  <a:schemeClr val="accent1"/>
                </a:solidFill>
              </a:defRPr>
            </a:lvl4pPr>
            <a:lvl5pPr marL="0" indent="0" algn="l">
              <a:lnSpc>
                <a:spcPct val="100000"/>
              </a:lnSpc>
              <a:buFont typeface="Arial" panose="020B0604020202020204" pitchFamily="34" charset="0"/>
              <a:buChar char="​"/>
              <a:defRPr sz="2000" b="0">
                <a:solidFill>
                  <a:schemeClr val="accent1"/>
                </a:solidFill>
              </a:defRPr>
            </a:lvl5pPr>
            <a:lvl6pPr marL="0" indent="0" algn="l">
              <a:lnSpc>
                <a:spcPct val="100000"/>
              </a:lnSpc>
              <a:buFont typeface="Arial" panose="020B0604020202020204" pitchFamily="34" charset="0"/>
              <a:buChar char="​"/>
              <a:defRPr sz="2000" b="0">
                <a:solidFill>
                  <a:schemeClr val="accent1"/>
                </a:solidFill>
              </a:defRPr>
            </a:lvl6pPr>
            <a:lvl7pPr marL="0" indent="0" algn="l">
              <a:lnSpc>
                <a:spcPct val="100000"/>
              </a:lnSpc>
              <a:buFont typeface="Arial" panose="020B0604020202020204" pitchFamily="34" charset="0"/>
              <a:buChar char="​"/>
              <a:defRPr sz="2000" b="0">
                <a:solidFill>
                  <a:schemeClr val="accent1"/>
                </a:solidFill>
              </a:defRPr>
            </a:lvl7pPr>
            <a:lvl8pPr marL="0" indent="0" algn="l">
              <a:lnSpc>
                <a:spcPct val="100000"/>
              </a:lnSpc>
              <a:buFont typeface="Arial" panose="020B0604020202020204" pitchFamily="34" charset="0"/>
              <a:buChar char="​"/>
              <a:defRPr sz="2000" b="0">
                <a:solidFill>
                  <a:schemeClr val="accent1"/>
                </a:solidFill>
              </a:defRPr>
            </a:lvl8pPr>
            <a:lvl9pPr marL="0" indent="0" algn="l">
              <a:lnSpc>
                <a:spcPct val="100000"/>
              </a:lnSpc>
              <a:buFont typeface="Arial" panose="020B0604020202020204" pitchFamily="34" charset="0"/>
              <a:buChar char="​"/>
              <a:defRPr sz="2000" b="0">
                <a:solidFill>
                  <a:schemeClr val="accent1"/>
                </a:solidFill>
              </a:defRPr>
            </a:lvl9pPr>
          </a:lstStyle>
          <a:p>
            <a:r>
              <a:rPr lang="en-GB"/>
              <a:t>Click to add subtitle</a:t>
            </a:r>
          </a:p>
        </p:txBody>
      </p:sp>
      <p:sp>
        <p:nvSpPr>
          <p:cNvPr id="7" name="Content Placeholder 2">
            <a:extLst>
              <a:ext uri="{FF2B5EF4-FFF2-40B4-BE49-F238E27FC236}">
                <a16:creationId xmlns:a16="http://schemas.microsoft.com/office/drawing/2014/main" id="{232FE8B0-AB22-0C4F-82D8-41548313399E}"/>
              </a:ext>
            </a:extLst>
          </p:cNvPr>
          <p:cNvSpPr>
            <a:spLocks noGrp="1"/>
          </p:cNvSpPr>
          <p:nvPr>
            <p:ph idx="14" hasCustomPrompt="1"/>
          </p:nvPr>
        </p:nvSpPr>
        <p:spPr bwMode="white">
          <a:xfrm>
            <a:off x="6394446" y="4004258"/>
            <a:ext cx="5610225" cy="2153946"/>
          </a:xfrm>
        </p:spPr>
        <p:txBody>
          <a:bodyPr>
            <a:normAutofit/>
          </a:bodyPr>
          <a:lstStyle>
            <a:lvl1pPr>
              <a:defRPr>
                <a:solidFill>
                  <a:schemeClr val="accent1"/>
                </a:solidFill>
              </a:defRPr>
            </a:lvl1pPr>
            <a:lvl2pPr>
              <a:buClr>
                <a:schemeClr val="accent1"/>
              </a:buClr>
              <a:defRPr>
                <a:solidFill>
                  <a:schemeClr val="accent1"/>
                </a:solidFill>
              </a:defRPr>
            </a:lvl2pPr>
            <a:lvl3pPr>
              <a:buClr>
                <a:schemeClr val="accent1"/>
              </a:buCl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noProof="0"/>
              <a:t>Click to add text</a:t>
            </a:r>
            <a:endParaRPr lang="en-GB" noProof="0"/>
          </a:p>
        </p:txBody>
      </p:sp>
      <p:sp>
        <p:nvSpPr>
          <p:cNvPr id="6" name="Slide Number Placeholder 5">
            <a:extLst>
              <a:ext uri="{FF2B5EF4-FFF2-40B4-BE49-F238E27FC236}">
                <a16:creationId xmlns:a16="http://schemas.microsoft.com/office/drawing/2014/main" id="{D6437DD5-16E1-437E-B075-CD0296047049}"/>
              </a:ext>
            </a:extLst>
          </p:cNvPr>
          <p:cNvSpPr>
            <a:spLocks noGrp="1"/>
          </p:cNvSpPr>
          <p:nvPr>
            <p:ph type="sldNum" sz="quarter" idx="12"/>
          </p:nvPr>
        </p:nvSpPr>
        <p:spPr>
          <a:xfrm>
            <a:off x="3283200" y="6474619"/>
            <a:ext cx="2713037" cy="196056"/>
          </a:xfrm>
        </p:spPr>
        <p:txBody>
          <a:bodyPr/>
          <a:lstStyle>
            <a:lvl1pPr>
              <a:defRPr>
                <a:solidFill>
                  <a:schemeClr val="bg1"/>
                </a:solid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738257245"/>
      </p:ext>
    </p:extLst>
  </p:cSld>
  <p:clrMapOvr>
    <a:overrideClrMapping bg1="dk1" tx1="lt1" bg2="dk2" tx2="lt2" accent1="l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grpSp>
        <p:nvGrpSpPr>
          <p:cNvPr id="2" name="Guide">
            <a:extLst>
              <a:ext uri="{FF2B5EF4-FFF2-40B4-BE49-F238E27FC236}">
                <a16:creationId xmlns:a16="http://schemas.microsoft.com/office/drawing/2014/main" id="{DA955002-5CC8-78D7-1221-1E18EE113287}"/>
              </a:ext>
            </a:extLst>
          </p:cNvPr>
          <p:cNvGrpSpPr>
            <a:grpSpLocks noGrp="1" noUngrp="1" noRot="1" noMove="1" noResize="1"/>
          </p:cNvGrpSpPr>
          <p:nvPr userDrawn="1"/>
        </p:nvGrpSpPr>
        <p:grpSpPr>
          <a:xfrm>
            <a:off x="12587316" y="-1"/>
            <a:ext cx="2605059" cy="4512011"/>
            <a:chOff x="12587316" y="-1"/>
            <a:chExt cx="2605059" cy="4512011"/>
          </a:xfrm>
        </p:grpSpPr>
        <p:pic>
          <p:nvPicPr>
            <p:cNvPr id="17" name="Picture 16">
              <a:extLst>
                <a:ext uri="{FF2B5EF4-FFF2-40B4-BE49-F238E27FC236}">
                  <a16:creationId xmlns:a16="http://schemas.microsoft.com/office/drawing/2014/main" id="{870D0240-BC1C-E7A5-31DE-C88F22D656E2}"/>
                </a:ext>
              </a:extLst>
            </p:cNvPr>
            <p:cNvPicPr>
              <a:picLocks noGrp="1" noRot="1" noMove="1" noResize="1" noEditPoints="1" noAdjustHandles="1" noChangeArrowheads="1" noChangeShapeType="1" noCrop="1"/>
            </p:cNvPicPr>
            <p:nvPr userDrawn="1"/>
          </p:nvPicPr>
          <p:blipFill>
            <a:blip r:embed="rId2"/>
            <a:stretch>
              <a:fillRect/>
            </a:stretch>
          </p:blipFill>
          <p:spPr>
            <a:xfrm>
              <a:off x="12597199" y="524477"/>
              <a:ext cx="725714" cy="664212"/>
            </a:xfrm>
            <a:prstGeom prst="rect">
              <a:avLst/>
            </a:prstGeom>
          </p:spPr>
        </p:pic>
        <p:sp>
          <p:nvSpPr>
            <p:cNvPr id="18" name="TextBox 17">
              <a:extLst>
                <a:ext uri="{FF2B5EF4-FFF2-40B4-BE49-F238E27FC236}">
                  <a16:creationId xmlns:a16="http://schemas.microsoft.com/office/drawing/2014/main" id="{DC33930D-A458-B500-4F1A-8B28FBC71D9D}"/>
                </a:ext>
              </a:extLst>
            </p:cNvPr>
            <p:cNvSpPr txBox="1">
              <a:spLocks noGrp="1" noRot="1" noMove="1" noResize="1" noEditPoints="1" noAdjustHandles="1" noChangeArrowheads="1" noChangeShapeType="1"/>
            </p:cNvSpPr>
            <p:nvPr userDrawn="1"/>
          </p:nvSpPr>
          <p:spPr>
            <a:xfrm>
              <a:off x="12598400" y="-1"/>
              <a:ext cx="1603003" cy="184666"/>
            </a:xfrm>
            <a:prstGeom prst="rect">
              <a:avLst/>
            </a:prstGeom>
            <a:noFill/>
          </p:spPr>
          <p:txBody>
            <a:bodyPr wrap="none" lIns="0" tIns="0" rIns="0" bIns="0" rtlCol="0">
              <a:spAutoFit/>
            </a:bodyPr>
            <a:lstStyle/>
            <a:p>
              <a:r>
                <a:rPr lang="en-GB" sz="1200" b="1"/>
                <a:t>How to insert picture</a:t>
              </a:r>
            </a:p>
          </p:txBody>
        </p:sp>
        <p:sp>
          <p:nvSpPr>
            <p:cNvPr id="19" name="TextBox 18">
              <a:extLst>
                <a:ext uri="{FF2B5EF4-FFF2-40B4-BE49-F238E27FC236}">
                  <a16:creationId xmlns:a16="http://schemas.microsoft.com/office/drawing/2014/main" id="{69A03C6D-D961-5A25-CAC1-746F6F441344}"/>
                </a:ext>
              </a:extLst>
            </p:cNvPr>
            <p:cNvSpPr txBox="1">
              <a:spLocks noGrp="1" noRot="1" noMove="1" noResize="1" noEditPoints="1" noAdjustHandles="1" noChangeArrowheads="1" noChangeShapeType="1"/>
            </p:cNvSpPr>
            <p:nvPr userDrawn="1"/>
          </p:nvSpPr>
          <p:spPr>
            <a:xfrm>
              <a:off x="12587316" y="290859"/>
              <a:ext cx="2390078" cy="184666"/>
            </a:xfrm>
            <a:prstGeom prst="rect">
              <a:avLst/>
            </a:prstGeom>
            <a:noFill/>
          </p:spPr>
          <p:txBody>
            <a:bodyPr wrap="none" lIns="0" tIns="0" rIns="0" bIns="0" rtlCol="0">
              <a:spAutoFit/>
            </a:bodyPr>
            <a:lstStyle/>
            <a:p>
              <a:r>
                <a:rPr lang="en-GB" sz="1200" b="0"/>
                <a:t>Click on icon and select image </a:t>
              </a:r>
            </a:p>
          </p:txBody>
        </p:sp>
        <p:pic>
          <p:nvPicPr>
            <p:cNvPr id="20" name="Picture 19">
              <a:extLst>
                <a:ext uri="{FF2B5EF4-FFF2-40B4-BE49-F238E27FC236}">
                  <a16:creationId xmlns:a16="http://schemas.microsoft.com/office/drawing/2014/main" id="{4A62FEEF-B7E4-546E-1D4B-E245158BD8D8}"/>
                </a:ext>
              </a:extLst>
            </p:cNvPr>
            <p:cNvPicPr>
              <a:picLocks noGrp="1" noRot="1" noMove="1" noResize="1" noEditPoints="1" noAdjustHandles="1" noChangeArrowheads="1" noChangeShapeType="1" noCrop="1"/>
            </p:cNvPicPr>
            <p:nvPr userDrawn="1"/>
          </p:nvPicPr>
          <p:blipFill rotWithShape="1">
            <a:blip r:embed="rId3"/>
            <a:srcRect t="58157" r="3019" b="37657"/>
            <a:stretch/>
          </p:blipFill>
          <p:spPr>
            <a:xfrm>
              <a:off x="12597199" y="1988288"/>
              <a:ext cx="2559789" cy="279658"/>
            </a:xfrm>
            <a:prstGeom prst="rect">
              <a:avLst/>
            </a:prstGeom>
          </p:spPr>
        </p:pic>
        <p:sp>
          <p:nvSpPr>
            <p:cNvPr id="21" name="TextBox 20">
              <a:extLst>
                <a:ext uri="{FF2B5EF4-FFF2-40B4-BE49-F238E27FC236}">
                  <a16:creationId xmlns:a16="http://schemas.microsoft.com/office/drawing/2014/main" id="{D46252E9-7B31-5A10-F5A9-0941688F6B06}"/>
                </a:ext>
              </a:extLst>
            </p:cNvPr>
            <p:cNvSpPr txBox="1">
              <a:spLocks noGrp="1" noRot="1" noMove="1" noResize="1" noEditPoints="1" noAdjustHandles="1" noChangeArrowheads="1" noChangeShapeType="1"/>
            </p:cNvSpPr>
            <p:nvPr userDrawn="1"/>
          </p:nvSpPr>
          <p:spPr>
            <a:xfrm>
              <a:off x="12597199" y="1381404"/>
              <a:ext cx="2559789" cy="553998"/>
            </a:xfrm>
            <a:prstGeom prst="rect">
              <a:avLst/>
            </a:prstGeom>
            <a:noFill/>
          </p:spPr>
          <p:txBody>
            <a:bodyPr wrap="square" lIns="0" tIns="0" rIns="0" bIns="0" rtlCol="0">
              <a:spAutoFit/>
            </a:bodyPr>
            <a:lstStyle/>
            <a:p>
              <a:r>
                <a:rPr lang="en-GB" sz="1200" b="0"/>
                <a:t>Once you have inserted image, right click on it and select option </a:t>
              </a:r>
              <a:br>
                <a:rPr lang="en-GB" sz="1200" b="0"/>
              </a:br>
              <a:r>
                <a:rPr lang="en-GB" sz="1200" b="1"/>
                <a:t>Send to Back</a:t>
              </a:r>
              <a:endParaRPr lang="en-GB" sz="1200" b="0"/>
            </a:p>
          </p:txBody>
        </p:sp>
        <p:sp>
          <p:nvSpPr>
            <p:cNvPr id="22" name="TextBox 21">
              <a:extLst>
                <a:ext uri="{FF2B5EF4-FFF2-40B4-BE49-F238E27FC236}">
                  <a16:creationId xmlns:a16="http://schemas.microsoft.com/office/drawing/2014/main" id="{9B4C055B-774F-5F78-24C2-3CA6D1EBB984}"/>
                </a:ext>
              </a:extLst>
            </p:cNvPr>
            <p:cNvSpPr txBox="1">
              <a:spLocks noGrp="1" noRot="1" noMove="1" noResize="1" noEditPoints="1" noAdjustHandles="1" noChangeArrowheads="1" noChangeShapeType="1"/>
            </p:cNvSpPr>
            <p:nvPr userDrawn="1"/>
          </p:nvSpPr>
          <p:spPr>
            <a:xfrm>
              <a:off x="12587316" y="2656615"/>
              <a:ext cx="1734449" cy="184666"/>
            </a:xfrm>
            <a:prstGeom prst="rect">
              <a:avLst/>
            </a:prstGeom>
            <a:noFill/>
          </p:spPr>
          <p:txBody>
            <a:bodyPr wrap="none" lIns="0" tIns="0" rIns="0" bIns="0" rtlCol="0">
              <a:spAutoFit/>
            </a:bodyPr>
            <a:lstStyle/>
            <a:p>
              <a:r>
                <a:rPr lang="en-GB" sz="1200" b="1"/>
                <a:t>How to change picture</a:t>
              </a:r>
            </a:p>
          </p:txBody>
        </p:sp>
        <p:sp>
          <p:nvSpPr>
            <p:cNvPr id="23" name="TextBox 22">
              <a:extLst>
                <a:ext uri="{FF2B5EF4-FFF2-40B4-BE49-F238E27FC236}">
                  <a16:creationId xmlns:a16="http://schemas.microsoft.com/office/drawing/2014/main" id="{9E5F8DDC-94AB-5A81-A99B-11C7C0B4E2A0}"/>
                </a:ext>
              </a:extLst>
            </p:cNvPr>
            <p:cNvSpPr txBox="1">
              <a:spLocks noGrp="1" noRot="1" noMove="1" noResize="1" noEditPoints="1" noAdjustHandles="1" noChangeArrowheads="1" noChangeShapeType="1"/>
            </p:cNvSpPr>
            <p:nvPr userDrawn="1"/>
          </p:nvSpPr>
          <p:spPr>
            <a:xfrm>
              <a:off x="12587316" y="2947475"/>
              <a:ext cx="2390078" cy="1107996"/>
            </a:xfrm>
            <a:prstGeom prst="rect">
              <a:avLst/>
            </a:prstGeom>
            <a:noFill/>
          </p:spPr>
          <p:txBody>
            <a:bodyPr wrap="square" lIns="0" tIns="0" rIns="0" bIns="0" rtlCol="0">
              <a:spAutoFit/>
            </a:bodyPr>
            <a:lstStyle/>
            <a:p>
              <a:r>
                <a:rPr lang="en-GB" sz="1200" b="0"/>
                <a:t>Click on the frame of slide and select picture</a:t>
              </a:r>
              <a:br>
                <a:rPr lang="en-GB" sz="1200" b="0"/>
              </a:br>
              <a:br>
                <a:rPr lang="en-GB" sz="1200" b="0"/>
              </a:br>
              <a:r>
                <a:rPr lang="en-GB" sz="1200" b="0"/>
                <a:t>Once you have selected image right click on it and select option</a:t>
              </a:r>
              <a:br>
                <a:rPr lang="en-GB" sz="1200" b="0"/>
              </a:br>
              <a:r>
                <a:rPr lang="en-GB" sz="1200" b="1"/>
                <a:t>Change picture</a:t>
              </a:r>
              <a:endParaRPr lang="en-GB" sz="1200" b="0"/>
            </a:p>
          </p:txBody>
        </p:sp>
        <p:pic>
          <p:nvPicPr>
            <p:cNvPr id="24" name="Picture 23">
              <a:extLst>
                <a:ext uri="{FF2B5EF4-FFF2-40B4-BE49-F238E27FC236}">
                  <a16:creationId xmlns:a16="http://schemas.microsoft.com/office/drawing/2014/main" id="{6F859BF7-A512-E240-79A7-BDBB5119165C}"/>
                </a:ext>
              </a:extLst>
            </p:cNvPr>
            <p:cNvPicPr>
              <a:picLocks noGrp="1" noRot="1" noMove="1" noResize="1" noEditPoints="1" noAdjustHandles="1" noChangeArrowheads="1" noChangeShapeType="1" noCrop="1"/>
            </p:cNvPicPr>
            <p:nvPr userDrawn="1"/>
          </p:nvPicPr>
          <p:blipFill>
            <a:blip r:embed="rId4"/>
            <a:stretch>
              <a:fillRect/>
            </a:stretch>
          </p:blipFill>
          <p:spPr>
            <a:xfrm>
              <a:off x="12595999" y="4158512"/>
              <a:ext cx="2596376" cy="353498"/>
            </a:xfrm>
            <a:prstGeom prst="rect">
              <a:avLst/>
            </a:prstGeom>
          </p:spPr>
        </p:pic>
      </p:grpSp>
      <p:sp>
        <p:nvSpPr>
          <p:cNvPr id="7" name="Grid - freeform">
            <a:extLst>
              <a:ext uri="{FF2B5EF4-FFF2-40B4-BE49-F238E27FC236}">
                <a16:creationId xmlns:a16="http://schemas.microsoft.com/office/drawing/2014/main" id="{B444B149-BB8E-BFF1-390C-3977CB420944}"/>
              </a:ext>
            </a:extLst>
          </p:cNvPr>
          <p:cNvSpPr>
            <a:spLocks noGrp="1"/>
          </p:cNvSpPr>
          <p:nvPr>
            <p:ph type="body" sz="quarter" idx="18"/>
          </p:nvPr>
        </p:nvSpPr>
        <p:spPr>
          <a:xfrm flipH="1">
            <a:off x="6189662" y="0"/>
            <a:ext cx="6002338" cy="6858000"/>
          </a:xfrm>
          <a:custGeom>
            <a:avLst/>
            <a:gdLst>
              <a:gd name="connsiteX0" fmla="*/ 183018 w 6002338"/>
              <a:gd name="connsiteY0" fmla="*/ 0 h 6858000"/>
              <a:gd name="connsiteX1" fmla="*/ 190218 w 6002338"/>
              <a:gd name="connsiteY1" fmla="*/ 0 h 6858000"/>
              <a:gd name="connsiteX2" fmla="*/ 190218 w 6002338"/>
              <a:gd name="connsiteY2" fmla="*/ 183019 h 6858000"/>
              <a:gd name="connsiteX3" fmla="*/ 6002338 w 6002338"/>
              <a:gd name="connsiteY3" fmla="*/ 183019 h 6858000"/>
              <a:gd name="connsiteX4" fmla="*/ 6002338 w 6002338"/>
              <a:gd name="connsiteY4" fmla="*/ 190219 h 6858000"/>
              <a:gd name="connsiteX5" fmla="*/ 190218 w 6002338"/>
              <a:gd name="connsiteY5" fmla="*/ 190219 h 6858000"/>
              <a:gd name="connsiteX6" fmla="*/ 190218 w 6002338"/>
              <a:gd name="connsiteY6" fmla="*/ 6667781 h 6858000"/>
              <a:gd name="connsiteX7" fmla="*/ 6002338 w 6002338"/>
              <a:gd name="connsiteY7" fmla="*/ 6667781 h 6858000"/>
              <a:gd name="connsiteX8" fmla="*/ 6002338 w 6002338"/>
              <a:gd name="connsiteY8" fmla="*/ 6674981 h 6858000"/>
              <a:gd name="connsiteX9" fmla="*/ 190218 w 6002338"/>
              <a:gd name="connsiteY9" fmla="*/ 6674981 h 6858000"/>
              <a:gd name="connsiteX10" fmla="*/ 190218 w 6002338"/>
              <a:gd name="connsiteY10" fmla="*/ 6858000 h 6858000"/>
              <a:gd name="connsiteX11" fmla="*/ 183018 w 6002338"/>
              <a:gd name="connsiteY11" fmla="*/ 6858000 h 6858000"/>
              <a:gd name="connsiteX12" fmla="*/ 183018 w 6002338"/>
              <a:gd name="connsiteY12" fmla="*/ 6674981 h 6858000"/>
              <a:gd name="connsiteX13" fmla="*/ 0 w 6002338"/>
              <a:gd name="connsiteY13" fmla="*/ 6674981 h 6858000"/>
              <a:gd name="connsiteX14" fmla="*/ 0 w 6002338"/>
              <a:gd name="connsiteY14" fmla="*/ 6667781 h 6858000"/>
              <a:gd name="connsiteX15" fmla="*/ 183018 w 6002338"/>
              <a:gd name="connsiteY15" fmla="*/ 6667781 h 6858000"/>
              <a:gd name="connsiteX16" fmla="*/ 183018 w 6002338"/>
              <a:gd name="connsiteY16" fmla="*/ 190219 h 6858000"/>
              <a:gd name="connsiteX17" fmla="*/ 0 w 6002338"/>
              <a:gd name="connsiteY17" fmla="*/ 190219 h 6858000"/>
              <a:gd name="connsiteX18" fmla="*/ 0 w 6002338"/>
              <a:gd name="connsiteY18" fmla="*/ 183019 h 6858000"/>
              <a:gd name="connsiteX19" fmla="*/ 183018 w 6002338"/>
              <a:gd name="connsiteY19"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02338" h="6858000">
                <a:moveTo>
                  <a:pt x="183018" y="0"/>
                </a:moveTo>
                <a:lnTo>
                  <a:pt x="190218" y="0"/>
                </a:lnTo>
                <a:lnTo>
                  <a:pt x="190218" y="183019"/>
                </a:lnTo>
                <a:lnTo>
                  <a:pt x="6002338" y="183019"/>
                </a:lnTo>
                <a:lnTo>
                  <a:pt x="6002338" y="190219"/>
                </a:lnTo>
                <a:lnTo>
                  <a:pt x="190218" y="190219"/>
                </a:lnTo>
                <a:lnTo>
                  <a:pt x="190218" y="6667781"/>
                </a:lnTo>
                <a:lnTo>
                  <a:pt x="6002338" y="6667781"/>
                </a:lnTo>
                <a:lnTo>
                  <a:pt x="6002338"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close/>
              </a:path>
            </a:pathLst>
          </a:custGeom>
          <a:solidFill>
            <a:srgbClr val="FFFFFF">
              <a:alpha val="40000"/>
            </a:srgbClr>
          </a:solidFill>
        </p:spPr>
        <p:txBody>
          <a:bodyPr wrap="square">
            <a:noAutofit/>
          </a:bodyPr>
          <a:lstStyle>
            <a:lvl1pPr marL="0" indent="0">
              <a:buNone/>
              <a:defRPr>
                <a:noFill/>
              </a:defRPr>
            </a:lvl1pPr>
          </a:lstStyle>
          <a:p>
            <a:pPr lvl="0"/>
            <a:r>
              <a:rPr lang="en-US"/>
              <a:t>Click to edit Master text styles</a:t>
            </a:r>
          </a:p>
        </p:txBody>
      </p:sp>
      <p:sp>
        <p:nvSpPr>
          <p:cNvPr id="4" name="Title 3">
            <a:extLst>
              <a:ext uri="{FF2B5EF4-FFF2-40B4-BE49-F238E27FC236}">
                <a16:creationId xmlns:a16="http://schemas.microsoft.com/office/drawing/2014/main" id="{F4D2505F-FCED-3FF0-1A82-D58A1C318DE9}"/>
              </a:ext>
            </a:extLst>
          </p:cNvPr>
          <p:cNvSpPr>
            <a:spLocks noGrp="1"/>
          </p:cNvSpPr>
          <p:nvPr>
            <p:ph type="title" hasCustomPrompt="1"/>
          </p:nvPr>
        </p:nvSpPr>
        <p:spPr>
          <a:xfrm>
            <a:off x="185738" y="185737"/>
            <a:ext cx="5818188" cy="947737"/>
          </a:xfrm>
        </p:spPr>
        <p:txBody>
          <a:bodyPr/>
          <a:lstStyle>
            <a:lvl1pPr>
              <a:defRPr/>
            </a:lvl1pPr>
          </a:lstStyle>
          <a:p>
            <a:r>
              <a:rPr lang="en-US"/>
              <a:t>Click to add title</a:t>
            </a:r>
            <a:endParaRPr lang="en-GB"/>
          </a:p>
        </p:txBody>
      </p:sp>
      <p:sp>
        <p:nvSpPr>
          <p:cNvPr id="3" name="Content Placeholder 2"/>
          <p:cNvSpPr>
            <a:spLocks noGrp="1"/>
          </p:cNvSpPr>
          <p:nvPr>
            <p:ph idx="1" hasCustomPrompt="1"/>
          </p:nvPr>
        </p:nvSpPr>
        <p:spPr>
          <a:xfrm>
            <a:off x="185739" y="1368000"/>
            <a:ext cx="5820058" cy="4568400"/>
          </a:xfrm>
        </p:spPr>
        <p:txBody>
          <a:bodyPr>
            <a:normAutofit/>
          </a:bodyPr>
          <a:lstStyle>
            <a:lvl1pPr>
              <a:defRPr/>
            </a:lvl1pPr>
            <a:lvl5pPr>
              <a:defRPr/>
            </a:lvl5pPr>
          </a:lstStyle>
          <a:p>
            <a:pPr lvl="0"/>
            <a:r>
              <a:rPr lang="en-US" noProof="0"/>
              <a:t>Click to add text</a:t>
            </a:r>
            <a:endParaRPr lang="en-GB" noProof="0"/>
          </a:p>
        </p:txBody>
      </p:sp>
      <p:sp>
        <p:nvSpPr>
          <p:cNvPr id="6" name="Slide Number Placeholder 5">
            <a:extLst>
              <a:ext uri="{FF2B5EF4-FFF2-40B4-BE49-F238E27FC236}">
                <a16:creationId xmlns:a16="http://schemas.microsoft.com/office/drawing/2014/main" id="{416025B7-EE4E-482B-A2F1-D4E098C9B715}"/>
              </a:ext>
            </a:extLst>
          </p:cNvPr>
          <p:cNvSpPr>
            <a:spLocks noGrp="1"/>
          </p:cNvSpPr>
          <p:nvPr>
            <p:ph type="sldNum" sz="quarter" idx="17"/>
          </p:nvPr>
        </p:nvSpPr>
        <p:spPr>
          <a:xfrm>
            <a:off x="3289301" y="6474619"/>
            <a:ext cx="2713037" cy="196056"/>
          </a:xfrm>
        </p:spPr>
        <p:txBody>
          <a:bodyPr/>
          <a:lstStyle/>
          <a:p>
            <a:fld id="{23AA811B-2EBD-4900-905E-5BE206449611}" type="slidenum">
              <a:rPr lang="en-GB" smtClean="0"/>
              <a:pPr/>
              <a:t>‹#›</a:t>
            </a:fld>
            <a:endParaRPr lang="en-GB"/>
          </a:p>
        </p:txBody>
      </p:sp>
      <p:sp>
        <p:nvSpPr>
          <p:cNvPr id="5" name="Picture Placeholder 7">
            <a:extLst>
              <a:ext uri="{FF2B5EF4-FFF2-40B4-BE49-F238E27FC236}">
                <a16:creationId xmlns:a16="http://schemas.microsoft.com/office/drawing/2014/main" id="{085B930F-F28B-87EF-0702-70797890FABA}"/>
              </a:ext>
            </a:extLst>
          </p:cNvPr>
          <p:cNvSpPr>
            <a:spLocks noGrp="1"/>
          </p:cNvSpPr>
          <p:nvPr>
            <p:ph type="pic" sz="quarter" idx="13" hasCustomPrompt="1"/>
          </p:nvPr>
        </p:nvSpPr>
        <p:spPr>
          <a:xfrm>
            <a:off x="6188075" y="0"/>
            <a:ext cx="6003925" cy="6858000"/>
          </a:xfrm>
          <a:solidFill>
            <a:schemeClr val="bg1">
              <a:lumMod val="85000"/>
            </a:schemeClr>
          </a:solidFill>
        </p:spPr>
        <p:txBody>
          <a:bodyPr lIns="0" tIns="3708000" anchor="t"/>
          <a:lstStyle>
            <a:lvl1pPr marL="0" indent="0" algn="ctr">
              <a:buNone/>
              <a:defRPr sz="1600">
                <a:solidFill>
                  <a:schemeClr val="tx1"/>
                </a:solidFill>
              </a:defRPr>
            </a:lvl1pPr>
          </a:lstStyle>
          <a:p>
            <a:r>
              <a:rPr lang="en-US" altLang="zh-HK"/>
              <a:t>Click icon to add picture, then right click and select option Send to Back</a:t>
            </a:r>
          </a:p>
        </p:txBody>
      </p:sp>
    </p:spTree>
    <p:extLst>
      <p:ext uri="{BB962C8B-B14F-4D97-AF65-F5344CB8AC3E}">
        <p14:creationId xmlns:p14="http://schemas.microsoft.com/office/powerpoint/2010/main" val="339790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left image">
    <p:spTree>
      <p:nvGrpSpPr>
        <p:cNvPr id="1" name=""/>
        <p:cNvGrpSpPr/>
        <p:nvPr/>
      </p:nvGrpSpPr>
      <p:grpSpPr>
        <a:xfrm>
          <a:off x="0" y="0"/>
          <a:ext cx="0" cy="0"/>
          <a:chOff x="0" y="0"/>
          <a:chExt cx="0" cy="0"/>
        </a:xfrm>
      </p:grpSpPr>
      <p:grpSp>
        <p:nvGrpSpPr>
          <p:cNvPr id="2" name="Guide">
            <a:extLst>
              <a:ext uri="{FF2B5EF4-FFF2-40B4-BE49-F238E27FC236}">
                <a16:creationId xmlns:a16="http://schemas.microsoft.com/office/drawing/2014/main" id="{894361CA-03BC-4AB9-F896-1620741457C5}"/>
              </a:ext>
            </a:extLst>
          </p:cNvPr>
          <p:cNvGrpSpPr>
            <a:grpSpLocks noGrp="1" noUngrp="1" noRot="1" noMove="1" noResize="1"/>
          </p:cNvGrpSpPr>
          <p:nvPr userDrawn="1"/>
        </p:nvGrpSpPr>
        <p:grpSpPr>
          <a:xfrm>
            <a:off x="12587316" y="-1"/>
            <a:ext cx="2605059" cy="4512011"/>
            <a:chOff x="12587316" y="-1"/>
            <a:chExt cx="2605059" cy="4512011"/>
          </a:xfrm>
        </p:grpSpPr>
        <p:pic>
          <p:nvPicPr>
            <p:cNvPr id="19" name="Picture 18">
              <a:extLst>
                <a:ext uri="{FF2B5EF4-FFF2-40B4-BE49-F238E27FC236}">
                  <a16:creationId xmlns:a16="http://schemas.microsoft.com/office/drawing/2014/main" id="{994B05AD-274B-CE3F-FCA5-B5570D7E6817}"/>
                </a:ext>
              </a:extLst>
            </p:cNvPr>
            <p:cNvPicPr>
              <a:picLocks noGrp="1" noRot="1" noMove="1" noResize="1" noEditPoints="1" noAdjustHandles="1" noChangeArrowheads="1" noChangeShapeType="1" noCrop="1"/>
            </p:cNvPicPr>
            <p:nvPr userDrawn="1"/>
          </p:nvPicPr>
          <p:blipFill>
            <a:blip r:embed="rId2"/>
            <a:stretch>
              <a:fillRect/>
            </a:stretch>
          </p:blipFill>
          <p:spPr>
            <a:xfrm>
              <a:off x="12597199" y="524477"/>
              <a:ext cx="725714" cy="664212"/>
            </a:xfrm>
            <a:prstGeom prst="rect">
              <a:avLst/>
            </a:prstGeom>
          </p:spPr>
        </p:pic>
        <p:sp>
          <p:nvSpPr>
            <p:cNvPr id="20" name="TextBox 19">
              <a:extLst>
                <a:ext uri="{FF2B5EF4-FFF2-40B4-BE49-F238E27FC236}">
                  <a16:creationId xmlns:a16="http://schemas.microsoft.com/office/drawing/2014/main" id="{3E120558-9782-8DD5-5988-3938639647AD}"/>
                </a:ext>
              </a:extLst>
            </p:cNvPr>
            <p:cNvSpPr txBox="1">
              <a:spLocks noGrp="1" noRot="1" noMove="1" noResize="1" noEditPoints="1" noAdjustHandles="1" noChangeArrowheads="1" noChangeShapeType="1"/>
            </p:cNvSpPr>
            <p:nvPr userDrawn="1"/>
          </p:nvSpPr>
          <p:spPr>
            <a:xfrm>
              <a:off x="12598400" y="-1"/>
              <a:ext cx="1603003" cy="184666"/>
            </a:xfrm>
            <a:prstGeom prst="rect">
              <a:avLst/>
            </a:prstGeom>
            <a:noFill/>
          </p:spPr>
          <p:txBody>
            <a:bodyPr wrap="none" lIns="0" tIns="0" rIns="0" bIns="0" rtlCol="0">
              <a:spAutoFit/>
            </a:bodyPr>
            <a:lstStyle/>
            <a:p>
              <a:r>
                <a:rPr lang="en-GB" sz="1200" b="1"/>
                <a:t>How to insert picture</a:t>
              </a:r>
            </a:p>
          </p:txBody>
        </p:sp>
        <p:sp>
          <p:nvSpPr>
            <p:cNvPr id="21" name="TextBox 20">
              <a:extLst>
                <a:ext uri="{FF2B5EF4-FFF2-40B4-BE49-F238E27FC236}">
                  <a16:creationId xmlns:a16="http://schemas.microsoft.com/office/drawing/2014/main" id="{8D4B5719-5EEA-3010-F877-72949F638528}"/>
                </a:ext>
              </a:extLst>
            </p:cNvPr>
            <p:cNvSpPr txBox="1">
              <a:spLocks noGrp="1" noRot="1" noMove="1" noResize="1" noEditPoints="1" noAdjustHandles="1" noChangeArrowheads="1" noChangeShapeType="1"/>
            </p:cNvSpPr>
            <p:nvPr userDrawn="1"/>
          </p:nvSpPr>
          <p:spPr>
            <a:xfrm>
              <a:off x="12587316" y="290859"/>
              <a:ext cx="2390078" cy="184666"/>
            </a:xfrm>
            <a:prstGeom prst="rect">
              <a:avLst/>
            </a:prstGeom>
            <a:noFill/>
          </p:spPr>
          <p:txBody>
            <a:bodyPr wrap="none" lIns="0" tIns="0" rIns="0" bIns="0" rtlCol="0">
              <a:spAutoFit/>
            </a:bodyPr>
            <a:lstStyle/>
            <a:p>
              <a:r>
                <a:rPr lang="en-GB" sz="1200" b="0"/>
                <a:t>Click on icon and select image </a:t>
              </a:r>
            </a:p>
          </p:txBody>
        </p:sp>
        <p:pic>
          <p:nvPicPr>
            <p:cNvPr id="22" name="Picture 21">
              <a:extLst>
                <a:ext uri="{FF2B5EF4-FFF2-40B4-BE49-F238E27FC236}">
                  <a16:creationId xmlns:a16="http://schemas.microsoft.com/office/drawing/2014/main" id="{D536D86F-F069-8970-8128-DD7F743E709A}"/>
                </a:ext>
              </a:extLst>
            </p:cNvPr>
            <p:cNvPicPr>
              <a:picLocks noGrp="1" noRot="1" noMove="1" noResize="1" noEditPoints="1" noAdjustHandles="1" noChangeArrowheads="1" noChangeShapeType="1" noCrop="1"/>
            </p:cNvPicPr>
            <p:nvPr userDrawn="1"/>
          </p:nvPicPr>
          <p:blipFill rotWithShape="1">
            <a:blip r:embed="rId3"/>
            <a:srcRect t="58157" r="3019" b="37657"/>
            <a:stretch/>
          </p:blipFill>
          <p:spPr>
            <a:xfrm>
              <a:off x="12597199" y="1988288"/>
              <a:ext cx="2559789" cy="279658"/>
            </a:xfrm>
            <a:prstGeom prst="rect">
              <a:avLst/>
            </a:prstGeom>
          </p:spPr>
        </p:pic>
        <p:sp>
          <p:nvSpPr>
            <p:cNvPr id="23" name="TextBox 22">
              <a:extLst>
                <a:ext uri="{FF2B5EF4-FFF2-40B4-BE49-F238E27FC236}">
                  <a16:creationId xmlns:a16="http://schemas.microsoft.com/office/drawing/2014/main" id="{561D3B9B-79D8-38AA-80AE-518ACCD6D23F}"/>
                </a:ext>
              </a:extLst>
            </p:cNvPr>
            <p:cNvSpPr txBox="1">
              <a:spLocks noGrp="1" noRot="1" noMove="1" noResize="1" noEditPoints="1" noAdjustHandles="1" noChangeArrowheads="1" noChangeShapeType="1"/>
            </p:cNvSpPr>
            <p:nvPr userDrawn="1"/>
          </p:nvSpPr>
          <p:spPr>
            <a:xfrm>
              <a:off x="12597199" y="1381404"/>
              <a:ext cx="2559789" cy="553998"/>
            </a:xfrm>
            <a:prstGeom prst="rect">
              <a:avLst/>
            </a:prstGeom>
            <a:noFill/>
          </p:spPr>
          <p:txBody>
            <a:bodyPr wrap="square" lIns="0" tIns="0" rIns="0" bIns="0" rtlCol="0">
              <a:spAutoFit/>
            </a:bodyPr>
            <a:lstStyle/>
            <a:p>
              <a:r>
                <a:rPr lang="en-GB" sz="1200" b="0"/>
                <a:t>Once you have inserted image, right click on it and select option </a:t>
              </a:r>
              <a:br>
                <a:rPr lang="en-GB" sz="1200" b="0"/>
              </a:br>
              <a:r>
                <a:rPr lang="en-GB" sz="1200" b="1"/>
                <a:t>Send to Back</a:t>
              </a:r>
              <a:endParaRPr lang="en-GB" sz="1200" b="0"/>
            </a:p>
          </p:txBody>
        </p:sp>
        <p:sp>
          <p:nvSpPr>
            <p:cNvPr id="24" name="TextBox 23">
              <a:extLst>
                <a:ext uri="{FF2B5EF4-FFF2-40B4-BE49-F238E27FC236}">
                  <a16:creationId xmlns:a16="http://schemas.microsoft.com/office/drawing/2014/main" id="{C1C34F95-49DA-6878-C556-32B4633B2D34}"/>
                </a:ext>
              </a:extLst>
            </p:cNvPr>
            <p:cNvSpPr txBox="1">
              <a:spLocks noGrp="1" noRot="1" noMove="1" noResize="1" noEditPoints="1" noAdjustHandles="1" noChangeArrowheads="1" noChangeShapeType="1"/>
            </p:cNvSpPr>
            <p:nvPr userDrawn="1"/>
          </p:nvSpPr>
          <p:spPr>
            <a:xfrm>
              <a:off x="12587316" y="2656615"/>
              <a:ext cx="1734449" cy="184666"/>
            </a:xfrm>
            <a:prstGeom prst="rect">
              <a:avLst/>
            </a:prstGeom>
            <a:noFill/>
          </p:spPr>
          <p:txBody>
            <a:bodyPr wrap="none" lIns="0" tIns="0" rIns="0" bIns="0" rtlCol="0">
              <a:spAutoFit/>
            </a:bodyPr>
            <a:lstStyle/>
            <a:p>
              <a:r>
                <a:rPr lang="en-GB" sz="1200" b="1"/>
                <a:t>How to change picture</a:t>
              </a:r>
            </a:p>
          </p:txBody>
        </p:sp>
        <p:sp>
          <p:nvSpPr>
            <p:cNvPr id="25" name="TextBox 24">
              <a:extLst>
                <a:ext uri="{FF2B5EF4-FFF2-40B4-BE49-F238E27FC236}">
                  <a16:creationId xmlns:a16="http://schemas.microsoft.com/office/drawing/2014/main" id="{D677E6DC-9FB7-FB48-5B9E-74044B04FC46}"/>
                </a:ext>
              </a:extLst>
            </p:cNvPr>
            <p:cNvSpPr txBox="1">
              <a:spLocks noGrp="1" noRot="1" noMove="1" noResize="1" noEditPoints="1" noAdjustHandles="1" noChangeArrowheads="1" noChangeShapeType="1"/>
            </p:cNvSpPr>
            <p:nvPr userDrawn="1"/>
          </p:nvSpPr>
          <p:spPr>
            <a:xfrm>
              <a:off x="12587316" y="2947475"/>
              <a:ext cx="2390078" cy="1107996"/>
            </a:xfrm>
            <a:prstGeom prst="rect">
              <a:avLst/>
            </a:prstGeom>
            <a:noFill/>
          </p:spPr>
          <p:txBody>
            <a:bodyPr wrap="square" lIns="0" tIns="0" rIns="0" bIns="0" rtlCol="0">
              <a:spAutoFit/>
            </a:bodyPr>
            <a:lstStyle/>
            <a:p>
              <a:r>
                <a:rPr lang="en-GB" sz="1200" b="0"/>
                <a:t>Click on the frame of slide and select picture</a:t>
              </a:r>
              <a:br>
                <a:rPr lang="en-GB" sz="1200" b="0"/>
              </a:br>
              <a:br>
                <a:rPr lang="en-GB" sz="1200" b="0"/>
              </a:br>
              <a:r>
                <a:rPr lang="en-GB" sz="1200" b="0"/>
                <a:t>Once you have selected image right click on it and select option</a:t>
              </a:r>
              <a:br>
                <a:rPr lang="en-GB" sz="1200" b="0"/>
              </a:br>
              <a:r>
                <a:rPr lang="en-GB" sz="1200" b="1"/>
                <a:t>Change picture</a:t>
              </a:r>
              <a:endParaRPr lang="en-GB" sz="1200" b="0"/>
            </a:p>
          </p:txBody>
        </p:sp>
        <p:pic>
          <p:nvPicPr>
            <p:cNvPr id="26" name="Picture 25">
              <a:extLst>
                <a:ext uri="{FF2B5EF4-FFF2-40B4-BE49-F238E27FC236}">
                  <a16:creationId xmlns:a16="http://schemas.microsoft.com/office/drawing/2014/main" id="{9604CF77-8966-45D3-7D8E-9B77E4061EE9}"/>
                </a:ext>
              </a:extLst>
            </p:cNvPr>
            <p:cNvPicPr>
              <a:picLocks noGrp="1" noRot="1" noMove="1" noResize="1" noEditPoints="1" noAdjustHandles="1" noChangeArrowheads="1" noChangeShapeType="1" noCrop="1"/>
            </p:cNvPicPr>
            <p:nvPr userDrawn="1"/>
          </p:nvPicPr>
          <p:blipFill>
            <a:blip r:embed="rId4"/>
            <a:stretch>
              <a:fillRect/>
            </a:stretch>
          </p:blipFill>
          <p:spPr>
            <a:xfrm>
              <a:off x="12595999" y="4158512"/>
              <a:ext cx="2596376" cy="353498"/>
            </a:xfrm>
            <a:prstGeom prst="rect">
              <a:avLst/>
            </a:prstGeom>
          </p:spPr>
        </p:pic>
      </p:grpSp>
      <p:sp>
        <p:nvSpPr>
          <p:cNvPr id="13" name="Grid - freeform">
            <a:extLst>
              <a:ext uri="{FF2B5EF4-FFF2-40B4-BE49-F238E27FC236}">
                <a16:creationId xmlns:a16="http://schemas.microsoft.com/office/drawing/2014/main" id="{CC31F8C7-5256-2C8F-D2FD-E4E589CA2B30}"/>
              </a:ext>
            </a:extLst>
          </p:cNvPr>
          <p:cNvSpPr>
            <a:spLocks noGrp="1"/>
          </p:cNvSpPr>
          <p:nvPr>
            <p:ph type="body" sz="quarter" idx="18"/>
          </p:nvPr>
        </p:nvSpPr>
        <p:spPr>
          <a:xfrm>
            <a:off x="0" y="0"/>
            <a:ext cx="6002338" cy="6858000"/>
          </a:xfrm>
          <a:custGeom>
            <a:avLst/>
            <a:gdLst>
              <a:gd name="connsiteX0" fmla="*/ 183018 w 6002338"/>
              <a:gd name="connsiteY0" fmla="*/ 0 h 6858000"/>
              <a:gd name="connsiteX1" fmla="*/ 190218 w 6002338"/>
              <a:gd name="connsiteY1" fmla="*/ 0 h 6858000"/>
              <a:gd name="connsiteX2" fmla="*/ 190218 w 6002338"/>
              <a:gd name="connsiteY2" fmla="*/ 183019 h 6858000"/>
              <a:gd name="connsiteX3" fmla="*/ 6002338 w 6002338"/>
              <a:gd name="connsiteY3" fmla="*/ 183019 h 6858000"/>
              <a:gd name="connsiteX4" fmla="*/ 6002338 w 6002338"/>
              <a:gd name="connsiteY4" fmla="*/ 190219 h 6858000"/>
              <a:gd name="connsiteX5" fmla="*/ 190218 w 6002338"/>
              <a:gd name="connsiteY5" fmla="*/ 190219 h 6858000"/>
              <a:gd name="connsiteX6" fmla="*/ 190218 w 6002338"/>
              <a:gd name="connsiteY6" fmla="*/ 6667781 h 6858000"/>
              <a:gd name="connsiteX7" fmla="*/ 6002338 w 6002338"/>
              <a:gd name="connsiteY7" fmla="*/ 6667781 h 6858000"/>
              <a:gd name="connsiteX8" fmla="*/ 6002338 w 6002338"/>
              <a:gd name="connsiteY8" fmla="*/ 6674981 h 6858000"/>
              <a:gd name="connsiteX9" fmla="*/ 190218 w 6002338"/>
              <a:gd name="connsiteY9" fmla="*/ 6674981 h 6858000"/>
              <a:gd name="connsiteX10" fmla="*/ 190218 w 6002338"/>
              <a:gd name="connsiteY10" fmla="*/ 6858000 h 6858000"/>
              <a:gd name="connsiteX11" fmla="*/ 183018 w 6002338"/>
              <a:gd name="connsiteY11" fmla="*/ 6858000 h 6858000"/>
              <a:gd name="connsiteX12" fmla="*/ 183018 w 6002338"/>
              <a:gd name="connsiteY12" fmla="*/ 6674981 h 6858000"/>
              <a:gd name="connsiteX13" fmla="*/ 0 w 6002338"/>
              <a:gd name="connsiteY13" fmla="*/ 6674981 h 6858000"/>
              <a:gd name="connsiteX14" fmla="*/ 0 w 6002338"/>
              <a:gd name="connsiteY14" fmla="*/ 6667781 h 6858000"/>
              <a:gd name="connsiteX15" fmla="*/ 183018 w 6002338"/>
              <a:gd name="connsiteY15" fmla="*/ 6667781 h 6858000"/>
              <a:gd name="connsiteX16" fmla="*/ 183018 w 6002338"/>
              <a:gd name="connsiteY16" fmla="*/ 190219 h 6858000"/>
              <a:gd name="connsiteX17" fmla="*/ 0 w 6002338"/>
              <a:gd name="connsiteY17" fmla="*/ 190219 h 6858000"/>
              <a:gd name="connsiteX18" fmla="*/ 0 w 6002338"/>
              <a:gd name="connsiteY18" fmla="*/ 183019 h 6858000"/>
              <a:gd name="connsiteX19" fmla="*/ 183018 w 6002338"/>
              <a:gd name="connsiteY19"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02338" h="6858000">
                <a:moveTo>
                  <a:pt x="183018" y="0"/>
                </a:moveTo>
                <a:lnTo>
                  <a:pt x="190218" y="0"/>
                </a:lnTo>
                <a:lnTo>
                  <a:pt x="190218" y="183019"/>
                </a:lnTo>
                <a:lnTo>
                  <a:pt x="6002338" y="183019"/>
                </a:lnTo>
                <a:lnTo>
                  <a:pt x="6002338" y="190219"/>
                </a:lnTo>
                <a:lnTo>
                  <a:pt x="190218" y="190219"/>
                </a:lnTo>
                <a:lnTo>
                  <a:pt x="190218" y="6667781"/>
                </a:lnTo>
                <a:lnTo>
                  <a:pt x="6002338" y="6667781"/>
                </a:lnTo>
                <a:lnTo>
                  <a:pt x="6002338"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close/>
              </a:path>
            </a:pathLst>
          </a:custGeom>
          <a:solidFill>
            <a:srgbClr val="FFFFFF">
              <a:alpha val="40000"/>
            </a:srgbClr>
          </a:solidFill>
        </p:spPr>
        <p:txBody>
          <a:bodyPr wrap="square">
            <a:noAutofit/>
          </a:bodyPr>
          <a:lstStyle>
            <a:lvl1pPr marL="0" indent="0">
              <a:buNone/>
              <a:defRPr>
                <a:noFill/>
              </a:defRPr>
            </a:lvl1pPr>
          </a:lstStyle>
          <a:p>
            <a:pPr lvl="0"/>
            <a:r>
              <a:rPr lang="en-US"/>
              <a:t>Click to edit Master text styles</a:t>
            </a:r>
          </a:p>
        </p:txBody>
      </p:sp>
      <p:sp>
        <p:nvSpPr>
          <p:cNvPr id="16" name="Logo">
            <a:extLst>
              <a:ext uri="{FF2B5EF4-FFF2-40B4-BE49-F238E27FC236}">
                <a16:creationId xmlns:a16="http://schemas.microsoft.com/office/drawing/2014/main" id="{3F4F7A62-D167-563D-A71E-F19BD0104C35}"/>
              </a:ext>
            </a:extLst>
          </p:cNvPr>
          <p:cNvSpPr/>
          <p:nvPr userDrawn="1"/>
        </p:nvSpPr>
        <p:spPr bwMode="white">
          <a:xfrm>
            <a:off x="6190695"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a:p>
        </p:txBody>
      </p:sp>
      <p:sp>
        <p:nvSpPr>
          <p:cNvPr id="4" name="Title 3">
            <a:extLst>
              <a:ext uri="{FF2B5EF4-FFF2-40B4-BE49-F238E27FC236}">
                <a16:creationId xmlns:a16="http://schemas.microsoft.com/office/drawing/2014/main" id="{58A3FE55-2F3B-924D-F7C1-54AE6C0CC47C}"/>
              </a:ext>
            </a:extLst>
          </p:cNvPr>
          <p:cNvSpPr>
            <a:spLocks noGrp="1"/>
          </p:cNvSpPr>
          <p:nvPr>
            <p:ph type="title" hasCustomPrompt="1"/>
          </p:nvPr>
        </p:nvSpPr>
        <p:spPr>
          <a:xfrm>
            <a:off x="6188075" y="185737"/>
            <a:ext cx="5816600" cy="947737"/>
          </a:xfrm>
        </p:spPr>
        <p:txBody>
          <a:bodyPr/>
          <a:lstStyle>
            <a:lvl1pPr>
              <a:defRPr/>
            </a:lvl1pPr>
          </a:lstStyle>
          <a:p>
            <a:r>
              <a:rPr lang="en-US"/>
              <a:t>Click to add title</a:t>
            </a:r>
            <a:endParaRPr lang="en-GB"/>
          </a:p>
        </p:txBody>
      </p:sp>
      <p:sp>
        <p:nvSpPr>
          <p:cNvPr id="3" name="Content Placeholder 2"/>
          <p:cNvSpPr>
            <a:spLocks noGrp="1"/>
          </p:cNvSpPr>
          <p:nvPr>
            <p:ph idx="1" hasCustomPrompt="1"/>
          </p:nvPr>
        </p:nvSpPr>
        <p:spPr>
          <a:xfrm>
            <a:off x="6188211" y="1368000"/>
            <a:ext cx="5816464" cy="4568400"/>
          </a:xfrm>
        </p:spPr>
        <p:txBody>
          <a:bodyPr>
            <a:normAutofit/>
          </a:bodyPr>
          <a:lstStyle>
            <a:lvl1pPr>
              <a:defRPr/>
            </a:lvl1pPr>
            <a:lvl5pPr>
              <a:defRPr/>
            </a:lvl5pPr>
          </a:lstStyle>
          <a:p>
            <a:pPr lvl="0"/>
            <a:r>
              <a:rPr lang="en-US" noProof="0"/>
              <a:t>Click to add text</a:t>
            </a:r>
            <a:endParaRPr lang="en-GB" noProof="0"/>
          </a:p>
        </p:txBody>
      </p:sp>
      <p:sp>
        <p:nvSpPr>
          <p:cNvPr id="6" name="Slide Number Placeholder 5">
            <a:extLst>
              <a:ext uri="{FF2B5EF4-FFF2-40B4-BE49-F238E27FC236}">
                <a16:creationId xmlns:a16="http://schemas.microsoft.com/office/drawing/2014/main" id="{416025B7-EE4E-482B-A2F1-D4E098C9B715}"/>
              </a:ext>
            </a:extLst>
          </p:cNvPr>
          <p:cNvSpPr>
            <a:spLocks noGrp="1"/>
          </p:cNvSpPr>
          <p:nvPr>
            <p:ph type="sldNum" sz="quarter" idx="17"/>
          </p:nvPr>
        </p:nvSpPr>
        <p:spPr>
          <a:xfrm>
            <a:off x="9283465" y="6474619"/>
            <a:ext cx="2713037" cy="196056"/>
          </a:xfrm>
        </p:spPr>
        <p:txBody>
          <a:bodyPr/>
          <a:lstStyle/>
          <a:p>
            <a:fld id="{23AA811B-2EBD-4900-905E-5BE206449611}" type="slidenum">
              <a:rPr lang="en-GB" smtClean="0"/>
              <a:pPr/>
              <a:t>‹#›</a:t>
            </a:fld>
            <a:endParaRPr lang="en-GB"/>
          </a:p>
        </p:txBody>
      </p:sp>
      <p:sp>
        <p:nvSpPr>
          <p:cNvPr id="5" name="Picture Placeholder 7">
            <a:extLst>
              <a:ext uri="{FF2B5EF4-FFF2-40B4-BE49-F238E27FC236}">
                <a16:creationId xmlns:a16="http://schemas.microsoft.com/office/drawing/2014/main" id="{561F121D-AFB1-9F62-CADD-8DDB2A1EFCEA}"/>
              </a:ext>
            </a:extLst>
          </p:cNvPr>
          <p:cNvSpPr>
            <a:spLocks noGrp="1"/>
          </p:cNvSpPr>
          <p:nvPr>
            <p:ph type="pic" sz="quarter" idx="13" hasCustomPrompt="1"/>
          </p:nvPr>
        </p:nvSpPr>
        <p:spPr>
          <a:xfrm>
            <a:off x="0" y="0"/>
            <a:ext cx="6002338" cy="6858000"/>
          </a:xfrm>
          <a:solidFill>
            <a:schemeClr val="bg1">
              <a:lumMod val="85000"/>
            </a:schemeClr>
          </a:solidFill>
        </p:spPr>
        <p:txBody>
          <a:bodyPr lIns="0" tIns="3708000" anchor="t"/>
          <a:lstStyle>
            <a:lvl1pPr marL="0" indent="0" algn="ctr">
              <a:buNone/>
              <a:defRPr sz="1600">
                <a:solidFill>
                  <a:schemeClr val="tx1"/>
                </a:solidFill>
              </a:defRPr>
            </a:lvl1pPr>
          </a:lstStyle>
          <a:p>
            <a:r>
              <a:rPr lang="en-US" altLang="zh-HK"/>
              <a:t>Click icon to add picture, then right click and select option Send to Back</a:t>
            </a:r>
          </a:p>
        </p:txBody>
      </p:sp>
    </p:spTree>
    <p:extLst>
      <p:ext uri="{BB962C8B-B14F-4D97-AF65-F5344CB8AC3E}">
        <p14:creationId xmlns:p14="http://schemas.microsoft.com/office/powerpoint/2010/main" val="18626977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Grid">
            <a:extLst>
              <a:ext uri="{FF2B5EF4-FFF2-40B4-BE49-F238E27FC236}">
                <a16:creationId xmlns:a16="http://schemas.microsoft.com/office/drawing/2014/main" id="{785B307A-AB45-058D-4FCF-F6CA8E8CC324}"/>
              </a:ext>
            </a:extLst>
          </p:cNvPr>
          <p:cNvSpPr/>
          <p:nvPr userDrawn="1"/>
        </p:nvSpPr>
        <p:spPr>
          <a:xfrm>
            <a:off x="-598" y="0"/>
            <a:ext cx="12193199" cy="6858000"/>
          </a:xfrm>
          <a:custGeom>
            <a:avLst/>
            <a:gdLst>
              <a:gd name="connsiteX0" fmla="*/ 190218 w 12193199"/>
              <a:gd name="connsiteY0" fmla="*/ 190219 h 6858000"/>
              <a:gd name="connsiteX1" fmla="*/ 190218 w 12193199"/>
              <a:gd name="connsiteY1" fmla="*/ 6667781 h 6858000"/>
              <a:gd name="connsiteX2" fmla="*/ 12001837 w 12193199"/>
              <a:gd name="connsiteY2" fmla="*/ 6667781 h 6858000"/>
              <a:gd name="connsiteX3" fmla="*/ 12001837 w 12193199"/>
              <a:gd name="connsiteY3" fmla="*/ 190219 h 6858000"/>
              <a:gd name="connsiteX4" fmla="*/ 12001837 w 12193199"/>
              <a:gd name="connsiteY4" fmla="*/ 0 h 6858000"/>
              <a:gd name="connsiteX5" fmla="*/ 12009037 w 12193199"/>
              <a:gd name="connsiteY5" fmla="*/ 0 h 6858000"/>
              <a:gd name="connsiteX6" fmla="*/ 12009037 w 12193199"/>
              <a:gd name="connsiteY6" fmla="*/ 183019 h 6858000"/>
              <a:gd name="connsiteX7" fmla="*/ 12193199 w 12193199"/>
              <a:gd name="connsiteY7" fmla="*/ 183019 h 6858000"/>
              <a:gd name="connsiteX8" fmla="*/ 12193199 w 12193199"/>
              <a:gd name="connsiteY8" fmla="*/ 190219 h 6858000"/>
              <a:gd name="connsiteX9" fmla="*/ 12009037 w 12193199"/>
              <a:gd name="connsiteY9" fmla="*/ 190219 h 6858000"/>
              <a:gd name="connsiteX10" fmla="*/ 12009037 w 12193199"/>
              <a:gd name="connsiteY10" fmla="*/ 6667781 h 6858000"/>
              <a:gd name="connsiteX11" fmla="*/ 12193199 w 12193199"/>
              <a:gd name="connsiteY11" fmla="*/ 6667781 h 6858000"/>
              <a:gd name="connsiteX12" fmla="*/ 12193199 w 12193199"/>
              <a:gd name="connsiteY12" fmla="*/ 6674981 h 6858000"/>
              <a:gd name="connsiteX13" fmla="*/ 12009037 w 12193199"/>
              <a:gd name="connsiteY13" fmla="*/ 6674981 h 6858000"/>
              <a:gd name="connsiteX14" fmla="*/ 12009037 w 12193199"/>
              <a:gd name="connsiteY14" fmla="*/ 6858000 h 6858000"/>
              <a:gd name="connsiteX15" fmla="*/ 12001837 w 12193199"/>
              <a:gd name="connsiteY15" fmla="*/ 6858000 h 6858000"/>
              <a:gd name="connsiteX16" fmla="*/ 12001837 w 12193199"/>
              <a:gd name="connsiteY16" fmla="*/ 6674981 h 6858000"/>
              <a:gd name="connsiteX17" fmla="*/ 190218 w 12193199"/>
              <a:gd name="connsiteY17" fmla="*/ 6674981 h 6858000"/>
              <a:gd name="connsiteX18" fmla="*/ 190218 w 12193199"/>
              <a:gd name="connsiteY18" fmla="*/ 6858000 h 6858000"/>
              <a:gd name="connsiteX19" fmla="*/ 183018 w 12193199"/>
              <a:gd name="connsiteY19" fmla="*/ 6858000 h 6858000"/>
              <a:gd name="connsiteX20" fmla="*/ 183018 w 12193199"/>
              <a:gd name="connsiteY20" fmla="*/ 6674981 h 6858000"/>
              <a:gd name="connsiteX21" fmla="*/ 0 w 12193199"/>
              <a:gd name="connsiteY21" fmla="*/ 6674981 h 6858000"/>
              <a:gd name="connsiteX22" fmla="*/ 0 w 12193199"/>
              <a:gd name="connsiteY22" fmla="*/ 6667781 h 6858000"/>
              <a:gd name="connsiteX23" fmla="*/ 183018 w 12193199"/>
              <a:gd name="connsiteY23" fmla="*/ 6667781 h 6858000"/>
              <a:gd name="connsiteX24" fmla="*/ 183018 w 12193199"/>
              <a:gd name="connsiteY24" fmla="*/ 190219 h 6858000"/>
              <a:gd name="connsiteX25" fmla="*/ 0 w 12193199"/>
              <a:gd name="connsiteY25" fmla="*/ 190219 h 6858000"/>
              <a:gd name="connsiteX26" fmla="*/ 0 w 12193199"/>
              <a:gd name="connsiteY26" fmla="*/ 183019 h 6858000"/>
              <a:gd name="connsiteX27" fmla="*/ 183018 w 12193199"/>
              <a:gd name="connsiteY27" fmla="*/ 183019 h 6858000"/>
              <a:gd name="connsiteX28" fmla="*/ 183018 w 12193199"/>
              <a:gd name="connsiteY28" fmla="*/ 0 h 6858000"/>
              <a:gd name="connsiteX29" fmla="*/ 190218 w 12193199"/>
              <a:gd name="connsiteY29" fmla="*/ 0 h 6858000"/>
              <a:gd name="connsiteX30" fmla="*/ 190218 w 12193199"/>
              <a:gd name="connsiteY30" fmla="*/ 183019 h 6858000"/>
              <a:gd name="connsiteX31" fmla="*/ 12001837 w 12193199"/>
              <a:gd name="connsiteY31"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3199" h="6858000">
                <a:moveTo>
                  <a:pt x="190218" y="190219"/>
                </a:moveTo>
                <a:lnTo>
                  <a:pt x="190218" y="6667781"/>
                </a:lnTo>
                <a:lnTo>
                  <a:pt x="12001837" y="6667781"/>
                </a:lnTo>
                <a:lnTo>
                  <a:pt x="12001837" y="190219"/>
                </a:lnTo>
                <a:close/>
                <a:moveTo>
                  <a:pt x="12001837" y="0"/>
                </a:moveTo>
                <a:lnTo>
                  <a:pt x="12009037" y="0"/>
                </a:lnTo>
                <a:lnTo>
                  <a:pt x="12009037" y="183019"/>
                </a:lnTo>
                <a:lnTo>
                  <a:pt x="12193199" y="183019"/>
                </a:lnTo>
                <a:lnTo>
                  <a:pt x="12193199" y="190219"/>
                </a:lnTo>
                <a:lnTo>
                  <a:pt x="12009037" y="190219"/>
                </a:lnTo>
                <a:lnTo>
                  <a:pt x="12009037" y="6667781"/>
                </a:lnTo>
                <a:lnTo>
                  <a:pt x="12193199" y="6667781"/>
                </a:lnTo>
                <a:lnTo>
                  <a:pt x="12193199" y="6674981"/>
                </a:lnTo>
                <a:lnTo>
                  <a:pt x="12009037" y="6674981"/>
                </a:lnTo>
                <a:lnTo>
                  <a:pt x="12009037" y="6858000"/>
                </a:lnTo>
                <a:lnTo>
                  <a:pt x="12001837" y="6858000"/>
                </a:lnTo>
                <a:lnTo>
                  <a:pt x="12001837"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lnTo>
                  <a:pt x="183018" y="0"/>
                </a:lnTo>
                <a:lnTo>
                  <a:pt x="190218" y="0"/>
                </a:lnTo>
                <a:lnTo>
                  <a:pt x="190218" y="183019"/>
                </a:lnTo>
                <a:lnTo>
                  <a:pt x="12001837" y="183019"/>
                </a:lnTo>
                <a:close/>
              </a:path>
            </a:pathLst>
          </a:custGeom>
          <a:solidFill>
            <a:srgbClr val="E7EBE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7" name="Title Placeholder 6">
            <a:extLst>
              <a:ext uri="{FF2B5EF4-FFF2-40B4-BE49-F238E27FC236}">
                <a16:creationId xmlns:a16="http://schemas.microsoft.com/office/drawing/2014/main" id="{C9392247-CE23-49BB-A39E-64C7575BE478}"/>
              </a:ext>
            </a:extLst>
          </p:cNvPr>
          <p:cNvSpPr>
            <a:spLocks noGrp="1"/>
          </p:cNvSpPr>
          <p:nvPr>
            <p:ph type="title"/>
          </p:nvPr>
        </p:nvSpPr>
        <p:spPr>
          <a:xfrm>
            <a:off x="185738" y="185737"/>
            <a:ext cx="11818937" cy="947737"/>
          </a:xfrm>
          <a:prstGeom prst="rect">
            <a:avLst/>
          </a:prstGeom>
        </p:spPr>
        <p:txBody>
          <a:bodyPr vert="horz" lIns="0" tIns="0" rIns="0" bIns="0" rtlCol="0" anchor="t" anchorCtr="0">
            <a:noAutofit/>
          </a:bodyPr>
          <a:lstStyle/>
          <a:p>
            <a:endParaRPr lang="en-GB"/>
          </a:p>
        </p:txBody>
      </p:sp>
      <p:sp>
        <p:nvSpPr>
          <p:cNvPr id="3" name="Text Placeholder 2"/>
          <p:cNvSpPr>
            <a:spLocks noGrp="1"/>
          </p:cNvSpPr>
          <p:nvPr>
            <p:ph type="body" idx="1"/>
          </p:nvPr>
        </p:nvSpPr>
        <p:spPr>
          <a:xfrm>
            <a:off x="185738" y="1438275"/>
            <a:ext cx="11818937" cy="4562476"/>
          </a:xfrm>
          <a:prstGeom prst="rect">
            <a:avLst/>
          </a:prstGeom>
        </p:spPr>
        <p:txBody>
          <a:bodyPr vert="horz" lIns="0" tIns="0" rIns="0" bIns="0" rtlCol="0">
            <a:noAutofit/>
          </a:bodyPr>
          <a:lstStyle/>
          <a:p>
            <a:pPr lvl="0"/>
            <a:r>
              <a:rPr lang="en-GB" noProof="0"/>
              <a:t>Bullet level 1 Coral (Enter+TAB for next text level, SHIFT+TAB to go back in levels)</a:t>
            </a:r>
          </a:p>
          <a:p>
            <a:pPr lvl="1"/>
            <a:r>
              <a:rPr lang="en-GB" noProof="0"/>
              <a:t>Level 2</a:t>
            </a:r>
          </a:p>
          <a:p>
            <a:pPr lvl="2"/>
            <a:r>
              <a:rPr lang="en-GB" noProof="0"/>
              <a:t>Level 3</a:t>
            </a:r>
          </a:p>
          <a:p>
            <a:pPr lvl="3"/>
            <a:r>
              <a:rPr lang="en-GB" noProof="0"/>
              <a:t>Level 4, Body</a:t>
            </a:r>
          </a:p>
          <a:p>
            <a:pPr lvl="4"/>
            <a:r>
              <a:rPr lang="en-GB" noProof="0"/>
              <a:t>Level 5, Header</a:t>
            </a:r>
          </a:p>
          <a:p>
            <a:pPr lvl="5"/>
            <a:r>
              <a:rPr lang="en-GB" noProof="0"/>
              <a:t>Level 6, Body</a:t>
            </a:r>
          </a:p>
          <a:p>
            <a:pPr lvl="6"/>
            <a:r>
              <a:rPr lang="en-GB" noProof="0"/>
              <a:t>Level 7, Small Text</a:t>
            </a:r>
          </a:p>
          <a:p>
            <a:pPr lvl="7"/>
            <a:r>
              <a:rPr lang="en-GB" noProof="0"/>
              <a:t>Level 8, Headline</a:t>
            </a:r>
          </a:p>
          <a:p>
            <a:pPr lvl="8"/>
            <a:r>
              <a:rPr lang="en-GB" noProof="0"/>
              <a:t>Level 9, Headline</a:t>
            </a:r>
          </a:p>
        </p:txBody>
      </p:sp>
      <p:sp>
        <p:nvSpPr>
          <p:cNvPr id="9" name="Slide Number Placeholder 8">
            <a:extLst>
              <a:ext uri="{FF2B5EF4-FFF2-40B4-BE49-F238E27FC236}">
                <a16:creationId xmlns:a16="http://schemas.microsoft.com/office/drawing/2014/main" id="{5942516E-ED5A-4F68-B285-E8D0CC42F948}"/>
              </a:ext>
            </a:extLst>
          </p:cNvPr>
          <p:cNvSpPr>
            <a:spLocks noGrp="1"/>
          </p:cNvSpPr>
          <p:nvPr>
            <p:ph type="sldNum" sz="quarter" idx="4"/>
          </p:nvPr>
        </p:nvSpPr>
        <p:spPr>
          <a:xfrm>
            <a:off x="9291638" y="6474619"/>
            <a:ext cx="2713037" cy="196056"/>
          </a:xfrm>
          <a:prstGeom prst="rect">
            <a:avLst/>
          </a:prstGeom>
        </p:spPr>
        <p:txBody>
          <a:bodyPr vert="horz" lIns="0" tIns="252000" rIns="0" bIns="0" rtlCol="0" anchor="b" anchorCtr="0"/>
          <a:lstStyle>
            <a:lvl1pPr algn="r">
              <a:defRPr sz="1100">
                <a:solidFill>
                  <a:schemeClr val="tx1"/>
                </a:solidFill>
              </a:defRPr>
            </a:lvl1pPr>
          </a:lstStyle>
          <a:p>
            <a:fld id="{23AA811B-2EBD-4900-905E-5BE206449611}" type="slidenum">
              <a:rPr lang="en-GB" smtClean="0"/>
              <a:pPr/>
              <a:t>‹#›</a:t>
            </a:fld>
            <a:endParaRPr lang="en-GB"/>
          </a:p>
        </p:txBody>
      </p:sp>
      <p:sp>
        <p:nvSpPr>
          <p:cNvPr id="23" name="Freeform: Shape 22">
            <a:extLst>
              <a:ext uri="{FF2B5EF4-FFF2-40B4-BE49-F238E27FC236}">
                <a16:creationId xmlns:a16="http://schemas.microsoft.com/office/drawing/2014/main" id="{1AAB2BF0-A651-AD5C-42CC-145B1AD52D70}"/>
              </a:ext>
            </a:extLst>
          </p:cNvPr>
          <p:cNvSpPr/>
          <p:nvPr userDrawn="1"/>
        </p:nvSpPr>
        <p:spPr>
          <a:xfrm>
            <a:off x="190800"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rgbClr val="141E1E"/>
          </a:solidFill>
          <a:ln w="9525" cap="flat">
            <a:noFill/>
            <a:prstDash val="solid"/>
            <a:miter/>
          </a:ln>
        </p:spPr>
        <p:txBody>
          <a:bodyPr rtlCol="0" anchor="ctr"/>
          <a:lstStyle/>
          <a:p>
            <a:endParaRPr lang="en-GB"/>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97" r:id="rId1"/>
    <p:sldLayoutId id="2147483732" r:id="rId2"/>
    <p:sldLayoutId id="2147483821" r:id="rId3"/>
    <p:sldLayoutId id="2147483755" r:id="rId4"/>
    <p:sldLayoutId id="2147483798" r:id="rId5"/>
    <p:sldLayoutId id="2147483799" r:id="rId6"/>
    <p:sldLayoutId id="2147483801" r:id="rId7"/>
    <p:sldLayoutId id="2147483757" r:id="rId8"/>
    <p:sldLayoutId id="2147483800" r:id="rId9"/>
    <p:sldLayoutId id="2147483822" r:id="rId10"/>
    <p:sldLayoutId id="2147483823" r:id="rId11"/>
    <p:sldLayoutId id="2147483794" r:id="rId12"/>
    <p:sldLayoutId id="2147483795" r:id="rId13"/>
    <p:sldLayoutId id="2147483828" r:id="rId14"/>
    <p:sldLayoutId id="2147483809" r:id="rId15"/>
    <p:sldLayoutId id="2147483824" r:id="rId16"/>
    <p:sldLayoutId id="2147483808" r:id="rId17"/>
    <p:sldLayoutId id="2147483812" r:id="rId18"/>
    <p:sldLayoutId id="2147483813" r:id="rId19"/>
    <p:sldLayoutId id="2147483830" r:id="rId20"/>
    <p:sldLayoutId id="2147483803" r:id="rId21"/>
    <p:sldLayoutId id="2147483802" r:id="rId22"/>
    <p:sldLayoutId id="2147483826" r:id="rId23"/>
    <p:sldLayoutId id="2147483807" r:id="rId24"/>
    <p:sldLayoutId id="2147483806" r:id="rId25"/>
    <p:sldLayoutId id="2147483827" r:id="rId26"/>
    <p:sldLayoutId id="2147483831" r:id="rId27"/>
    <p:sldLayoutId id="2147483772" r:id="rId28"/>
    <p:sldLayoutId id="2147483743" r:id="rId29"/>
    <p:sldLayoutId id="2147483744" r:id="rId30"/>
    <p:sldLayoutId id="2147483815" r:id="rId31"/>
    <p:sldLayoutId id="2147483816" r:id="rId32"/>
    <p:sldLayoutId id="2147483817" r:id="rId33"/>
    <p:sldLayoutId id="2147483765" r:id="rId34"/>
    <p:sldLayoutId id="2147483829" r:id="rId35"/>
    <p:sldLayoutId id="2147483814" r:id="rId36"/>
    <p:sldLayoutId id="2147483818" r:id="rId37"/>
    <p:sldLayoutId id="2147483832" r:id="rId38"/>
  </p:sldLayoutIdLst>
  <p:hf hdr="0"/>
  <p:txStyles>
    <p:titleStyle>
      <a:lvl1pPr algn="l" defTabSz="914400" rtl="0" eaLnBrk="1" latinLnBrk="0" hangingPunct="1">
        <a:lnSpc>
          <a:spcPct val="83000"/>
        </a:lnSpc>
        <a:spcBef>
          <a:spcPct val="0"/>
        </a:spcBef>
        <a:buNone/>
        <a:defRPr sz="3300" kern="1200" baseline="0">
          <a:solidFill>
            <a:schemeClr val="tx1"/>
          </a:solidFill>
          <a:latin typeface="+mj-lt"/>
          <a:ea typeface="+mj-ea"/>
          <a:cs typeface="+mj-cs"/>
        </a:defRPr>
      </a:lvl1pPr>
    </p:titleStyle>
    <p:bodyStyle>
      <a:lvl1pPr marL="216000" indent="-216000" algn="l" defTabSz="914400" rtl="0" eaLnBrk="1" latinLnBrk="0" hangingPunct="1">
        <a:lnSpc>
          <a:spcPct val="110000"/>
        </a:lnSpc>
        <a:spcBef>
          <a:spcPts val="0"/>
        </a:spcBef>
        <a:spcAft>
          <a:spcPts val="600"/>
        </a:spcAft>
        <a:buClr>
          <a:schemeClr val="accent5"/>
        </a:buClr>
        <a:buSzPct val="70000"/>
        <a:buFont typeface="Wingdings" panose="05000000000000000000" pitchFamily="2" charset="2"/>
        <a:buChar char="n"/>
        <a:defRPr sz="1800" kern="1200" spc="0" baseline="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600"/>
        </a:spcAft>
        <a:buClr>
          <a:schemeClr val="tx1"/>
        </a:buClr>
        <a:buSzPct val="70000"/>
        <a:buFont typeface="Wingdings" panose="05000000000000000000" pitchFamily="2" charset="2"/>
        <a:buChar char="n"/>
        <a:defRPr sz="1800" kern="1200" spc="0" baseline="0">
          <a:solidFill>
            <a:schemeClr val="tx1"/>
          </a:solidFill>
          <a:latin typeface="+mn-lt"/>
          <a:ea typeface="+mn-ea"/>
          <a:cs typeface="+mn-cs"/>
        </a:defRPr>
      </a:lvl2pPr>
      <a:lvl3pPr marL="648000" indent="-216000" algn="l" defTabSz="914400" rtl="0" eaLnBrk="1" latinLnBrk="0" hangingPunct="1">
        <a:lnSpc>
          <a:spcPct val="110000"/>
        </a:lnSpc>
        <a:spcBef>
          <a:spcPts val="0"/>
        </a:spcBef>
        <a:spcAft>
          <a:spcPts val="600"/>
        </a:spcAft>
        <a:buClr>
          <a:schemeClr val="tx1"/>
        </a:buClr>
        <a:buSzPct val="70000"/>
        <a:buFont typeface="Wingdings" panose="05000000000000000000" pitchFamily="2" charset="2"/>
        <a:buChar char="n"/>
        <a:defRPr sz="1800" kern="1200" spc="0" baseline="0">
          <a:solidFill>
            <a:schemeClr val="tx1"/>
          </a:solidFill>
          <a:latin typeface="+mn-lt"/>
          <a:ea typeface="+mn-ea"/>
          <a:cs typeface="+mn-cs"/>
        </a:defRPr>
      </a:lvl3pPr>
      <a:lvl4pPr marL="0" indent="0" algn="l" defTabSz="914400" rtl="0" eaLnBrk="1" latinLnBrk="0" hangingPunct="1">
        <a:lnSpc>
          <a:spcPct val="80000"/>
        </a:lnSpc>
        <a:spcBef>
          <a:spcPts val="0"/>
        </a:spcBef>
        <a:spcAft>
          <a:spcPts val="1200"/>
        </a:spcAft>
        <a:buFont typeface="Arial" panose="020B0604020202020204" pitchFamily="34" charset="0"/>
        <a:buChar char="​"/>
        <a:defRPr sz="2200" b="0" kern="1200" spc="0">
          <a:solidFill>
            <a:schemeClr val="tx1"/>
          </a:solidFill>
          <a:latin typeface="+mn-lt"/>
          <a:ea typeface="+mn-ea"/>
          <a:cs typeface="+mn-cs"/>
        </a:defRPr>
      </a:lvl4pPr>
      <a:lvl5pPr marL="0" indent="0" algn="l" defTabSz="914400" rtl="0" eaLnBrk="1" latinLnBrk="0" hangingPunct="1">
        <a:lnSpc>
          <a:spcPct val="80000"/>
        </a:lnSpc>
        <a:spcBef>
          <a:spcPts val="0"/>
        </a:spcBef>
        <a:spcAft>
          <a:spcPts val="1200"/>
        </a:spcAft>
        <a:buFont typeface="Arial" panose="020B0604020202020204" pitchFamily="34" charset="0"/>
        <a:buChar char="​"/>
        <a:tabLst/>
        <a:defRPr sz="2200" b="1" kern="1200" spc="0">
          <a:solidFill>
            <a:schemeClr val="tx1"/>
          </a:solidFill>
          <a:latin typeface="+mn-lt"/>
          <a:ea typeface="+mn-ea"/>
          <a:cs typeface="+mn-cs"/>
        </a:defRPr>
      </a:lvl5pPr>
      <a:lvl6pPr marL="0" indent="0" algn="l" defTabSz="914400" rtl="0" eaLnBrk="1" latinLnBrk="0" hangingPunct="1">
        <a:lnSpc>
          <a:spcPct val="115000"/>
        </a:lnSpc>
        <a:spcBef>
          <a:spcPts val="0"/>
        </a:spcBef>
        <a:spcAft>
          <a:spcPts val="600"/>
        </a:spcAft>
        <a:buFont typeface="Arial" panose="020B0604020202020204" pitchFamily="34" charset="0"/>
        <a:buChar char="​"/>
        <a:defRPr sz="1500" kern="1200" spc="0">
          <a:solidFill>
            <a:schemeClr val="tx1"/>
          </a:solidFill>
          <a:latin typeface="+mn-lt"/>
          <a:ea typeface="+mn-ea"/>
          <a:cs typeface="+mn-cs"/>
        </a:defRPr>
      </a:lvl6pPr>
      <a:lvl7pPr marL="0" indent="0" algn="l" defTabSz="914400" rtl="0" eaLnBrk="1" latinLnBrk="0" hangingPunct="1">
        <a:lnSpc>
          <a:spcPct val="113000"/>
        </a:lnSpc>
        <a:spcBef>
          <a:spcPts val="0"/>
        </a:spcBef>
        <a:spcAft>
          <a:spcPts val="600"/>
        </a:spcAft>
        <a:buFont typeface="Arial" panose="020B0604020202020204" pitchFamily="34" charset="0"/>
        <a:buChar char="​"/>
        <a:defRPr sz="1200" b="0" kern="1200" spc="0" baseline="0">
          <a:solidFill>
            <a:schemeClr val="tx1"/>
          </a:solidFill>
          <a:latin typeface="+mn-lt"/>
          <a:ea typeface="+mn-ea"/>
          <a:cs typeface="+mn-cs"/>
        </a:defRPr>
      </a:lvl7pPr>
      <a:lvl8pPr marL="0" indent="0" algn="l" defTabSz="914400" rtl="0" eaLnBrk="1" latinLnBrk="0" hangingPunct="1">
        <a:lnSpc>
          <a:spcPct val="104000"/>
        </a:lnSpc>
        <a:spcBef>
          <a:spcPts val="0"/>
        </a:spcBef>
        <a:spcAft>
          <a:spcPts val="600"/>
        </a:spcAft>
        <a:buFont typeface="Arial" panose="020B0604020202020204" pitchFamily="34" charset="0"/>
        <a:buChar char="​"/>
        <a:defRPr sz="3300" kern="1200" spc="0">
          <a:solidFill>
            <a:schemeClr val="tx1"/>
          </a:solidFill>
          <a:latin typeface="+mn-lt"/>
          <a:ea typeface="+mn-ea"/>
          <a:cs typeface="+mn-cs"/>
        </a:defRPr>
      </a:lvl8pPr>
      <a:lvl9pPr marL="0" indent="0" algn="l" defTabSz="914400" rtl="0" eaLnBrk="1" latinLnBrk="0" hangingPunct="1">
        <a:lnSpc>
          <a:spcPct val="90000"/>
        </a:lnSpc>
        <a:spcBef>
          <a:spcPts val="0"/>
        </a:spcBef>
        <a:spcAft>
          <a:spcPts val="0"/>
        </a:spcAft>
        <a:buFont typeface="Arial" panose="020B0604020202020204" pitchFamily="34" charset="0"/>
        <a:buChar char="​"/>
        <a:defRPr sz="6400" kern="1200" spc="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7" userDrawn="1">
          <p15:clr>
            <a:srgbClr val="A4A3A4"/>
          </p15:clr>
        </p15:guide>
        <p15:guide id="2" pos="1890" userDrawn="1">
          <p15:clr>
            <a:srgbClr val="A4A3A4"/>
          </p15:clr>
        </p15:guide>
        <p15:guide id="3" orient="horz" pos="117" userDrawn="1">
          <p15:clr>
            <a:srgbClr val="A4A3A4"/>
          </p15:clr>
        </p15:guide>
        <p15:guide id="4" orient="horz" pos="4202" userDrawn="1">
          <p15:clr>
            <a:srgbClr val="A4A3A4"/>
          </p15:clr>
        </p15:guide>
        <p15:guide id="5" pos="2008" userDrawn="1">
          <p15:clr>
            <a:srgbClr val="A4A3A4"/>
          </p15:clr>
        </p15:guide>
        <p15:guide id="6" pos="3781" userDrawn="1">
          <p15:clr>
            <a:srgbClr val="A4A3A4"/>
          </p15:clr>
        </p15:guide>
        <p15:guide id="7" pos="3898" userDrawn="1">
          <p15:clr>
            <a:srgbClr val="A4A3A4"/>
          </p15:clr>
        </p15:guide>
        <p15:guide id="8" pos="5671" userDrawn="1">
          <p15:clr>
            <a:srgbClr val="A4A3A4"/>
          </p15:clr>
        </p15:guide>
        <p15:guide id="9" pos="5789" userDrawn="1">
          <p15:clr>
            <a:srgbClr val="A4A3A4"/>
          </p15:clr>
        </p15:guide>
        <p15:guide id="10" pos="7562"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spring.io/projects/spring-boot"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viblo.asia/search?q=spring%20boot" TargetMode="External"/><Relationship Id="rId5" Type="http://schemas.openxmlformats.org/officeDocument/2006/relationships/hyperlink" Target="https://www.baeldung.com/" TargetMode="External"/><Relationship Id="rId4" Type="http://schemas.openxmlformats.org/officeDocument/2006/relationships/hyperlink" Target="https://spring.io/"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start.spring.io/"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583BC1-11AB-F347-57F1-9247C47F49C6}"/>
              </a:ext>
            </a:extLst>
          </p:cNvPr>
          <p:cNvSpPr>
            <a:spLocks noGrp="1"/>
          </p:cNvSpPr>
          <p:nvPr>
            <p:ph type="ctrTitle"/>
          </p:nvPr>
        </p:nvSpPr>
        <p:spPr/>
        <p:txBody>
          <a:bodyPr/>
          <a:lstStyle/>
          <a:p>
            <a:r>
              <a:rPr lang="en-GB"/>
              <a:t>Java Spring Boot express course</a:t>
            </a:r>
          </a:p>
        </p:txBody>
      </p:sp>
      <p:sp>
        <p:nvSpPr>
          <p:cNvPr id="6" name="Text Placeholder 5">
            <a:extLst>
              <a:ext uri="{FF2B5EF4-FFF2-40B4-BE49-F238E27FC236}">
                <a16:creationId xmlns:a16="http://schemas.microsoft.com/office/drawing/2014/main" id="{6A000531-C148-22AE-45FA-C7FB04DCA235}"/>
              </a:ext>
            </a:extLst>
          </p:cNvPr>
          <p:cNvSpPr>
            <a:spLocks noGrp="1"/>
          </p:cNvSpPr>
          <p:nvPr>
            <p:ph type="body" sz="quarter" idx="23"/>
          </p:nvPr>
        </p:nvSpPr>
        <p:spPr>
          <a:xfrm>
            <a:off x="6195863" y="5141621"/>
            <a:ext cx="2808000" cy="198000"/>
          </a:xfrm>
        </p:spPr>
        <p:txBody>
          <a:bodyPr/>
          <a:lstStyle/>
          <a:p>
            <a:endParaRPr lang="en-GB"/>
          </a:p>
        </p:txBody>
      </p:sp>
      <p:sp>
        <p:nvSpPr>
          <p:cNvPr id="7" name="Text Placeholder 6">
            <a:extLst>
              <a:ext uri="{FF2B5EF4-FFF2-40B4-BE49-F238E27FC236}">
                <a16:creationId xmlns:a16="http://schemas.microsoft.com/office/drawing/2014/main" id="{9B0A3AF0-C07B-2D08-5786-1B15A52948BF}"/>
              </a:ext>
            </a:extLst>
          </p:cNvPr>
          <p:cNvSpPr>
            <a:spLocks noGrp="1"/>
          </p:cNvSpPr>
          <p:nvPr>
            <p:ph type="body" sz="quarter" idx="21"/>
          </p:nvPr>
        </p:nvSpPr>
        <p:spPr>
          <a:xfrm>
            <a:off x="3192985" y="5141621"/>
            <a:ext cx="2808000" cy="198000"/>
          </a:xfrm>
        </p:spPr>
        <p:txBody>
          <a:bodyPr/>
          <a:lstStyle/>
          <a:p>
            <a:endParaRPr lang="en-GB"/>
          </a:p>
        </p:txBody>
      </p:sp>
      <p:sp>
        <p:nvSpPr>
          <p:cNvPr id="8" name="Text Placeholder 7">
            <a:extLst>
              <a:ext uri="{FF2B5EF4-FFF2-40B4-BE49-F238E27FC236}">
                <a16:creationId xmlns:a16="http://schemas.microsoft.com/office/drawing/2014/main" id="{BD9B366D-1157-B4A1-D399-F7F82D280F76}"/>
              </a:ext>
            </a:extLst>
          </p:cNvPr>
          <p:cNvSpPr>
            <a:spLocks noGrp="1"/>
          </p:cNvSpPr>
          <p:nvPr>
            <p:ph type="body" sz="quarter" idx="22"/>
          </p:nvPr>
        </p:nvSpPr>
        <p:spPr>
          <a:xfrm>
            <a:off x="3192985" y="5382267"/>
            <a:ext cx="2808000" cy="198000"/>
          </a:xfrm>
        </p:spPr>
        <p:txBody>
          <a:bodyPr/>
          <a:lstStyle/>
          <a:p>
            <a:endParaRPr lang="en-GB"/>
          </a:p>
        </p:txBody>
      </p:sp>
    </p:spTree>
    <p:extLst>
      <p:ext uri="{BB962C8B-B14F-4D97-AF65-F5344CB8AC3E}">
        <p14:creationId xmlns:p14="http://schemas.microsoft.com/office/powerpoint/2010/main" val="3341905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A5A2B7-EBC1-30FC-459C-919C64BD5019}"/>
              </a:ext>
            </a:extLst>
          </p:cNvPr>
          <p:cNvSpPr>
            <a:spLocks noGrp="1"/>
          </p:cNvSpPr>
          <p:nvPr>
            <p:ph type="title"/>
          </p:nvPr>
        </p:nvSpPr>
        <p:spPr/>
        <p:txBody>
          <a:bodyPr/>
          <a:lstStyle/>
          <a:p>
            <a:r>
              <a:rPr lang="en-VN"/>
              <a:t>Basic definition of Multi-tier structure</a:t>
            </a:r>
            <a:endParaRPr lang="en-GB"/>
          </a:p>
        </p:txBody>
      </p:sp>
      <p:sp>
        <p:nvSpPr>
          <p:cNvPr id="5" name="Content Placeholder 4">
            <a:extLst>
              <a:ext uri="{FF2B5EF4-FFF2-40B4-BE49-F238E27FC236}">
                <a16:creationId xmlns:a16="http://schemas.microsoft.com/office/drawing/2014/main" id="{FE8999DD-304B-47DB-D3FC-C86E2C6822A5}"/>
              </a:ext>
            </a:extLst>
          </p:cNvPr>
          <p:cNvSpPr>
            <a:spLocks noGrp="1"/>
          </p:cNvSpPr>
          <p:nvPr>
            <p:ph idx="17"/>
          </p:nvPr>
        </p:nvSpPr>
        <p:spPr/>
        <p:txBody>
          <a:bodyPr/>
          <a:lstStyle/>
          <a:p>
            <a:r>
              <a:rPr lang="en-US" sz="1800">
                <a:effectLst/>
              </a:rPr>
              <a:t>Multi-tier structure is the general term for breaking down an application into logical layers (tiers) where each layer has a specific responsibility.</a:t>
            </a:r>
            <a:endParaRPr lang="en-VN" sz="1800">
              <a:effectLst/>
            </a:endParaRPr>
          </a:p>
        </p:txBody>
      </p:sp>
      <p:sp>
        <p:nvSpPr>
          <p:cNvPr id="6" name="Slide Number Placeholder 5">
            <a:extLst>
              <a:ext uri="{FF2B5EF4-FFF2-40B4-BE49-F238E27FC236}">
                <a16:creationId xmlns:a16="http://schemas.microsoft.com/office/drawing/2014/main" id="{54661458-F027-6EC3-9873-B8637674E9B9}"/>
              </a:ext>
            </a:extLst>
          </p:cNvPr>
          <p:cNvSpPr>
            <a:spLocks noGrp="1"/>
          </p:cNvSpPr>
          <p:nvPr>
            <p:ph type="sldNum" sz="quarter" idx="12"/>
          </p:nvPr>
        </p:nvSpPr>
        <p:spPr/>
        <p:txBody>
          <a:bodyPr/>
          <a:lstStyle/>
          <a:p>
            <a:fld id="{23AA811B-2EBD-4900-905E-5BE206449611}" type="slidenum">
              <a:rPr lang="en-GB" smtClean="0"/>
              <a:pPr/>
              <a:t>10</a:t>
            </a:fld>
            <a:endParaRPr lang="en-GB"/>
          </a:p>
        </p:txBody>
      </p:sp>
      <p:graphicFrame>
        <p:nvGraphicFramePr>
          <p:cNvPr id="2" name="Diagram 1">
            <a:extLst>
              <a:ext uri="{FF2B5EF4-FFF2-40B4-BE49-F238E27FC236}">
                <a16:creationId xmlns:a16="http://schemas.microsoft.com/office/drawing/2014/main" id="{482B1726-7432-95C6-F09C-4EE58A73E357}"/>
              </a:ext>
            </a:extLst>
          </p:cNvPr>
          <p:cNvGraphicFramePr/>
          <p:nvPr>
            <p:extLst>
              <p:ext uri="{D42A27DB-BD31-4B8C-83A1-F6EECF244321}">
                <p14:modId xmlns:p14="http://schemas.microsoft.com/office/powerpoint/2010/main" val="554097426"/>
              </p:ext>
            </p:extLst>
          </p:nvPr>
        </p:nvGraphicFramePr>
        <p:xfrm>
          <a:off x="2598199" y="2518170"/>
          <a:ext cx="6994013" cy="34246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7051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EB294-0AB9-353E-BFEB-26AC7B48F4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F2B7ED-F849-0912-F9E7-D707466E6E32}"/>
              </a:ext>
            </a:extLst>
          </p:cNvPr>
          <p:cNvSpPr>
            <a:spLocks noGrp="1"/>
          </p:cNvSpPr>
          <p:nvPr>
            <p:ph type="title"/>
          </p:nvPr>
        </p:nvSpPr>
        <p:spPr/>
        <p:txBody>
          <a:bodyPr/>
          <a:lstStyle/>
          <a:p>
            <a:r>
              <a:rPr lang="en-US" sz="3600">
                <a:effectLst/>
              </a:rPr>
              <a:t>Presentation layer</a:t>
            </a:r>
            <a:endParaRPr lang="en-VN"/>
          </a:p>
        </p:txBody>
      </p:sp>
      <p:sp>
        <p:nvSpPr>
          <p:cNvPr id="4" name="Content Placeholder 3">
            <a:extLst>
              <a:ext uri="{FF2B5EF4-FFF2-40B4-BE49-F238E27FC236}">
                <a16:creationId xmlns:a16="http://schemas.microsoft.com/office/drawing/2014/main" id="{680B2823-18C2-7406-5FBB-47191C0BC42C}"/>
              </a:ext>
            </a:extLst>
          </p:cNvPr>
          <p:cNvSpPr>
            <a:spLocks noGrp="1"/>
          </p:cNvSpPr>
          <p:nvPr>
            <p:ph idx="17"/>
          </p:nvPr>
        </p:nvSpPr>
        <p:spPr>
          <a:xfrm>
            <a:off x="185738" y="813473"/>
            <a:ext cx="11818937" cy="2158328"/>
          </a:xfrm>
        </p:spPr>
        <p:txBody>
          <a:bodyPr>
            <a:noAutofit/>
          </a:bodyPr>
          <a:lstStyle/>
          <a:p>
            <a:pPr fontAlgn="ctr">
              <a:lnSpc>
                <a:spcPct val="170000"/>
              </a:lnSpc>
            </a:pPr>
            <a:r>
              <a:rPr lang="en-US">
                <a:effectLst/>
              </a:rPr>
              <a:t>This is the topmost level of the application</a:t>
            </a:r>
          </a:p>
          <a:p>
            <a:pPr lvl="1" fontAlgn="ctr">
              <a:lnSpc>
                <a:spcPct val="170000"/>
              </a:lnSpc>
            </a:pPr>
            <a:r>
              <a:rPr lang="en-US"/>
              <a:t>Request from clients are obtained and distributed to the lower layer for processing and present processed responses.</a:t>
            </a:r>
          </a:p>
          <a:p>
            <a:pPr lvl="1" fontAlgn="ctr">
              <a:lnSpc>
                <a:spcPct val="170000"/>
              </a:lnSpc>
            </a:pPr>
            <a:r>
              <a:rPr lang="en-US"/>
              <a:t>This layer perform validation and transformation of requests.</a:t>
            </a:r>
          </a:p>
          <a:p>
            <a:pPr lvl="1" fontAlgn="ctr">
              <a:lnSpc>
                <a:spcPct val="170000"/>
              </a:lnSpc>
              <a:buFont typeface="Arial" panose="020B0604020202020204" pitchFamily="34" charset="0"/>
              <a:buChar char="•"/>
            </a:pPr>
            <a:r>
              <a:rPr lang="en-US" b="1"/>
              <a:t>Objects within this layer are typically called Controllers and should not depend on each other.</a:t>
            </a:r>
          </a:p>
          <a:p>
            <a:pPr lvl="1" fontAlgn="ctr">
              <a:lnSpc>
                <a:spcPct val="170000"/>
              </a:lnSpc>
              <a:buFont typeface="Arial" panose="020B0604020202020204" pitchFamily="34" charset="0"/>
              <a:buChar char="•"/>
            </a:pPr>
            <a:endParaRPr lang="en-US"/>
          </a:p>
          <a:p>
            <a:pPr lvl="1" fontAlgn="ctr">
              <a:lnSpc>
                <a:spcPct val="170000"/>
              </a:lnSpc>
              <a:buFont typeface="Arial" panose="020B0604020202020204" pitchFamily="34" charset="0"/>
              <a:buChar char="•"/>
            </a:pPr>
            <a:endParaRPr lang="en-US"/>
          </a:p>
        </p:txBody>
      </p:sp>
      <p:sp>
        <p:nvSpPr>
          <p:cNvPr id="3" name="Slide Number Placeholder 2">
            <a:extLst>
              <a:ext uri="{FF2B5EF4-FFF2-40B4-BE49-F238E27FC236}">
                <a16:creationId xmlns:a16="http://schemas.microsoft.com/office/drawing/2014/main" id="{47DB0E73-CFF8-A9BC-3DC9-14469770070B}"/>
              </a:ext>
            </a:extLst>
          </p:cNvPr>
          <p:cNvSpPr>
            <a:spLocks noGrp="1"/>
          </p:cNvSpPr>
          <p:nvPr>
            <p:ph type="sldNum" sz="quarter" idx="12"/>
          </p:nvPr>
        </p:nvSpPr>
        <p:spPr/>
        <p:txBody>
          <a:bodyPr/>
          <a:lstStyle/>
          <a:p>
            <a:fld id="{23AA811B-2EBD-4900-905E-5BE206449611}" type="slidenum">
              <a:rPr lang="en-GB" smtClean="0"/>
              <a:pPr/>
              <a:t>11</a:t>
            </a:fld>
            <a:endParaRPr lang="en-GB"/>
          </a:p>
        </p:txBody>
      </p:sp>
    </p:spTree>
    <p:extLst>
      <p:ext uri="{BB962C8B-B14F-4D97-AF65-F5344CB8AC3E}">
        <p14:creationId xmlns:p14="http://schemas.microsoft.com/office/powerpoint/2010/main" val="2872186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B739D-9C8E-87EF-D574-E0FE0807B9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D4DC1D-32CA-1821-19B3-6EA1F2E7A02A}"/>
              </a:ext>
            </a:extLst>
          </p:cNvPr>
          <p:cNvSpPr>
            <a:spLocks noGrp="1"/>
          </p:cNvSpPr>
          <p:nvPr>
            <p:ph type="title"/>
          </p:nvPr>
        </p:nvSpPr>
        <p:spPr/>
        <p:txBody>
          <a:bodyPr/>
          <a:lstStyle/>
          <a:p>
            <a:r>
              <a:rPr lang="en-US" sz="3600">
                <a:effectLst/>
              </a:rPr>
              <a:t>Service layer</a:t>
            </a:r>
            <a:endParaRPr lang="en-VN"/>
          </a:p>
        </p:txBody>
      </p:sp>
      <p:sp>
        <p:nvSpPr>
          <p:cNvPr id="4" name="Content Placeholder 3">
            <a:extLst>
              <a:ext uri="{FF2B5EF4-FFF2-40B4-BE49-F238E27FC236}">
                <a16:creationId xmlns:a16="http://schemas.microsoft.com/office/drawing/2014/main" id="{EC45953E-14A9-6703-F52C-150A88F36204}"/>
              </a:ext>
            </a:extLst>
          </p:cNvPr>
          <p:cNvSpPr>
            <a:spLocks noGrp="1"/>
          </p:cNvSpPr>
          <p:nvPr>
            <p:ph idx="17"/>
          </p:nvPr>
        </p:nvSpPr>
        <p:spPr/>
        <p:txBody>
          <a:bodyPr/>
          <a:lstStyle/>
          <a:p>
            <a:pPr fontAlgn="ctr"/>
            <a:r>
              <a:rPr lang="en-US" sz="2000">
                <a:effectLst/>
              </a:rPr>
              <a:t>Located right down the presentation layer. This layer contains </a:t>
            </a:r>
            <a:r>
              <a:rPr lang="en-US" sz="2000" b="1">
                <a:effectLst/>
              </a:rPr>
              <a:t>services </a:t>
            </a:r>
            <a:r>
              <a:rPr lang="en-US" sz="2000">
                <a:effectLst/>
              </a:rPr>
              <a:t>that do specific set of actions</a:t>
            </a:r>
            <a:endParaRPr lang="en-US" sz="2000" b="1">
              <a:effectLst/>
            </a:endParaRPr>
          </a:p>
          <a:p>
            <a:pPr fontAlgn="ctr"/>
            <a:r>
              <a:rPr lang="en-US" sz="2000"/>
              <a:t>Services containing logic that are related to each other should be placed under the same package</a:t>
            </a:r>
          </a:p>
          <a:p>
            <a:pPr fontAlgn="ctr"/>
            <a:r>
              <a:rPr lang="en-US" sz="2000"/>
              <a:t>One service should only take care of its own responsibility and use method from other services for external logic that are not directly related to them.</a:t>
            </a:r>
          </a:p>
          <a:p>
            <a:pPr lvl="1" fontAlgn="ctr"/>
            <a:endParaRPr lang="en-US" sz="2000">
              <a:effectLst/>
            </a:endParaRPr>
          </a:p>
          <a:p>
            <a:endParaRPr lang="en-VN"/>
          </a:p>
        </p:txBody>
      </p:sp>
      <p:sp>
        <p:nvSpPr>
          <p:cNvPr id="3" name="Slide Number Placeholder 2">
            <a:extLst>
              <a:ext uri="{FF2B5EF4-FFF2-40B4-BE49-F238E27FC236}">
                <a16:creationId xmlns:a16="http://schemas.microsoft.com/office/drawing/2014/main" id="{1291C7CE-CEE2-B3DB-659B-2158A3B560BA}"/>
              </a:ext>
            </a:extLst>
          </p:cNvPr>
          <p:cNvSpPr>
            <a:spLocks noGrp="1"/>
          </p:cNvSpPr>
          <p:nvPr>
            <p:ph type="sldNum" sz="quarter" idx="12"/>
          </p:nvPr>
        </p:nvSpPr>
        <p:spPr/>
        <p:txBody>
          <a:bodyPr/>
          <a:lstStyle/>
          <a:p>
            <a:fld id="{23AA811B-2EBD-4900-905E-5BE206449611}" type="slidenum">
              <a:rPr lang="en-GB" smtClean="0"/>
              <a:pPr/>
              <a:t>12</a:t>
            </a:fld>
            <a:endParaRPr lang="en-GB"/>
          </a:p>
        </p:txBody>
      </p:sp>
    </p:spTree>
    <p:extLst>
      <p:ext uri="{BB962C8B-B14F-4D97-AF65-F5344CB8AC3E}">
        <p14:creationId xmlns:p14="http://schemas.microsoft.com/office/powerpoint/2010/main" val="2290349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81C4C-9A74-9B2A-2EAF-F40C86633E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2C5D4D-747F-AC49-E3A8-355CD78B4DA8}"/>
              </a:ext>
            </a:extLst>
          </p:cNvPr>
          <p:cNvSpPr>
            <a:spLocks noGrp="1"/>
          </p:cNvSpPr>
          <p:nvPr>
            <p:ph type="title"/>
          </p:nvPr>
        </p:nvSpPr>
        <p:spPr/>
        <p:txBody>
          <a:bodyPr/>
          <a:lstStyle/>
          <a:p>
            <a:r>
              <a:rPr lang="en-US" sz="3600">
                <a:effectLst/>
              </a:rPr>
              <a:t>Data Access Layer</a:t>
            </a:r>
            <a:endParaRPr lang="en-VN"/>
          </a:p>
        </p:txBody>
      </p:sp>
      <p:sp>
        <p:nvSpPr>
          <p:cNvPr id="4" name="Content Placeholder 3">
            <a:extLst>
              <a:ext uri="{FF2B5EF4-FFF2-40B4-BE49-F238E27FC236}">
                <a16:creationId xmlns:a16="http://schemas.microsoft.com/office/drawing/2014/main" id="{9F8652D2-C299-5786-606B-898C49498C1D}"/>
              </a:ext>
            </a:extLst>
          </p:cNvPr>
          <p:cNvSpPr>
            <a:spLocks noGrp="1"/>
          </p:cNvSpPr>
          <p:nvPr>
            <p:ph idx="17"/>
          </p:nvPr>
        </p:nvSpPr>
        <p:spPr/>
        <p:txBody>
          <a:bodyPr/>
          <a:lstStyle/>
          <a:p>
            <a:pPr fontAlgn="ctr"/>
            <a:r>
              <a:rPr lang="en-US" sz="2000"/>
              <a:t>This is the layer where data access components are located.</a:t>
            </a:r>
          </a:p>
          <a:p>
            <a:pPr lvl="1" fontAlgn="ctr"/>
            <a:r>
              <a:rPr lang="en-US" sz="2000">
                <a:effectLst/>
              </a:rPr>
              <a:t>In here, we can find components that read, write data.</a:t>
            </a:r>
          </a:p>
        </p:txBody>
      </p:sp>
      <p:sp>
        <p:nvSpPr>
          <p:cNvPr id="3" name="Slide Number Placeholder 2">
            <a:extLst>
              <a:ext uri="{FF2B5EF4-FFF2-40B4-BE49-F238E27FC236}">
                <a16:creationId xmlns:a16="http://schemas.microsoft.com/office/drawing/2014/main" id="{19696024-4001-0EFD-D502-A6229B85D876}"/>
              </a:ext>
            </a:extLst>
          </p:cNvPr>
          <p:cNvSpPr>
            <a:spLocks noGrp="1"/>
          </p:cNvSpPr>
          <p:nvPr>
            <p:ph type="sldNum" sz="quarter" idx="12"/>
          </p:nvPr>
        </p:nvSpPr>
        <p:spPr/>
        <p:txBody>
          <a:bodyPr/>
          <a:lstStyle/>
          <a:p>
            <a:fld id="{23AA811B-2EBD-4900-905E-5BE206449611}" type="slidenum">
              <a:rPr lang="en-GB" smtClean="0"/>
              <a:pPr/>
              <a:t>13</a:t>
            </a:fld>
            <a:endParaRPr lang="en-GB"/>
          </a:p>
        </p:txBody>
      </p:sp>
    </p:spTree>
    <p:extLst>
      <p:ext uri="{BB962C8B-B14F-4D97-AF65-F5344CB8AC3E}">
        <p14:creationId xmlns:p14="http://schemas.microsoft.com/office/powerpoint/2010/main" val="1873034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30A9E-56AE-930A-5FCC-95495031A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D801D1-EA7E-55B0-07D9-176B8C78C31C}"/>
              </a:ext>
            </a:extLst>
          </p:cNvPr>
          <p:cNvSpPr>
            <a:spLocks noGrp="1"/>
          </p:cNvSpPr>
          <p:nvPr>
            <p:ph type="title"/>
          </p:nvPr>
        </p:nvSpPr>
        <p:spPr/>
        <p:txBody>
          <a:bodyPr/>
          <a:lstStyle/>
          <a:p>
            <a:r>
              <a:rPr lang="en-US" sz="3600">
                <a:effectLst/>
              </a:rPr>
              <a:t>Model</a:t>
            </a:r>
            <a:endParaRPr lang="en-VN"/>
          </a:p>
        </p:txBody>
      </p:sp>
      <p:sp>
        <p:nvSpPr>
          <p:cNvPr id="4" name="Content Placeholder 3">
            <a:extLst>
              <a:ext uri="{FF2B5EF4-FFF2-40B4-BE49-F238E27FC236}">
                <a16:creationId xmlns:a16="http://schemas.microsoft.com/office/drawing/2014/main" id="{5142B86D-3C00-E70D-F7C4-90B145083D6B}"/>
              </a:ext>
            </a:extLst>
          </p:cNvPr>
          <p:cNvSpPr>
            <a:spLocks noGrp="1"/>
          </p:cNvSpPr>
          <p:nvPr>
            <p:ph idx="17"/>
          </p:nvPr>
        </p:nvSpPr>
        <p:spPr/>
        <p:txBody>
          <a:bodyPr/>
          <a:lstStyle/>
          <a:p>
            <a:pPr fontAlgn="ctr"/>
            <a:r>
              <a:rPr lang="en-US" sz="2000">
                <a:effectLst/>
              </a:rPr>
              <a:t>This is the place used to hold classes that represent entities in the application</a:t>
            </a:r>
          </a:p>
          <a:p>
            <a:pPr lvl="1" fontAlgn="ctr"/>
            <a:r>
              <a:rPr lang="en-US" sz="2000"/>
              <a:t>For example: Person, Tax</a:t>
            </a:r>
          </a:p>
          <a:p>
            <a:pPr fontAlgn="ctr"/>
            <a:r>
              <a:rPr lang="en-US" sz="2000"/>
              <a:t>Additionally, there will be class that acts as model to transfer data between layers.</a:t>
            </a:r>
          </a:p>
        </p:txBody>
      </p:sp>
      <p:sp>
        <p:nvSpPr>
          <p:cNvPr id="3" name="Slide Number Placeholder 2">
            <a:extLst>
              <a:ext uri="{FF2B5EF4-FFF2-40B4-BE49-F238E27FC236}">
                <a16:creationId xmlns:a16="http://schemas.microsoft.com/office/drawing/2014/main" id="{E8F6BBB5-40D6-AD96-8DF0-94A88A86A746}"/>
              </a:ext>
            </a:extLst>
          </p:cNvPr>
          <p:cNvSpPr>
            <a:spLocks noGrp="1"/>
          </p:cNvSpPr>
          <p:nvPr>
            <p:ph type="sldNum" sz="quarter" idx="12"/>
          </p:nvPr>
        </p:nvSpPr>
        <p:spPr/>
        <p:txBody>
          <a:bodyPr/>
          <a:lstStyle/>
          <a:p>
            <a:fld id="{23AA811B-2EBD-4900-905E-5BE206449611}" type="slidenum">
              <a:rPr lang="en-GB" smtClean="0"/>
              <a:pPr/>
              <a:t>14</a:t>
            </a:fld>
            <a:endParaRPr lang="en-GB"/>
          </a:p>
        </p:txBody>
      </p:sp>
    </p:spTree>
    <p:extLst>
      <p:ext uri="{BB962C8B-B14F-4D97-AF65-F5344CB8AC3E}">
        <p14:creationId xmlns:p14="http://schemas.microsoft.com/office/powerpoint/2010/main" val="2172199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2D698D-F62B-231C-1EBE-C95E15E047D2}"/>
              </a:ext>
            </a:extLst>
          </p:cNvPr>
          <p:cNvSpPr>
            <a:spLocks noGrp="1"/>
          </p:cNvSpPr>
          <p:nvPr>
            <p:ph type="title"/>
          </p:nvPr>
        </p:nvSpPr>
        <p:spPr/>
        <p:txBody>
          <a:bodyPr/>
          <a:lstStyle/>
          <a:p>
            <a:r>
              <a:rPr lang="en-VN"/>
              <a:t>Sample structure of a Multi-tier structure project</a:t>
            </a:r>
          </a:p>
        </p:txBody>
      </p:sp>
      <p:sp>
        <p:nvSpPr>
          <p:cNvPr id="3" name="Slide Number Placeholder 2">
            <a:extLst>
              <a:ext uri="{FF2B5EF4-FFF2-40B4-BE49-F238E27FC236}">
                <a16:creationId xmlns:a16="http://schemas.microsoft.com/office/drawing/2014/main" id="{FE1AA9C6-BC9C-060A-2DF4-F9A681707497}"/>
              </a:ext>
            </a:extLst>
          </p:cNvPr>
          <p:cNvSpPr>
            <a:spLocks noGrp="1"/>
          </p:cNvSpPr>
          <p:nvPr>
            <p:ph type="sldNum" sz="quarter" idx="12"/>
          </p:nvPr>
        </p:nvSpPr>
        <p:spPr/>
        <p:txBody>
          <a:bodyPr/>
          <a:lstStyle/>
          <a:p>
            <a:fld id="{23AA811B-2EBD-4900-905E-5BE206449611}" type="slidenum">
              <a:rPr lang="en-GB" smtClean="0"/>
              <a:pPr/>
              <a:t>15</a:t>
            </a:fld>
            <a:endParaRPr lang="en-GB"/>
          </a:p>
        </p:txBody>
      </p:sp>
      <p:pic>
        <p:nvPicPr>
          <p:cNvPr id="1028" name="Picture 4">
            <a:extLst>
              <a:ext uri="{FF2B5EF4-FFF2-40B4-BE49-F238E27FC236}">
                <a16:creationId xmlns:a16="http://schemas.microsoft.com/office/drawing/2014/main" id="{71B5A7F2-020B-CE57-6BE2-D50D90290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9238" y="647700"/>
            <a:ext cx="9153525"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03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13138-3385-E037-DB4C-193F1738C2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FD6304-A521-1892-DBE9-198C5AE96342}"/>
              </a:ext>
            </a:extLst>
          </p:cNvPr>
          <p:cNvSpPr>
            <a:spLocks noGrp="1"/>
          </p:cNvSpPr>
          <p:nvPr>
            <p:ph type="title"/>
          </p:nvPr>
        </p:nvSpPr>
        <p:spPr/>
        <p:txBody>
          <a:bodyPr/>
          <a:lstStyle/>
          <a:p>
            <a:r>
              <a:rPr lang="en-VN"/>
              <a:t>Our project</a:t>
            </a:r>
          </a:p>
        </p:txBody>
      </p:sp>
      <p:sp>
        <p:nvSpPr>
          <p:cNvPr id="4" name="Content Placeholder 3">
            <a:extLst>
              <a:ext uri="{FF2B5EF4-FFF2-40B4-BE49-F238E27FC236}">
                <a16:creationId xmlns:a16="http://schemas.microsoft.com/office/drawing/2014/main" id="{9583D02B-D468-DD62-09A1-72C0794D53B2}"/>
              </a:ext>
            </a:extLst>
          </p:cNvPr>
          <p:cNvSpPr>
            <a:spLocks noGrp="1"/>
          </p:cNvSpPr>
          <p:nvPr>
            <p:ph idx="17"/>
          </p:nvPr>
        </p:nvSpPr>
        <p:spPr/>
        <p:txBody>
          <a:bodyPr/>
          <a:lstStyle/>
          <a:p>
            <a:pPr fontAlgn="ctr"/>
            <a:r>
              <a:rPr lang="en-US" sz="2000">
                <a:effectLst/>
              </a:rPr>
              <a:t>We will build a sample tax calculator service</a:t>
            </a:r>
          </a:p>
          <a:p>
            <a:pPr lvl="1" fontAlgn="ctr"/>
            <a:r>
              <a:rPr lang="en-US" sz="2000">
                <a:effectLst/>
              </a:rPr>
              <a:t>Consists of 3 layers: presentation, service, data access, model and a layer called utils to carry helper methods</a:t>
            </a:r>
          </a:p>
          <a:p>
            <a:pPr lvl="1" fontAlgn="ctr"/>
            <a:r>
              <a:rPr lang="en-US" sz="2000">
                <a:effectLst/>
              </a:rPr>
              <a:t>To start, we will implement the flow where we get list of persons from a JSON file and display it.</a:t>
            </a:r>
          </a:p>
          <a:p>
            <a:pPr lvl="1" fontAlgn="ctr"/>
            <a:r>
              <a:rPr lang="en-US" sz="2000"/>
              <a:t>Our project will be implemented in multi-tier structure</a:t>
            </a:r>
            <a:endParaRPr lang="en-US" sz="2000">
              <a:effectLst/>
            </a:endParaRPr>
          </a:p>
        </p:txBody>
      </p:sp>
      <p:sp>
        <p:nvSpPr>
          <p:cNvPr id="3" name="Slide Number Placeholder 2">
            <a:extLst>
              <a:ext uri="{FF2B5EF4-FFF2-40B4-BE49-F238E27FC236}">
                <a16:creationId xmlns:a16="http://schemas.microsoft.com/office/drawing/2014/main" id="{BDAABA11-CAE3-2D71-CA44-E093F72F21AA}"/>
              </a:ext>
            </a:extLst>
          </p:cNvPr>
          <p:cNvSpPr>
            <a:spLocks noGrp="1"/>
          </p:cNvSpPr>
          <p:nvPr>
            <p:ph type="sldNum" sz="quarter" idx="12"/>
          </p:nvPr>
        </p:nvSpPr>
        <p:spPr/>
        <p:txBody>
          <a:bodyPr/>
          <a:lstStyle/>
          <a:p>
            <a:fld id="{23AA811B-2EBD-4900-905E-5BE206449611}" type="slidenum">
              <a:rPr lang="en-GB" smtClean="0"/>
              <a:pPr/>
              <a:t>16</a:t>
            </a:fld>
            <a:endParaRPr lang="en-GB"/>
          </a:p>
        </p:txBody>
      </p:sp>
    </p:spTree>
    <p:extLst>
      <p:ext uri="{BB962C8B-B14F-4D97-AF65-F5344CB8AC3E}">
        <p14:creationId xmlns:p14="http://schemas.microsoft.com/office/powerpoint/2010/main" val="1812635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CB214-DBE4-15C3-8FF3-27A9B60909A1}"/>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C89BA75B-4E33-7491-A1E1-5353B8F515EA}"/>
              </a:ext>
            </a:extLst>
          </p:cNvPr>
          <p:cNvSpPr>
            <a:spLocks noGrp="1"/>
          </p:cNvSpPr>
          <p:nvPr>
            <p:ph type="dt" sz="half" idx="15"/>
          </p:nvPr>
        </p:nvSpPr>
        <p:spPr>
          <a:xfrm>
            <a:off x="0" y="6858000"/>
            <a:ext cx="0" cy="0"/>
          </a:xfrm>
          <a:prstGeom prst="rect">
            <a:avLst/>
          </a:prstGeom>
        </p:spPr>
        <p:txBody>
          <a:bodyPr vert="horz" lIns="0" tIns="0" rIns="0" bIns="0" rtlCol="0" anchor="b"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21 June, 2023</a:t>
            </a:r>
            <a:endParaRPr lang="da-DK"/>
          </a:p>
        </p:txBody>
      </p:sp>
      <p:sp>
        <p:nvSpPr>
          <p:cNvPr id="3" name="Footer Placeholder 2">
            <a:extLst>
              <a:ext uri="{FF2B5EF4-FFF2-40B4-BE49-F238E27FC236}">
                <a16:creationId xmlns:a16="http://schemas.microsoft.com/office/drawing/2014/main" id="{5BA7DC19-5260-A874-1A71-ADE5715557C9}"/>
              </a:ext>
            </a:extLst>
          </p:cNvPr>
          <p:cNvSpPr>
            <a:spLocks noGrp="1"/>
          </p:cNvSpPr>
          <p:nvPr>
            <p:ph type="ftr" sz="quarter" idx="16"/>
          </p:nvPr>
        </p:nvSpPr>
        <p:spPr>
          <a:xfrm>
            <a:off x="0" y="6858000"/>
            <a:ext cx="0" cy="0"/>
          </a:xfrm>
          <a:prstGeom prst="rect">
            <a:avLst/>
          </a:prstGeom>
        </p:spPr>
        <p:txBody>
          <a:bodyPr vert="horz" lIns="0" tIns="0" rIns="0" bIns="0" rtlCol="0" anchor="b" anchorCtr="0"/>
          <a:lstStyle>
            <a:defPPr>
              <a:defRPr lang="en-US"/>
            </a:defPPr>
            <a:lvl1pPr marL="0" algn="r"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a-DK"/>
          </a:p>
        </p:txBody>
      </p:sp>
      <p:sp>
        <p:nvSpPr>
          <p:cNvPr id="4" name="Title 3">
            <a:extLst>
              <a:ext uri="{FF2B5EF4-FFF2-40B4-BE49-F238E27FC236}">
                <a16:creationId xmlns:a16="http://schemas.microsoft.com/office/drawing/2014/main" id="{AAA30AE2-AD66-E1CB-0550-402A841AF0A9}"/>
              </a:ext>
            </a:extLst>
          </p:cNvPr>
          <p:cNvSpPr>
            <a:spLocks noGrp="1"/>
          </p:cNvSpPr>
          <p:nvPr>
            <p:ph type="title"/>
          </p:nvPr>
        </p:nvSpPr>
        <p:spPr/>
        <p:txBody>
          <a:bodyPr/>
          <a:lstStyle/>
          <a:p>
            <a:r>
              <a:rPr lang="da-DK"/>
              <a:t>Problem</a:t>
            </a:r>
            <a:r>
              <a:rPr lang="vi-VN"/>
              <a:t> !!</a:t>
            </a:r>
            <a:endParaRPr lang="da-DK"/>
          </a:p>
        </p:txBody>
      </p:sp>
      <p:sp>
        <p:nvSpPr>
          <p:cNvPr id="5" name="Content Placeholder 4">
            <a:extLst>
              <a:ext uri="{FF2B5EF4-FFF2-40B4-BE49-F238E27FC236}">
                <a16:creationId xmlns:a16="http://schemas.microsoft.com/office/drawing/2014/main" id="{EF3542E5-B2FC-9CFE-7CE5-4C6A190AEA14}"/>
              </a:ext>
            </a:extLst>
          </p:cNvPr>
          <p:cNvSpPr>
            <a:spLocks noGrp="1"/>
          </p:cNvSpPr>
          <p:nvPr>
            <p:ph idx="17"/>
          </p:nvPr>
        </p:nvSpPr>
        <p:spPr>
          <a:xfrm>
            <a:off x="185738" y="5815536"/>
            <a:ext cx="11818937" cy="757111"/>
          </a:xfrm>
        </p:spPr>
        <p:txBody>
          <a:bodyPr>
            <a:normAutofit/>
          </a:bodyPr>
          <a:lstStyle/>
          <a:p>
            <a:pPr marL="0" indent="0">
              <a:buNone/>
            </a:pPr>
            <a:r>
              <a:rPr lang="en-US" sz="1600"/>
              <a:t>Car is tightly couple to one instance of </a:t>
            </a:r>
            <a:r>
              <a:rPr lang="en-US" sz="1600" err="1"/>
              <a:t>PetrolEngine</a:t>
            </a:r>
            <a:r>
              <a:rPr lang="en-US" sz="1600"/>
              <a:t>. What if we want to use </a:t>
            </a:r>
            <a:r>
              <a:rPr lang="en-US" sz="1600" err="1"/>
              <a:t>ElectricEngine</a:t>
            </a:r>
            <a:r>
              <a:rPr lang="en-US" sz="1600"/>
              <a:t> ? Modify </a:t>
            </a:r>
            <a:r>
              <a:rPr lang="en-US" sz="1600" err="1"/>
              <a:t>PetrolEngine</a:t>
            </a:r>
            <a:endParaRPr lang="en-US" sz="1600"/>
          </a:p>
          <a:p>
            <a:pPr marL="0" indent="0">
              <a:buNone/>
            </a:pPr>
            <a:r>
              <a:rPr lang="en-US" sz="1600"/>
              <a:t>-&gt; Hard to reuse, hard to test !</a:t>
            </a:r>
          </a:p>
        </p:txBody>
      </p:sp>
      <p:sp>
        <p:nvSpPr>
          <p:cNvPr id="6" name="Slide Number Placeholder 5">
            <a:extLst>
              <a:ext uri="{FF2B5EF4-FFF2-40B4-BE49-F238E27FC236}">
                <a16:creationId xmlns:a16="http://schemas.microsoft.com/office/drawing/2014/main" id="{18BFD5EA-B982-8444-943B-0666D320B5DB}"/>
              </a:ext>
            </a:extLst>
          </p:cNvPr>
          <p:cNvSpPr>
            <a:spLocks noGrp="1"/>
          </p:cNvSpPr>
          <p:nvPr>
            <p:ph type="sldNum" sz="quarter" idx="12"/>
          </p:nvPr>
        </p:nvSpPr>
        <p:spPr/>
        <p:txBody>
          <a:bodyPr/>
          <a:lstStyle/>
          <a:p>
            <a:fld id="{23AA811B-2EBD-4900-905E-5BE206449611}" type="slidenum">
              <a:rPr lang="da-DK" smtClean="0"/>
              <a:pPr/>
              <a:t>17</a:t>
            </a:fld>
            <a:endParaRPr lang="da-DK"/>
          </a:p>
        </p:txBody>
      </p:sp>
      <p:pic>
        <p:nvPicPr>
          <p:cNvPr id="9" name="Picture 8">
            <a:extLst>
              <a:ext uri="{FF2B5EF4-FFF2-40B4-BE49-F238E27FC236}">
                <a16:creationId xmlns:a16="http://schemas.microsoft.com/office/drawing/2014/main" id="{581DE482-72E4-FF24-2676-931172E02EAA}"/>
              </a:ext>
            </a:extLst>
          </p:cNvPr>
          <p:cNvPicPr>
            <a:picLocks noChangeAspect="1"/>
          </p:cNvPicPr>
          <p:nvPr/>
        </p:nvPicPr>
        <p:blipFill>
          <a:blip r:embed="rId3"/>
          <a:stretch>
            <a:fillRect/>
          </a:stretch>
        </p:blipFill>
        <p:spPr>
          <a:xfrm>
            <a:off x="102612" y="2293138"/>
            <a:ext cx="5993388" cy="1698276"/>
          </a:xfrm>
          <a:prstGeom prst="rect">
            <a:avLst/>
          </a:prstGeom>
        </p:spPr>
      </p:pic>
      <p:pic>
        <p:nvPicPr>
          <p:cNvPr id="11" name="Picture 10">
            <a:extLst>
              <a:ext uri="{FF2B5EF4-FFF2-40B4-BE49-F238E27FC236}">
                <a16:creationId xmlns:a16="http://schemas.microsoft.com/office/drawing/2014/main" id="{F79DD328-3EFC-9970-DD73-CCF56C9A8DE8}"/>
              </a:ext>
            </a:extLst>
          </p:cNvPr>
          <p:cNvPicPr>
            <a:picLocks noChangeAspect="1"/>
          </p:cNvPicPr>
          <p:nvPr/>
        </p:nvPicPr>
        <p:blipFill>
          <a:blip r:embed="rId4"/>
          <a:stretch>
            <a:fillRect/>
          </a:stretch>
        </p:blipFill>
        <p:spPr>
          <a:xfrm>
            <a:off x="6313860" y="402753"/>
            <a:ext cx="5582331" cy="5103845"/>
          </a:xfrm>
          <a:prstGeom prst="rect">
            <a:avLst/>
          </a:prstGeom>
        </p:spPr>
      </p:pic>
    </p:spTree>
    <p:extLst>
      <p:ext uri="{BB962C8B-B14F-4D97-AF65-F5344CB8AC3E}">
        <p14:creationId xmlns:p14="http://schemas.microsoft.com/office/powerpoint/2010/main" val="3556064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91360-E74E-19CF-41B2-A14EC1BCCCD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B0BD248-5D69-63ED-A540-2D25D7B2A08D}"/>
              </a:ext>
            </a:extLst>
          </p:cNvPr>
          <p:cNvSpPr>
            <a:spLocks noGrp="1"/>
          </p:cNvSpPr>
          <p:nvPr>
            <p:ph type="ctrTitle"/>
          </p:nvPr>
        </p:nvSpPr>
        <p:spPr/>
        <p:txBody>
          <a:bodyPr/>
          <a:lstStyle/>
          <a:p>
            <a:r>
              <a:rPr lang="en-VN"/>
              <a:t>Spring Beans</a:t>
            </a:r>
          </a:p>
        </p:txBody>
      </p:sp>
      <p:sp>
        <p:nvSpPr>
          <p:cNvPr id="5" name="Subtitle 4">
            <a:extLst>
              <a:ext uri="{FF2B5EF4-FFF2-40B4-BE49-F238E27FC236}">
                <a16:creationId xmlns:a16="http://schemas.microsoft.com/office/drawing/2014/main" id="{D5A44B6C-3AA8-A79B-CF5C-E49611B85212}"/>
              </a:ext>
            </a:extLst>
          </p:cNvPr>
          <p:cNvSpPr>
            <a:spLocks noGrp="1"/>
          </p:cNvSpPr>
          <p:nvPr>
            <p:ph type="subTitle" idx="1"/>
          </p:nvPr>
        </p:nvSpPr>
        <p:spPr/>
        <p:txBody>
          <a:bodyPr/>
          <a:lstStyle/>
          <a:p>
            <a:r>
              <a:rPr lang="en-VN"/>
              <a:t>Basic definition and how does this benefit application development</a:t>
            </a:r>
          </a:p>
        </p:txBody>
      </p:sp>
      <p:sp>
        <p:nvSpPr>
          <p:cNvPr id="3" name="Slide Number Placeholder 2">
            <a:extLst>
              <a:ext uri="{FF2B5EF4-FFF2-40B4-BE49-F238E27FC236}">
                <a16:creationId xmlns:a16="http://schemas.microsoft.com/office/drawing/2014/main" id="{5B17EA31-758A-489B-A809-3BEDAE32F7FB}"/>
              </a:ext>
            </a:extLst>
          </p:cNvPr>
          <p:cNvSpPr>
            <a:spLocks noGrp="1"/>
          </p:cNvSpPr>
          <p:nvPr>
            <p:ph type="sldNum" sz="quarter" idx="12"/>
          </p:nvPr>
        </p:nvSpPr>
        <p:spPr/>
        <p:txBody>
          <a:bodyPr/>
          <a:lstStyle/>
          <a:p>
            <a:fld id="{23AA811B-2EBD-4900-905E-5BE206449611}" type="slidenum">
              <a:rPr lang="en-GB" smtClean="0"/>
              <a:pPr/>
              <a:t>18</a:t>
            </a:fld>
            <a:endParaRPr lang="en-GB"/>
          </a:p>
        </p:txBody>
      </p:sp>
    </p:spTree>
    <p:extLst>
      <p:ext uri="{BB962C8B-B14F-4D97-AF65-F5344CB8AC3E}">
        <p14:creationId xmlns:p14="http://schemas.microsoft.com/office/powerpoint/2010/main" val="1410867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BFF35-A880-2BE1-7B48-EE4362870BF3}"/>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1FCDAFA2-EE63-84A0-7142-B123C9848D72}"/>
              </a:ext>
            </a:extLst>
          </p:cNvPr>
          <p:cNvSpPr>
            <a:spLocks noGrp="1"/>
          </p:cNvSpPr>
          <p:nvPr>
            <p:ph type="dt" sz="half" idx="15"/>
          </p:nvPr>
        </p:nvSpPr>
        <p:spPr>
          <a:xfrm>
            <a:off x="0" y="6858000"/>
            <a:ext cx="0" cy="0"/>
          </a:xfrm>
          <a:prstGeom prst="rect">
            <a:avLst/>
          </a:prstGeom>
        </p:spPr>
        <p:txBody>
          <a:bodyPr vert="horz" lIns="0" tIns="0" rIns="0" bIns="0" rtlCol="0" anchor="b"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21 June, 2023</a:t>
            </a:r>
            <a:endParaRPr lang="da-DK"/>
          </a:p>
        </p:txBody>
      </p:sp>
      <p:sp>
        <p:nvSpPr>
          <p:cNvPr id="3" name="Footer Placeholder 2">
            <a:extLst>
              <a:ext uri="{FF2B5EF4-FFF2-40B4-BE49-F238E27FC236}">
                <a16:creationId xmlns:a16="http://schemas.microsoft.com/office/drawing/2014/main" id="{82738108-7E77-ACFF-8079-338847A7C8A1}"/>
              </a:ext>
            </a:extLst>
          </p:cNvPr>
          <p:cNvSpPr>
            <a:spLocks noGrp="1"/>
          </p:cNvSpPr>
          <p:nvPr>
            <p:ph type="ftr" sz="quarter" idx="16"/>
          </p:nvPr>
        </p:nvSpPr>
        <p:spPr>
          <a:xfrm>
            <a:off x="0" y="6858000"/>
            <a:ext cx="0" cy="0"/>
          </a:xfrm>
          <a:prstGeom prst="rect">
            <a:avLst/>
          </a:prstGeom>
        </p:spPr>
        <p:txBody>
          <a:bodyPr vert="horz" lIns="0" tIns="0" rIns="0" bIns="0" rtlCol="0" anchor="b" anchorCtr="0"/>
          <a:lstStyle>
            <a:defPPr>
              <a:defRPr lang="en-US"/>
            </a:defPPr>
            <a:lvl1pPr marL="0" algn="r"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a-DK"/>
          </a:p>
        </p:txBody>
      </p:sp>
      <p:sp>
        <p:nvSpPr>
          <p:cNvPr id="4" name="Title 3">
            <a:extLst>
              <a:ext uri="{FF2B5EF4-FFF2-40B4-BE49-F238E27FC236}">
                <a16:creationId xmlns:a16="http://schemas.microsoft.com/office/drawing/2014/main" id="{CCBEA6C1-7442-44E9-4744-361C00D61A83}"/>
              </a:ext>
            </a:extLst>
          </p:cNvPr>
          <p:cNvSpPr>
            <a:spLocks noGrp="1"/>
          </p:cNvSpPr>
          <p:nvPr>
            <p:ph type="title"/>
          </p:nvPr>
        </p:nvSpPr>
        <p:spPr/>
        <p:txBody>
          <a:bodyPr/>
          <a:lstStyle/>
          <a:p>
            <a:r>
              <a:rPr lang="da-DK" err="1"/>
              <a:t>Beans</a:t>
            </a:r>
            <a:r>
              <a:rPr lang="da-DK"/>
              <a:t> definition</a:t>
            </a:r>
          </a:p>
        </p:txBody>
      </p:sp>
      <p:sp>
        <p:nvSpPr>
          <p:cNvPr id="5" name="Content Placeholder 4">
            <a:extLst>
              <a:ext uri="{FF2B5EF4-FFF2-40B4-BE49-F238E27FC236}">
                <a16:creationId xmlns:a16="http://schemas.microsoft.com/office/drawing/2014/main" id="{FCF62A8B-1E58-597B-35D8-BEB7CDFC0A02}"/>
              </a:ext>
            </a:extLst>
          </p:cNvPr>
          <p:cNvSpPr>
            <a:spLocks noGrp="1"/>
          </p:cNvSpPr>
          <p:nvPr>
            <p:ph idx="17"/>
          </p:nvPr>
        </p:nvSpPr>
        <p:spPr/>
        <p:txBody>
          <a:bodyPr>
            <a:normAutofit/>
          </a:bodyPr>
          <a:lstStyle/>
          <a:p>
            <a:r>
              <a:rPr lang="en-US"/>
              <a:t>In </a:t>
            </a:r>
            <a:r>
              <a:rPr lang="en-US" b="1"/>
              <a:t>Spring</a:t>
            </a:r>
            <a:r>
              <a:rPr lang="en-US"/>
              <a:t>, a </a:t>
            </a:r>
            <a:r>
              <a:rPr lang="en-US" b="1"/>
              <a:t>Bean</a:t>
            </a:r>
            <a:r>
              <a:rPr lang="en-US"/>
              <a:t> is an object that is managed by the dependency container. Beans are created, configured, and injected automatically by Spring, reducing the need for manual object instantiation and dependency management.</a:t>
            </a:r>
          </a:p>
          <a:p>
            <a:pPr>
              <a:lnSpc>
                <a:spcPct val="200000"/>
              </a:lnSpc>
            </a:pPr>
            <a:r>
              <a:rPr lang="en-US"/>
              <a:t>3 types :</a:t>
            </a:r>
          </a:p>
          <a:p>
            <a:pPr lvl="1">
              <a:lnSpc>
                <a:spcPct val="200000"/>
              </a:lnSpc>
            </a:pPr>
            <a:r>
              <a:rPr lang="en-US"/>
              <a:t>XML–based configuration : define in xml files</a:t>
            </a:r>
          </a:p>
          <a:p>
            <a:pPr lvl="1">
              <a:lnSpc>
                <a:spcPct val="200000"/>
              </a:lnSpc>
            </a:pPr>
            <a:r>
              <a:rPr lang="en-US"/>
              <a:t>Annotation-based configuration : @Controller, @Service, @Components,.. Or @Autowired, @Inject,…</a:t>
            </a:r>
          </a:p>
          <a:p>
            <a:pPr lvl="1">
              <a:lnSpc>
                <a:spcPct val="200000"/>
              </a:lnSpc>
            </a:pPr>
            <a:r>
              <a:rPr lang="en-US"/>
              <a:t>Java-based configuration : From Spring 3.0, features provided by Spring java config object : @Configuration classes, @Bean methods</a:t>
            </a:r>
          </a:p>
          <a:p>
            <a:pPr marL="216000" lvl="1" indent="0">
              <a:lnSpc>
                <a:spcPct val="200000"/>
              </a:lnSpc>
              <a:buNone/>
            </a:pPr>
            <a:endParaRPr lang="en-US"/>
          </a:p>
        </p:txBody>
      </p:sp>
      <p:sp>
        <p:nvSpPr>
          <p:cNvPr id="6" name="Slide Number Placeholder 5">
            <a:extLst>
              <a:ext uri="{FF2B5EF4-FFF2-40B4-BE49-F238E27FC236}">
                <a16:creationId xmlns:a16="http://schemas.microsoft.com/office/drawing/2014/main" id="{F50A3966-4CF4-BEB6-4199-423678687CC7}"/>
              </a:ext>
            </a:extLst>
          </p:cNvPr>
          <p:cNvSpPr>
            <a:spLocks noGrp="1"/>
          </p:cNvSpPr>
          <p:nvPr>
            <p:ph type="sldNum" sz="quarter" idx="12"/>
          </p:nvPr>
        </p:nvSpPr>
        <p:spPr/>
        <p:txBody>
          <a:bodyPr/>
          <a:lstStyle/>
          <a:p>
            <a:fld id="{23AA811B-2EBD-4900-905E-5BE206449611}" type="slidenum">
              <a:rPr lang="da-DK" smtClean="0"/>
              <a:pPr/>
              <a:t>19</a:t>
            </a:fld>
            <a:endParaRPr lang="da-DK"/>
          </a:p>
        </p:txBody>
      </p:sp>
    </p:spTree>
    <p:extLst>
      <p:ext uri="{BB962C8B-B14F-4D97-AF65-F5344CB8AC3E}">
        <p14:creationId xmlns:p14="http://schemas.microsoft.com/office/powerpoint/2010/main" val="290235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60EBBEB-B3C4-5E66-74FE-68AAF2B937E8}"/>
              </a:ext>
            </a:extLst>
          </p:cNvPr>
          <p:cNvSpPr>
            <a:spLocks noGrp="1"/>
          </p:cNvSpPr>
          <p:nvPr>
            <p:ph type="body" sz="quarter" idx="13"/>
          </p:nvPr>
        </p:nvSpPr>
        <p:spPr/>
        <p:txBody>
          <a:bodyPr/>
          <a:lstStyle/>
          <a:p>
            <a:r>
              <a:rPr lang="en-GB"/>
              <a:t>Spring Boot</a:t>
            </a:r>
          </a:p>
          <a:p>
            <a:r>
              <a:rPr lang="en-GB"/>
              <a:t>Multi-tier structure</a:t>
            </a:r>
          </a:p>
          <a:p>
            <a:r>
              <a:rPr lang="en-GB"/>
              <a:t>Spring Beans</a:t>
            </a:r>
          </a:p>
          <a:p>
            <a:pPr marL="0" indent="0">
              <a:buNone/>
            </a:pPr>
            <a:endParaRPr lang="en-GB"/>
          </a:p>
        </p:txBody>
      </p:sp>
      <p:sp>
        <p:nvSpPr>
          <p:cNvPr id="5" name="Slide Number Placeholder 4">
            <a:extLst>
              <a:ext uri="{FF2B5EF4-FFF2-40B4-BE49-F238E27FC236}">
                <a16:creationId xmlns:a16="http://schemas.microsoft.com/office/drawing/2014/main" id="{D2E431AE-2BAD-E5EF-45E2-0BBB55DECA0F}"/>
              </a:ext>
            </a:extLst>
          </p:cNvPr>
          <p:cNvSpPr>
            <a:spLocks noGrp="1"/>
          </p:cNvSpPr>
          <p:nvPr>
            <p:ph type="sldNum" sz="quarter" idx="16"/>
          </p:nvPr>
        </p:nvSpPr>
        <p:spPr/>
        <p:txBody>
          <a:bodyPr/>
          <a:lstStyle/>
          <a:p>
            <a:fld id="{23AA811B-2EBD-4900-905E-5BE206449611}" type="slidenum">
              <a:rPr lang="en-GB" smtClean="0"/>
              <a:pPr/>
              <a:t>2</a:t>
            </a:fld>
            <a:endParaRPr lang="en-GB"/>
          </a:p>
        </p:txBody>
      </p:sp>
    </p:spTree>
    <p:extLst>
      <p:ext uri="{BB962C8B-B14F-4D97-AF65-F5344CB8AC3E}">
        <p14:creationId xmlns:p14="http://schemas.microsoft.com/office/powerpoint/2010/main" val="3953102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10770-0FF0-25E9-1256-4FFC0ACEABE3}"/>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CD5DDBFA-AAA4-7B2F-2E02-BD8C11CCFE3E}"/>
              </a:ext>
            </a:extLst>
          </p:cNvPr>
          <p:cNvSpPr>
            <a:spLocks noGrp="1"/>
          </p:cNvSpPr>
          <p:nvPr>
            <p:ph type="dt" sz="half" idx="15"/>
          </p:nvPr>
        </p:nvSpPr>
        <p:spPr>
          <a:xfrm>
            <a:off x="0" y="6858000"/>
            <a:ext cx="0" cy="0"/>
          </a:xfrm>
          <a:prstGeom prst="rect">
            <a:avLst/>
          </a:prstGeom>
        </p:spPr>
        <p:txBody>
          <a:bodyPr vert="horz" lIns="0" tIns="0" rIns="0" bIns="0" rtlCol="0" anchor="b"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21 June, 2023</a:t>
            </a:r>
            <a:endParaRPr lang="da-DK"/>
          </a:p>
        </p:txBody>
      </p:sp>
      <p:sp>
        <p:nvSpPr>
          <p:cNvPr id="3" name="Footer Placeholder 2">
            <a:extLst>
              <a:ext uri="{FF2B5EF4-FFF2-40B4-BE49-F238E27FC236}">
                <a16:creationId xmlns:a16="http://schemas.microsoft.com/office/drawing/2014/main" id="{C834C41C-21FF-9625-EEA4-711449DB3FE2}"/>
              </a:ext>
            </a:extLst>
          </p:cNvPr>
          <p:cNvSpPr>
            <a:spLocks noGrp="1"/>
          </p:cNvSpPr>
          <p:nvPr>
            <p:ph type="ftr" sz="quarter" idx="16"/>
          </p:nvPr>
        </p:nvSpPr>
        <p:spPr>
          <a:xfrm>
            <a:off x="0" y="6858000"/>
            <a:ext cx="0" cy="0"/>
          </a:xfrm>
          <a:prstGeom prst="rect">
            <a:avLst/>
          </a:prstGeom>
        </p:spPr>
        <p:txBody>
          <a:bodyPr vert="horz" lIns="0" tIns="0" rIns="0" bIns="0" rtlCol="0" anchor="b" anchorCtr="0"/>
          <a:lstStyle>
            <a:defPPr>
              <a:defRPr lang="en-US"/>
            </a:defPPr>
            <a:lvl1pPr marL="0" algn="r"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a-DK"/>
          </a:p>
        </p:txBody>
      </p:sp>
      <p:sp>
        <p:nvSpPr>
          <p:cNvPr id="4" name="Title 3">
            <a:extLst>
              <a:ext uri="{FF2B5EF4-FFF2-40B4-BE49-F238E27FC236}">
                <a16:creationId xmlns:a16="http://schemas.microsoft.com/office/drawing/2014/main" id="{884147E8-6E48-1859-D28E-504D852DE96E}"/>
              </a:ext>
            </a:extLst>
          </p:cNvPr>
          <p:cNvSpPr>
            <a:spLocks noGrp="1"/>
          </p:cNvSpPr>
          <p:nvPr>
            <p:ph type="title"/>
          </p:nvPr>
        </p:nvSpPr>
        <p:spPr/>
        <p:txBody>
          <a:bodyPr/>
          <a:lstStyle/>
          <a:p>
            <a:r>
              <a:rPr lang="da-DK" err="1"/>
              <a:t>Beans</a:t>
            </a:r>
            <a:r>
              <a:rPr lang="da-DK"/>
              <a:t> definition</a:t>
            </a:r>
          </a:p>
        </p:txBody>
      </p:sp>
      <p:sp>
        <p:nvSpPr>
          <p:cNvPr id="5" name="Content Placeholder 4">
            <a:extLst>
              <a:ext uri="{FF2B5EF4-FFF2-40B4-BE49-F238E27FC236}">
                <a16:creationId xmlns:a16="http://schemas.microsoft.com/office/drawing/2014/main" id="{07A2139B-3E74-A06F-1B6A-89CB42681095}"/>
              </a:ext>
            </a:extLst>
          </p:cNvPr>
          <p:cNvSpPr>
            <a:spLocks noGrp="1"/>
          </p:cNvSpPr>
          <p:nvPr>
            <p:ph idx="17"/>
          </p:nvPr>
        </p:nvSpPr>
        <p:spPr/>
        <p:txBody>
          <a:bodyPr/>
          <a:lstStyle/>
          <a:p>
            <a:r>
              <a:rPr lang="en-US"/>
              <a:t>XML configuration</a:t>
            </a:r>
            <a:endParaRPr lang="vi-VN"/>
          </a:p>
        </p:txBody>
      </p:sp>
      <p:sp>
        <p:nvSpPr>
          <p:cNvPr id="6" name="Slide Number Placeholder 5">
            <a:extLst>
              <a:ext uri="{FF2B5EF4-FFF2-40B4-BE49-F238E27FC236}">
                <a16:creationId xmlns:a16="http://schemas.microsoft.com/office/drawing/2014/main" id="{511F3706-6A44-2DD9-AD7C-1040689EAE5B}"/>
              </a:ext>
            </a:extLst>
          </p:cNvPr>
          <p:cNvSpPr>
            <a:spLocks noGrp="1"/>
          </p:cNvSpPr>
          <p:nvPr>
            <p:ph type="sldNum" sz="quarter" idx="12"/>
          </p:nvPr>
        </p:nvSpPr>
        <p:spPr/>
        <p:txBody>
          <a:bodyPr/>
          <a:lstStyle/>
          <a:p>
            <a:fld id="{23AA811B-2EBD-4900-905E-5BE206449611}" type="slidenum">
              <a:rPr lang="da-DK" smtClean="0"/>
              <a:pPr/>
              <a:t>20</a:t>
            </a:fld>
            <a:endParaRPr lang="da-DK"/>
          </a:p>
        </p:txBody>
      </p:sp>
      <p:pic>
        <p:nvPicPr>
          <p:cNvPr id="8" name="Picture 7">
            <a:extLst>
              <a:ext uri="{FF2B5EF4-FFF2-40B4-BE49-F238E27FC236}">
                <a16:creationId xmlns:a16="http://schemas.microsoft.com/office/drawing/2014/main" id="{7D655624-759F-3A85-5253-63712D0AD63A}"/>
              </a:ext>
            </a:extLst>
          </p:cNvPr>
          <p:cNvPicPr>
            <a:picLocks noChangeAspect="1"/>
          </p:cNvPicPr>
          <p:nvPr/>
        </p:nvPicPr>
        <p:blipFill>
          <a:blip r:embed="rId3"/>
          <a:stretch>
            <a:fillRect/>
          </a:stretch>
        </p:blipFill>
        <p:spPr>
          <a:xfrm>
            <a:off x="1616209" y="2285223"/>
            <a:ext cx="8959582" cy="2287553"/>
          </a:xfrm>
          <a:prstGeom prst="rect">
            <a:avLst/>
          </a:prstGeom>
        </p:spPr>
      </p:pic>
    </p:spTree>
    <p:extLst>
      <p:ext uri="{BB962C8B-B14F-4D97-AF65-F5344CB8AC3E}">
        <p14:creationId xmlns:p14="http://schemas.microsoft.com/office/powerpoint/2010/main" val="343599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E1A8C-4D79-E959-B687-4FA414210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7C767-E29D-3E56-9402-63515665D497}"/>
              </a:ext>
            </a:extLst>
          </p:cNvPr>
          <p:cNvSpPr>
            <a:spLocks noGrp="1"/>
          </p:cNvSpPr>
          <p:nvPr>
            <p:ph type="title"/>
          </p:nvPr>
        </p:nvSpPr>
        <p:spPr/>
        <p:txBody>
          <a:bodyPr/>
          <a:lstStyle/>
          <a:p>
            <a:r>
              <a:rPr lang="da-DK" err="1"/>
              <a:t>Beans</a:t>
            </a:r>
            <a:r>
              <a:rPr lang="da-DK"/>
              <a:t> definition</a:t>
            </a:r>
            <a:endParaRPr lang="en-VN"/>
          </a:p>
        </p:txBody>
      </p:sp>
      <p:sp>
        <p:nvSpPr>
          <p:cNvPr id="3" name="Content Placeholder 2">
            <a:extLst>
              <a:ext uri="{FF2B5EF4-FFF2-40B4-BE49-F238E27FC236}">
                <a16:creationId xmlns:a16="http://schemas.microsoft.com/office/drawing/2014/main" id="{42112578-2B5A-B571-EF30-91F54DBAE8C6}"/>
              </a:ext>
            </a:extLst>
          </p:cNvPr>
          <p:cNvSpPr>
            <a:spLocks noGrp="1"/>
          </p:cNvSpPr>
          <p:nvPr>
            <p:ph idx="17"/>
          </p:nvPr>
        </p:nvSpPr>
        <p:spPr>
          <a:xfrm>
            <a:off x="185738" y="739140"/>
            <a:ext cx="11818937" cy="5261610"/>
          </a:xfrm>
        </p:spPr>
        <p:txBody>
          <a:bodyPr/>
          <a:lstStyle/>
          <a:p>
            <a:pPr rtl="0" fontAlgn="ctr">
              <a:lnSpc>
                <a:spcPct val="150000"/>
              </a:lnSpc>
              <a:buFont typeface="Wingdings" pitchFamily="2" charset="2"/>
              <a:buChar char="§"/>
            </a:pPr>
            <a:r>
              <a:rPr lang="en-US" sz="1800">
                <a:effectLst/>
              </a:rPr>
              <a:t>Annotate a clas</a:t>
            </a:r>
            <a:r>
              <a:rPr lang="en-US"/>
              <a:t>s with @Service annotation. This registers the class as Spring Bean and will be managed by Spring dependency manager. Remember to do this on both dependency and dependent classes.</a:t>
            </a:r>
          </a:p>
          <a:p>
            <a:pPr rtl="0" fontAlgn="ctr">
              <a:lnSpc>
                <a:spcPct val="150000"/>
              </a:lnSpc>
              <a:buFont typeface="Wingdings" pitchFamily="2" charset="2"/>
              <a:buChar char="§"/>
            </a:pPr>
            <a:r>
              <a:rPr lang="en-US"/>
              <a:t>Add dependencies for dependent class via its constructor.</a:t>
            </a:r>
            <a:r>
              <a:rPr lang="vi-VN"/>
              <a:t>l </a:t>
            </a:r>
            <a:endParaRPr lang="en-US"/>
          </a:p>
        </p:txBody>
      </p:sp>
      <p:sp>
        <p:nvSpPr>
          <p:cNvPr id="4" name="Slide Number Placeholder 3">
            <a:extLst>
              <a:ext uri="{FF2B5EF4-FFF2-40B4-BE49-F238E27FC236}">
                <a16:creationId xmlns:a16="http://schemas.microsoft.com/office/drawing/2014/main" id="{4DB4319B-8E05-6466-929A-774232554A10}"/>
              </a:ext>
            </a:extLst>
          </p:cNvPr>
          <p:cNvSpPr>
            <a:spLocks noGrp="1"/>
          </p:cNvSpPr>
          <p:nvPr>
            <p:ph type="sldNum" sz="quarter" idx="12"/>
          </p:nvPr>
        </p:nvSpPr>
        <p:spPr/>
        <p:txBody>
          <a:bodyPr/>
          <a:lstStyle/>
          <a:p>
            <a:fld id="{23AA811B-2EBD-4900-905E-5BE206449611}" type="slidenum">
              <a:rPr lang="en-GB" smtClean="0"/>
              <a:pPr/>
              <a:t>21</a:t>
            </a:fld>
            <a:endParaRPr lang="en-GB"/>
          </a:p>
        </p:txBody>
      </p:sp>
      <p:pic>
        <p:nvPicPr>
          <p:cNvPr id="19" name="Picture 18">
            <a:extLst>
              <a:ext uri="{FF2B5EF4-FFF2-40B4-BE49-F238E27FC236}">
                <a16:creationId xmlns:a16="http://schemas.microsoft.com/office/drawing/2014/main" id="{B3C8D577-FA72-B2F3-B599-BD1353A144C6}"/>
              </a:ext>
            </a:extLst>
          </p:cNvPr>
          <p:cNvPicPr>
            <a:picLocks noChangeAspect="1"/>
          </p:cNvPicPr>
          <p:nvPr/>
        </p:nvPicPr>
        <p:blipFill>
          <a:blip r:embed="rId2"/>
          <a:stretch>
            <a:fillRect/>
          </a:stretch>
        </p:blipFill>
        <p:spPr>
          <a:xfrm>
            <a:off x="185738" y="2909421"/>
            <a:ext cx="5313081" cy="3519916"/>
          </a:xfrm>
          <a:prstGeom prst="rect">
            <a:avLst/>
          </a:prstGeom>
        </p:spPr>
      </p:pic>
      <p:sp>
        <p:nvSpPr>
          <p:cNvPr id="20" name="Rectangle 19">
            <a:extLst>
              <a:ext uri="{FF2B5EF4-FFF2-40B4-BE49-F238E27FC236}">
                <a16:creationId xmlns:a16="http://schemas.microsoft.com/office/drawing/2014/main" id="{C23F1A6B-3DCC-C88E-5924-7BEAA758C402}"/>
              </a:ext>
            </a:extLst>
          </p:cNvPr>
          <p:cNvSpPr/>
          <p:nvPr/>
        </p:nvSpPr>
        <p:spPr>
          <a:xfrm>
            <a:off x="278602" y="2909421"/>
            <a:ext cx="759544" cy="3104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err="1">
              <a:solidFill>
                <a:schemeClr val="bg1"/>
              </a:solidFill>
            </a:endParaRPr>
          </a:p>
        </p:txBody>
      </p:sp>
      <p:pic>
        <p:nvPicPr>
          <p:cNvPr id="24" name="Picture 23">
            <a:extLst>
              <a:ext uri="{FF2B5EF4-FFF2-40B4-BE49-F238E27FC236}">
                <a16:creationId xmlns:a16="http://schemas.microsoft.com/office/drawing/2014/main" id="{09D2300A-7722-C877-6357-387654B2BFB0}"/>
              </a:ext>
            </a:extLst>
          </p:cNvPr>
          <p:cNvPicPr>
            <a:picLocks noChangeAspect="1"/>
          </p:cNvPicPr>
          <p:nvPr/>
        </p:nvPicPr>
        <p:blipFill>
          <a:blip r:embed="rId3"/>
          <a:stretch>
            <a:fillRect/>
          </a:stretch>
        </p:blipFill>
        <p:spPr>
          <a:xfrm>
            <a:off x="6165833" y="2423160"/>
            <a:ext cx="5367793" cy="4006177"/>
          </a:xfrm>
          <a:prstGeom prst="rect">
            <a:avLst/>
          </a:prstGeom>
        </p:spPr>
      </p:pic>
      <p:sp>
        <p:nvSpPr>
          <p:cNvPr id="25" name="Rectangle 24">
            <a:extLst>
              <a:ext uri="{FF2B5EF4-FFF2-40B4-BE49-F238E27FC236}">
                <a16:creationId xmlns:a16="http://schemas.microsoft.com/office/drawing/2014/main" id="{FF47D457-D3D5-777A-4F30-93B5E6CE5F93}"/>
              </a:ext>
            </a:extLst>
          </p:cNvPr>
          <p:cNvSpPr/>
          <p:nvPr/>
        </p:nvSpPr>
        <p:spPr>
          <a:xfrm>
            <a:off x="6165833" y="2423160"/>
            <a:ext cx="1423687" cy="2464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err="1">
              <a:solidFill>
                <a:schemeClr val="bg1"/>
              </a:solidFill>
            </a:endParaRPr>
          </a:p>
        </p:txBody>
      </p:sp>
    </p:spTree>
    <p:extLst>
      <p:ext uri="{BB962C8B-B14F-4D97-AF65-F5344CB8AC3E}">
        <p14:creationId xmlns:p14="http://schemas.microsoft.com/office/powerpoint/2010/main" val="2855736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4376F-255A-4E09-855C-77ADFBF026FB}"/>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9D24BFF4-46EB-EA58-0BB2-D726AA4A1E8D}"/>
              </a:ext>
            </a:extLst>
          </p:cNvPr>
          <p:cNvSpPr>
            <a:spLocks noGrp="1"/>
          </p:cNvSpPr>
          <p:nvPr>
            <p:ph type="dt" sz="half" idx="15"/>
          </p:nvPr>
        </p:nvSpPr>
        <p:spPr>
          <a:xfrm>
            <a:off x="0" y="6858000"/>
            <a:ext cx="0" cy="0"/>
          </a:xfrm>
          <a:prstGeom prst="rect">
            <a:avLst/>
          </a:prstGeom>
        </p:spPr>
        <p:txBody>
          <a:bodyPr vert="horz" lIns="0" tIns="0" rIns="0" bIns="0" rtlCol="0" anchor="b"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21 June, 2023</a:t>
            </a:r>
            <a:endParaRPr lang="da-DK"/>
          </a:p>
        </p:txBody>
      </p:sp>
      <p:sp>
        <p:nvSpPr>
          <p:cNvPr id="3" name="Footer Placeholder 2">
            <a:extLst>
              <a:ext uri="{FF2B5EF4-FFF2-40B4-BE49-F238E27FC236}">
                <a16:creationId xmlns:a16="http://schemas.microsoft.com/office/drawing/2014/main" id="{5FAE91E9-4C75-B5AD-3713-67157F27C136}"/>
              </a:ext>
            </a:extLst>
          </p:cNvPr>
          <p:cNvSpPr>
            <a:spLocks noGrp="1"/>
          </p:cNvSpPr>
          <p:nvPr>
            <p:ph type="ftr" sz="quarter" idx="16"/>
          </p:nvPr>
        </p:nvSpPr>
        <p:spPr>
          <a:xfrm>
            <a:off x="0" y="6858000"/>
            <a:ext cx="0" cy="0"/>
          </a:xfrm>
          <a:prstGeom prst="rect">
            <a:avLst/>
          </a:prstGeom>
        </p:spPr>
        <p:txBody>
          <a:bodyPr vert="horz" lIns="0" tIns="0" rIns="0" bIns="0" rtlCol="0" anchor="b" anchorCtr="0"/>
          <a:lstStyle>
            <a:defPPr>
              <a:defRPr lang="en-US"/>
            </a:defPPr>
            <a:lvl1pPr marL="0" algn="r"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a-DK"/>
          </a:p>
        </p:txBody>
      </p:sp>
      <p:sp>
        <p:nvSpPr>
          <p:cNvPr id="4" name="Title 3">
            <a:extLst>
              <a:ext uri="{FF2B5EF4-FFF2-40B4-BE49-F238E27FC236}">
                <a16:creationId xmlns:a16="http://schemas.microsoft.com/office/drawing/2014/main" id="{6E90D0A1-9163-94C3-2653-FB8BA86E450C}"/>
              </a:ext>
            </a:extLst>
          </p:cNvPr>
          <p:cNvSpPr>
            <a:spLocks noGrp="1"/>
          </p:cNvSpPr>
          <p:nvPr>
            <p:ph type="title"/>
          </p:nvPr>
        </p:nvSpPr>
        <p:spPr/>
        <p:txBody>
          <a:bodyPr/>
          <a:lstStyle/>
          <a:p>
            <a:r>
              <a:rPr lang="da-DK" err="1"/>
              <a:t>Beans</a:t>
            </a:r>
            <a:r>
              <a:rPr lang="da-DK"/>
              <a:t> definition</a:t>
            </a:r>
          </a:p>
        </p:txBody>
      </p:sp>
      <p:sp>
        <p:nvSpPr>
          <p:cNvPr id="5" name="Content Placeholder 4">
            <a:extLst>
              <a:ext uri="{FF2B5EF4-FFF2-40B4-BE49-F238E27FC236}">
                <a16:creationId xmlns:a16="http://schemas.microsoft.com/office/drawing/2014/main" id="{E796781D-FCEF-A353-0F7A-B0A1E594CB9C}"/>
              </a:ext>
            </a:extLst>
          </p:cNvPr>
          <p:cNvSpPr>
            <a:spLocks noGrp="1"/>
          </p:cNvSpPr>
          <p:nvPr>
            <p:ph idx="17"/>
          </p:nvPr>
        </p:nvSpPr>
        <p:spPr/>
        <p:txBody>
          <a:bodyPr/>
          <a:lstStyle/>
          <a:p>
            <a:r>
              <a:rPr lang="en-US"/>
              <a:t>Java-Based</a:t>
            </a:r>
            <a:endParaRPr lang="vi-VN"/>
          </a:p>
        </p:txBody>
      </p:sp>
      <p:sp>
        <p:nvSpPr>
          <p:cNvPr id="6" name="Slide Number Placeholder 5">
            <a:extLst>
              <a:ext uri="{FF2B5EF4-FFF2-40B4-BE49-F238E27FC236}">
                <a16:creationId xmlns:a16="http://schemas.microsoft.com/office/drawing/2014/main" id="{DF76642C-AF85-D39C-F092-7D0AF36304EE}"/>
              </a:ext>
            </a:extLst>
          </p:cNvPr>
          <p:cNvSpPr>
            <a:spLocks noGrp="1"/>
          </p:cNvSpPr>
          <p:nvPr>
            <p:ph type="sldNum" sz="quarter" idx="12"/>
          </p:nvPr>
        </p:nvSpPr>
        <p:spPr/>
        <p:txBody>
          <a:bodyPr/>
          <a:lstStyle/>
          <a:p>
            <a:fld id="{23AA811B-2EBD-4900-905E-5BE206449611}" type="slidenum">
              <a:rPr lang="da-DK" smtClean="0"/>
              <a:pPr/>
              <a:t>22</a:t>
            </a:fld>
            <a:endParaRPr lang="da-DK"/>
          </a:p>
        </p:txBody>
      </p:sp>
      <p:pic>
        <p:nvPicPr>
          <p:cNvPr id="10" name="Picture 9">
            <a:extLst>
              <a:ext uri="{FF2B5EF4-FFF2-40B4-BE49-F238E27FC236}">
                <a16:creationId xmlns:a16="http://schemas.microsoft.com/office/drawing/2014/main" id="{F6D8444E-1EB1-DAAB-69A5-C69D31AEDF46}"/>
              </a:ext>
            </a:extLst>
          </p:cNvPr>
          <p:cNvPicPr>
            <a:picLocks noChangeAspect="1"/>
          </p:cNvPicPr>
          <p:nvPr/>
        </p:nvPicPr>
        <p:blipFill>
          <a:blip r:embed="rId3"/>
          <a:stretch>
            <a:fillRect/>
          </a:stretch>
        </p:blipFill>
        <p:spPr>
          <a:xfrm>
            <a:off x="575711" y="2252531"/>
            <a:ext cx="11038989" cy="2756121"/>
          </a:xfrm>
          <a:prstGeom prst="rect">
            <a:avLst/>
          </a:prstGeom>
        </p:spPr>
      </p:pic>
    </p:spTree>
    <p:extLst>
      <p:ext uri="{BB962C8B-B14F-4D97-AF65-F5344CB8AC3E}">
        <p14:creationId xmlns:p14="http://schemas.microsoft.com/office/powerpoint/2010/main" val="2759985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3C766-326B-B293-10C0-974AF4FEF9E1}"/>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2A27235A-50A2-AB58-6C1A-AC900390A2EC}"/>
              </a:ext>
            </a:extLst>
          </p:cNvPr>
          <p:cNvSpPr>
            <a:spLocks noGrp="1"/>
          </p:cNvSpPr>
          <p:nvPr>
            <p:ph type="dt" sz="half" idx="15"/>
          </p:nvPr>
        </p:nvSpPr>
        <p:spPr>
          <a:xfrm>
            <a:off x="0" y="6858000"/>
            <a:ext cx="0" cy="0"/>
          </a:xfrm>
          <a:prstGeom prst="rect">
            <a:avLst/>
          </a:prstGeom>
        </p:spPr>
        <p:txBody>
          <a:bodyPr vert="horz" lIns="0" tIns="0" rIns="0" bIns="0" rtlCol="0" anchor="b"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21 June, 2023</a:t>
            </a:r>
            <a:endParaRPr lang="da-DK"/>
          </a:p>
        </p:txBody>
      </p:sp>
      <p:sp>
        <p:nvSpPr>
          <p:cNvPr id="3" name="Footer Placeholder 2">
            <a:extLst>
              <a:ext uri="{FF2B5EF4-FFF2-40B4-BE49-F238E27FC236}">
                <a16:creationId xmlns:a16="http://schemas.microsoft.com/office/drawing/2014/main" id="{622B46B6-2C57-5937-2321-CD49A6D09E96}"/>
              </a:ext>
            </a:extLst>
          </p:cNvPr>
          <p:cNvSpPr>
            <a:spLocks noGrp="1"/>
          </p:cNvSpPr>
          <p:nvPr>
            <p:ph type="ftr" sz="quarter" idx="16"/>
          </p:nvPr>
        </p:nvSpPr>
        <p:spPr>
          <a:xfrm>
            <a:off x="0" y="6858000"/>
            <a:ext cx="0" cy="0"/>
          </a:xfrm>
          <a:prstGeom prst="rect">
            <a:avLst/>
          </a:prstGeom>
        </p:spPr>
        <p:txBody>
          <a:bodyPr vert="horz" lIns="0" tIns="0" rIns="0" bIns="0" rtlCol="0" anchor="b" anchorCtr="0"/>
          <a:lstStyle>
            <a:defPPr>
              <a:defRPr lang="en-US"/>
            </a:defPPr>
            <a:lvl1pPr marL="0" algn="r"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a-DK"/>
          </a:p>
        </p:txBody>
      </p:sp>
      <p:sp>
        <p:nvSpPr>
          <p:cNvPr id="4" name="Title 3">
            <a:extLst>
              <a:ext uri="{FF2B5EF4-FFF2-40B4-BE49-F238E27FC236}">
                <a16:creationId xmlns:a16="http://schemas.microsoft.com/office/drawing/2014/main" id="{0D7889CD-322C-4B21-1DA8-918FEF03B69D}"/>
              </a:ext>
            </a:extLst>
          </p:cNvPr>
          <p:cNvSpPr>
            <a:spLocks noGrp="1"/>
          </p:cNvSpPr>
          <p:nvPr>
            <p:ph type="title"/>
          </p:nvPr>
        </p:nvSpPr>
        <p:spPr/>
        <p:txBody>
          <a:bodyPr/>
          <a:lstStyle/>
          <a:p>
            <a:r>
              <a:rPr lang="da-DK" err="1"/>
              <a:t>Beans</a:t>
            </a:r>
            <a:r>
              <a:rPr lang="da-DK"/>
              <a:t> </a:t>
            </a:r>
            <a:r>
              <a:rPr lang="vi-VN"/>
              <a:t>name</a:t>
            </a:r>
            <a:endParaRPr lang="da-DK"/>
          </a:p>
        </p:txBody>
      </p:sp>
      <p:sp>
        <p:nvSpPr>
          <p:cNvPr id="5" name="Content Placeholder 4">
            <a:extLst>
              <a:ext uri="{FF2B5EF4-FFF2-40B4-BE49-F238E27FC236}">
                <a16:creationId xmlns:a16="http://schemas.microsoft.com/office/drawing/2014/main" id="{F99B38CE-EE3C-BD94-0BB2-C1A64CF3ADBA}"/>
              </a:ext>
            </a:extLst>
          </p:cNvPr>
          <p:cNvSpPr>
            <a:spLocks noGrp="1"/>
          </p:cNvSpPr>
          <p:nvPr>
            <p:ph idx="17"/>
          </p:nvPr>
        </p:nvSpPr>
        <p:spPr/>
        <p:txBody>
          <a:bodyPr/>
          <a:lstStyle/>
          <a:p>
            <a:pPr>
              <a:lnSpc>
                <a:spcPct val="200000"/>
              </a:lnSpc>
            </a:pPr>
            <a:r>
              <a:rPr lang="vi-VN"/>
              <a:t>Stereotype annotations : Spring </a:t>
            </a:r>
            <a:r>
              <a:rPr lang="en-US"/>
              <a:t>uses the class name and converts the first letter to lowercase</a:t>
            </a:r>
          </a:p>
          <a:p>
            <a:pPr>
              <a:lnSpc>
                <a:spcPct val="200000"/>
              </a:lnSpc>
            </a:pPr>
            <a:r>
              <a:rPr lang="en-US"/>
              <a:t>@Bean methods : Spring use the name of the methods</a:t>
            </a:r>
          </a:p>
          <a:p>
            <a:pPr>
              <a:lnSpc>
                <a:spcPct val="200000"/>
              </a:lnSpc>
            </a:pPr>
            <a:r>
              <a:rPr lang="en-US"/>
              <a:t>Customize bean name : helpful when there’re conflicts : duplicate names or multiple implementations of the same type when auto wiring</a:t>
            </a:r>
          </a:p>
          <a:p>
            <a:pPr>
              <a:lnSpc>
                <a:spcPct val="200000"/>
              </a:lnSpc>
            </a:pPr>
            <a:r>
              <a:rPr lang="en-US"/>
              <a:t>@Component(“myComponent”), @Controller(“myController”), @Bean(“myBean”)</a:t>
            </a:r>
          </a:p>
          <a:p>
            <a:pPr>
              <a:lnSpc>
                <a:spcPct val="200000"/>
              </a:lnSpc>
            </a:pPr>
            <a:endParaRPr lang="vi-VN"/>
          </a:p>
        </p:txBody>
      </p:sp>
      <p:sp>
        <p:nvSpPr>
          <p:cNvPr id="6" name="Slide Number Placeholder 5">
            <a:extLst>
              <a:ext uri="{FF2B5EF4-FFF2-40B4-BE49-F238E27FC236}">
                <a16:creationId xmlns:a16="http://schemas.microsoft.com/office/drawing/2014/main" id="{993F0D52-C98A-6AC1-0B44-2AF8CBD9CE1F}"/>
              </a:ext>
            </a:extLst>
          </p:cNvPr>
          <p:cNvSpPr>
            <a:spLocks noGrp="1"/>
          </p:cNvSpPr>
          <p:nvPr>
            <p:ph type="sldNum" sz="quarter" idx="12"/>
          </p:nvPr>
        </p:nvSpPr>
        <p:spPr/>
        <p:txBody>
          <a:bodyPr/>
          <a:lstStyle/>
          <a:p>
            <a:fld id="{23AA811B-2EBD-4900-905E-5BE206449611}" type="slidenum">
              <a:rPr lang="da-DK" smtClean="0"/>
              <a:pPr/>
              <a:t>23</a:t>
            </a:fld>
            <a:endParaRPr lang="da-DK"/>
          </a:p>
        </p:txBody>
      </p:sp>
    </p:spTree>
    <p:extLst>
      <p:ext uri="{BB962C8B-B14F-4D97-AF65-F5344CB8AC3E}">
        <p14:creationId xmlns:p14="http://schemas.microsoft.com/office/powerpoint/2010/main" val="2905073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F360C-8CEE-DC71-6989-A43881754E6D}"/>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110EC657-2CB9-D5A7-7062-3BA084B27D0C}"/>
              </a:ext>
            </a:extLst>
          </p:cNvPr>
          <p:cNvSpPr>
            <a:spLocks noGrp="1"/>
          </p:cNvSpPr>
          <p:nvPr>
            <p:ph type="dt" sz="half" idx="15"/>
          </p:nvPr>
        </p:nvSpPr>
        <p:spPr>
          <a:xfrm>
            <a:off x="0" y="6858000"/>
            <a:ext cx="0" cy="0"/>
          </a:xfrm>
          <a:prstGeom prst="rect">
            <a:avLst/>
          </a:prstGeom>
        </p:spPr>
        <p:txBody>
          <a:bodyPr vert="horz" lIns="0" tIns="0" rIns="0" bIns="0" rtlCol="0" anchor="b"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21 June, 2023</a:t>
            </a:r>
            <a:endParaRPr lang="da-DK"/>
          </a:p>
        </p:txBody>
      </p:sp>
      <p:sp>
        <p:nvSpPr>
          <p:cNvPr id="3" name="Footer Placeholder 2">
            <a:extLst>
              <a:ext uri="{FF2B5EF4-FFF2-40B4-BE49-F238E27FC236}">
                <a16:creationId xmlns:a16="http://schemas.microsoft.com/office/drawing/2014/main" id="{2B3ED382-1EF4-6169-4A32-670A594D8197}"/>
              </a:ext>
            </a:extLst>
          </p:cNvPr>
          <p:cNvSpPr>
            <a:spLocks noGrp="1"/>
          </p:cNvSpPr>
          <p:nvPr>
            <p:ph type="ftr" sz="quarter" idx="16"/>
          </p:nvPr>
        </p:nvSpPr>
        <p:spPr>
          <a:xfrm>
            <a:off x="0" y="6858000"/>
            <a:ext cx="0" cy="0"/>
          </a:xfrm>
          <a:prstGeom prst="rect">
            <a:avLst/>
          </a:prstGeom>
        </p:spPr>
        <p:txBody>
          <a:bodyPr vert="horz" lIns="0" tIns="0" rIns="0" bIns="0" rtlCol="0" anchor="b" anchorCtr="0"/>
          <a:lstStyle>
            <a:defPPr>
              <a:defRPr lang="en-US"/>
            </a:defPPr>
            <a:lvl1pPr marL="0" algn="r"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a-DK"/>
          </a:p>
        </p:txBody>
      </p:sp>
      <p:sp>
        <p:nvSpPr>
          <p:cNvPr id="4" name="Title 3">
            <a:extLst>
              <a:ext uri="{FF2B5EF4-FFF2-40B4-BE49-F238E27FC236}">
                <a16:creationId xmlns:a16="http://schemas.microsoft.com/office/drawing/2014/main" id="{43786E7F-EA8B-8108-B717-18249296F030}"/>
              </a:ext>
            </a:extLst>
          </p:cNvPr>
          <p:cNvSpPr>
            <a:spLocks noGrp="1"/>
          </p:cNvSpPr>
          <p:nvPr>
            <p:ph type="title"/>
          </p:nvPr>
        </p:nvSpPr>
        <p:spPr/>
        <p:txBody>
          <a:bodyPr/>
          <a:lstStyle/>
          <a:p>
            <a:r>
              <a:rPr lang="en-US"/>
              <a:t>Requesting bean from dependency manager</a:t>
            </a:r>
            <a:endParaRPr lang="da-DK"/>
          </a:p>
        </p:txBody>
      </p:sp>
      <p:sp>
        <p:nvSpPr>
          <p:cNvPr id="5" name="Content Placeholder 4">
            <a:extLst>
              <a:ext uri="{FF2B5EF4-FFF2-40B4-BE49-F238E27FC236}">
                <a16:creationId xmlns:a16="http://schemas.microsoft.com/office/drawing/2014/main" id="{9D141FF5-F7C8-2134-4161-A5333B1710BC}"/>
              </a:ext>
            </a:extLst>
          </p:cNvPr>
          <p:cNvSpPr>
            <a:spLocks noGrp="1"/>
          </p:cNvSpPr>
          <p:nvPr>
            <p:ph idx="17"/>
          </p:nvPr>
        </p:nvSpPr>
        <p:spPr/>
        <p:txBody>
          <a:bodyPr/>
          <a:lstStyle/>
          <a:p>
            <a:r>
              <a:rPr lang="en-US"/>
              <a:t>Get Bean by type</a:t>
            </a:r>
            <a:r>
              <a:rPr lang="vi-VN"/>
              <a:t> :</a:t>
            </a:r>
          </a:p>
          <a:p>
            <a:pPr lvl="1"/>
            <a:r>
              <a:rPr lang="fr-FR" err="1"/>
              <a:t>LoginService</a:t>
            </a:r>
            <a:r>
              <a:rPr lang="fr-FR"/>
              <a:t> </a:t>
            </a:r>
            <a:r>
              <a:rPr lang="fr-FR" err="1"/>
              <a:t>loginService</a:t>
            </a:r>
            <a:r>
              <a:rPr lang="fr-FR"/>
              <a:t> = </a:t>
            </a:r>
            <a:r>
              <a:rPr lang="fr-FR" err="1"/>
              <a:t>context.getBean</a:t>
            </a:r>
            <a:r>
              <a:rPr lang="fr-FR"/>
              <a:t>(</a:t>
            </a:r>
            <a:r>
              <a:rPr lang="fr-FR" err="1"/>
              <a:t>LoginService.class</a:t>
            </a:r>
            <a:r>
              <a:rPr lang="fr-FR"/>
              <a:t>);</a:t>
            </a:r>
            <a:endParaRPr lang="en-US"/>
          </a:p>
          <a:p>
            <a:r>
              <a:rPr lang="en-US"/>
              <a:t>Get Bean by name</a:t>
            </a:r>
            <a:r>
              <a:rPr lang="vi-VN"/>
              <a:t> :</a:t>
            </a:r>
          </a:p>
          <a:p>
            <a:pPr lvl="1"/>
            <a:r>
              <a:rPr lang="en-US" err="1"/>
              <a:t>LoginService</a:t>
            </a:r>
            <a:r>
              <a:rPr lang="en-US"/>
              <a:t> </a:t>
            </a:r>
            <a:r>
              <a:rPr lang="en-US" err="1"/>
              <a:t>loginService</a:t>
            </a:r>
            <a:r>
              <a:rPr lang="en-US"/>
              <a:t> = (</a:t>
            </a:r>
            <a:r>
              <a:rPr lang="en-US" err="1"/>
              <a:t>LoginService</a:t>
            </a:r>
            <a:r>
              <a:rPr lang="en-US"/>
              <a:t>) </a:t>
            </a:r>
            <a:r>
              <a:rPr lang="en-US" err="1"/>
              <a:t>context.getBean</a:t>
            </a:r>
            <a:r>
              <a:rPr lang="en-US"/>
              <a:t>("</a:t>
            </a:r>
            <a:r>
              <a:rPr lang="vi-VN"/>
              <a:t>appleService</a:t>
            </a:r>
            <a:r>
              <a:rPr lang="en-US"/>
              <a:t>"); </a:t>
            </a:r>
          </a:p>
          <a:p>
            <a:r>
              <a:rPr lang="en-US"/>
              <a:t>Get Bean by name and type</a:t>
            </a:r>
            <a:r>
              <a:rPr lang="vi-VN"/>
              <a:t> :</a:t>
            </a:r>
          </a:p>
          <a:p>
            <a:pPr lvl="1"/>
            <a:r>
              <a:rPr lang="en-US" err="1"/>
              <a:t>LoginService</a:t>
            </a:r>
            <a:r>
              <a:rPr lang="en-US"/>
              <a:t> </a:t>
            </a:r>
            <a:r>
              <a:rPr lang="en-US" err="1"/>
              <a:t>loginService</a:t>
            </a:r>
            <a:r>
              <a:rPr lang="en-US"/>
              <a:t> = </a:t>
            </a:r>
            <a:r>
              <a:rPr lang="en-US" err="1"/>
              <a:t>context.getBean</a:t>
            </a:r>
            <a:r>
              <a:rPr lang="en-US"/>
              <a:t>("</a:t>
            </a:r>
            <a:r>
              <a:rPr lang="en-US" err="1"/>
              <a:t>googleService</a:t>
            </a:r>
            <a:r>
              <a:rPr lang="en-US"/>
              <a:t>", </a:t>
            </a:r>
            <a:r>
              <a:rPr lang="en-US" err="1"/>
              <a:t>LoginService.class</a:t>
            </a:r>
            <a:r>
              <a:rPr lang="en-US"/>
              <a:t>);</a:t>
            </a:r>
          </a:p>
        </p:txBody>
      </p:sp>
      <p:sp>
        <p:nvSpPr>
          <p:cNvPr id="6" name="Slide Number Placeholder 5">
            <a:extLst>
              <a:ext uri="{FF2B5EF4-FFF2-40B4-BE49-F238E27FC236}">
                <a16:creationId xmlns:a16="http://schemas.microsoft.com/office/drawing/2014/main" id="{78BF4591-7C7C-D76A-17E5-20A86619D8F3}"/>
              </a:ext>
            </a:extLst>
          </p:cNvPr>
          <p:cNvSpPr>
            <a:spLocks noGrp="1"/>
          </p:cNvSpPr>
          <p:nvPr>
            <p:ph type="sldNum" sz="quarter" idx="12"/>
          </p:nvPr>
        </p:nvSpPr>
        <p:spPr/>
        <p:txBody>
          <a:bodyPr/>
          <a:lstStyle/>
          <a:p>
            <a:fld id="{23AA811B-2EBD-4900-905E-5BE206449611}" type="slidenum">
              <a:rPr lang="da-DK" smtClean="0"/>
              <a:pPr/>
              <a:t>24</a:t>
            </a:fld>
            <a:endParaRPr lang="da-DK"/>
          </a:p>
        </p:txBody>
      </p:sp>
    </p:spTree>
    <p:extLst>
      <p:ext uri="{BB962C8B-B14F-4D97-AF65-F5344CB8AC3E}">
        <p14:creationId xmlns:p14="http://schemas.microsoft.com/office/powerpoint/2010/main" val="3501059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2C4BE-EFE6-1C5A-EEAC-D9DCCF7F3424}"/>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D9331F9D-6A41-9483-39B2-D00AB713DB3C}"/>
              </a:ext>
            </a:extLst>
          </p:cNvPr>
          <p:cNvSpPr>
            <a:spLocks noGrp="1"/>
          </p:cNvSpPr>
          <p:nvPr>
            <p:ph type="dt" sz="half" idx="15"/>
          </p:nvPr>
        </p:nvSpPr>
        <p:spPr/>
        <p:txBody>
          <a:bodyPr/>
          <a:lstStyle/>
          <a:p>
            <a:r>
              <a:rPr lang="da-DK"/>
              <a:t>21 June, 2023</a:t>
            </a:r>
          </a:p>
        </p:txBody>
      </p:sp>
      <p:sp>
        <p:nvSpPr>
          <p:cNvPr id="3" name="Footer Placeholder 2">
            <a:extLst>
              <a:ext uri="{FF2B5EF4-FFF2-40B4-BE49-F238E27FC236}">
                <a16:creationId xmlns:a16="http://schemas.microsoft.com/office/drawing/2014/main" id="{DAFEB962-BD17-38D4-A0EE-645666EB1BE7}"/>
              </a:ext>
            </a:extLst>
          </p:cNvPr>
          <p:cNvSpPr>
            <a:spLocks noGrp="1"/>
          </p:cNvSpPr>
          <p:nvPr>
            <p:ph type="ftr" sz="quarter" idx="16"/>
          </p:nvPr>
        </p:nvSpPr>
        <p:spPr/>
        <p:txBody>
          <a:bodyPr/>
          <a:lstStyle/>
          <a:p>
            <a:endParaRPr lang="da-DK"/>
          </a:p>
        </p:txBody>
      </p:sp>
      <p:sp>
        <p:nvSpPr>
          <p:cNvPr id="4" name="Slide Number Placeholder 3">
            <a:extLst>
              <a:ext uri="{FF2B5EF4-FFF2-40B4-BE49-F238E27FC236}">
                <a16:creationId xmlns:a16="http://schemas.microsoft.com/office/drawing/2014/main" id="{37262AEA-5436-1460-1FD5-6E4388A47F7C}"/>
              </a:ext>
            </a:extLst>
          </p:cNvPr>
          <p:cNvSpPr>
            <a:spLocks noGrp="1"/>
          </p:cNvSpPr>
          <p:nvPr>
            <p:ph type="sldNum" sz="quarter" idx="17"/>
          </p:nvPr>
        </p:nvSpPr>
        <p:spPr/>
        <p:txBody>
          <a:bodyPr/>
          <a:lstStyle/>
          <a:p>
            <a:fld id="{23AA811B-2EBD-4900-905E-5BE206449611}" type="slidenum">
              <a:rPr lang="da-DK" smtClean="0"/>
              <a:pPr/>
              <a:t>25</a:t>
            </a:fld>
            <a:endParaRPr lang="da-DK"/>
          </a:p>
        </p:txBody>
      </p:sp>
      <p:sp>
        <p:nvSpPr>
          <p:cNvPr id="5" name="Title 4">
            <a:extLst>
              <a:ext uri="{FF2B5EF4-FFF2-40B4-BE49-F238E27FC236}">
                <a16:creationId xmlns:a16="http://schemas.microsoft.com/office/drawing/2014/main" id="{B3E81BE2-6634-10D1-7F51-28D775930AEB}"/>
              </a:ext>
            </a:extLst>
          </p:cNvPr>
          <p:cNvSpPr>
            <a:spLocks noGrp="1"/>
          </p:cNvSpPr>
          <p:nvPr>
            <p:ph type="ctrTitle"/>
          </p:nvPr>
        </p:nvSpPr>
        <p:spPr/>
        <p:txBody>
          <a:bodyPr/>
          <a:lstStyle/>
          <a:p>
            <a:r>
              <a:rPr lang="da-DK" err="1"/>
              <a:t>Dependency</a:t>
            </a:r>
            <a:r>
              <a:rPr lang="da-DK"/>
              <a:t> </a:t>
            </a:r>
            <a:r>
              <a:rPr lang="da-DK" err="1"/>
              <a:t>Injection</a:t>
            </a:r>
            <a:endParaRPr lang="da-DK"/>
          </a:p>
        </p:txBody>
      </p:sp>
      <p:sp>
        <p:nvSpPr>
          <p:cNvPr id="6" name="Text Placeholder 5">
            <a:extLst>
              <a:ext uri="{FF2B5EF4-FFF2-40B4-BE49-F238E27FC236}">
                <a16:creationId xmlns:a16="http://schemas.microsoft.com/office/drawing/2014/main" id="{0ACB29E4-7A86-AC17-3529-83EC87396559}"/>
              </a:ext>
            </a:extLst>
          </p:cNvPr>
          <p:cNvSpPr>
            <a:spLocks noGrp="1"/>
          </p:cNvSpPr>
          <p:nvPr>
            <p:ph type="body" sz="quarter" idx="23"/>
          </p:nvPr>
        </p:nvSpPr>
        <p:spPr/>
        <p:txBody>
          <a:bodyPr/>
          <a:lstStyle/>
          <a:p>
            <a:endParaRPr lang="da-DK"/>
          </a:p>
        </p:txBody>
      </p:sp>
      <p:sp>
        <p:nvSpPr>
          <p:cNvPr id="7" name="Text Placeholder 6">
            <a:extLst>
              <a:ext uri="{FF2B5EF4-FFF2-40B4-BE49-F238E27FC236}">
                <a16:creationId xmlns:a16="http://schemas.microsoft.com/office/drawing/2014/main" id="{E6E33B22-65EE-BE9F-18EB-56112C156FAC}"/>
              </a:ext>
            </a:extLst>
          </p:cNvPr>
          <p:cNvSpPr>
            <a:spLocks noGrp="1"/>
          </p:cNvSpPr>
          <p:nvPr>
            <p:ph type="body" sz="quarter" idx="21"/>
          </p:nvPr>
        </p:nvSpPr>
        <p:spPr/>
        <p:txBody>
          <a:bodyPr/>
          <a:lstStyle/>
          <a:p>
            <a:endParaRPr lang="da-DK"/>
          </a:p>
        </p:txBody>
      </p:sp>
      <p:sp>
        <p:nvSpPr>
          <p:cNvPr id="8" name="Text Placeholder 7">
            <a:extLst>
              <a:ext uri="{FF2B5EF4-FFF2-40B4-BE49-F238E27FC236}">
                <a16:creationId xmlns:a16="http://schemas.microsoft.com/office/drawing/2014/main" id="{02ABFFA7-E31E-D333-1603-1247FC881A11}"/>
              </a:ext>
            </a:extLst>
          </p:cNvPr>
          <p:cNvSpPr>
            <a:spLocks noGrp="1"/>
          </p:cNvSpPr>
          <p:nvPr>
            <p:ph type="body" sz="quarter" idx="22"/>
          </p:nvPr>
        </p:nvSpPr>
        <p:spPr/>
        <p:txBody>
          <a:bodyPr/>
          <a:lstStyle/>
          <a:p>
            <a:endParaRPr lang="da-DK"/>
          </a:p>
        </p:txBody>
      </p:sp>
    </p:spTree>
    <p:extLst>
      <p:ext uri="{BB962C8B-B14F-4D97-AF65-F5344CB8AC3E}">
        <p14:creationId xmlns:p14="http://schemas.microsoft.com/office/powerpoint/2010/main" val="2037396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5EEBD0-5485-C74C-F432-DEEBCFFF95C7}"/>
              </a:ext>
            </a:extLst>
          </p:cNvPr>
          <p:cNvSpPr>
            <a:spLocks noGrp="1"/>
          </p:cNvSpPr>
          <p:nvPr>
            <p:ph type="dt" sz="half" idx="15"/>
          </p:nvPr>
        </p:nvSpPr>
        <p:spPr>
          <a:xfrm>
            <a:off x="0" y="6858000"/>
            <a:ext cx="0" cy="0"/>
          </a:xfrm>
          <a:prstGeom prst="rect">
            <a:avLst/>
          </a:prstGeom>
        </p:spPr>
        <p:txBody>
          <a:bodyPr vert="horz" lIns="0" tIns="0" rIns="0" bIns="0" rtlCol="0" anchor="b"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21 June, 2023</a:t>
            </a:r>
            <a:endParaRPr lang="da-DK"/>
          </a:p>
        </p:txBody>
      </p:sp>
      <p:sp>
        <p:nvSpPr>
          <p:cNvPr id="3" name="Footer Placeholder 2">
            <a:extLst>
              <a:ext uri="{FF2B5EF4-FFF2-40B4-BE49-F238E27FC236}">
                <a16:creationId xmlns:a16="http://schemas.microsoft.com/office/drawing/2014/main" id="{49848A6A-AA72-BDE8-A6C9-6E6EA5E1E135}"/>
              </a:ext>
            </a:extLst>
          </p:cNvPr>
          <p:cNvSpPr>
            <a:spLocks noGrp="1"/>
          </p:cNvSpPr>
          <p:nvPr>
            <p:ph type="ftr" sz="quarter" idx="16"/>
          </p:nvPr>
        </p:nvSpPr>
        <p:spPr>
          <a:xfrm>
            <a:off x="0" y="6858000"/>
            <a:ext cx="0" cy="0"/>
          </a:xfrm>
          <a:prstGeom prst="rect">
            <a:avLst/>
          </a:prstGeom>
        </p:spPr>
        <p:txBody>
          <a:bodyPr vert="horz" lIns="0" tIns="0" rIns="0" bIns="0" rtlCol="0" anchor="b" anchorCtr="0"/>
          <a:lstStyle>
            <a:defPPr>
              <a:defRPr lang="en-US"/>
            </a:defPPr>
            <a:lvl1pPr marL="0" algn="r"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a-DK"/>
          </a:p>
        </p:txBody>
      </p:sp>
      <p:sp>
        <p:nvSpPr>
          <p:cNvPr id="4" name="Title 3">
            <a:extLst>
              <a:ext uri="{FF2B5EF4-FFF2-40B4-BE49-F238E27FC236}">
                <a16:creationId xmlns:a16="http://schemas.microsoft.com/office/drawing/2014/main" id="{80A5A2B7-EBC1-30FC-459C-919C64BD5019}"/>
              </a:ext>
            </a:extLst>
          </p:cNvPr>
          <p:cNvSpPr>
            <a:spLocks noGrp="1"/>
          </p:cNvSpPr>
          <p:nvPr>
            <p:ph type="title"/>
          </p:nvPr>
        </p:nvSpPr>
        <p:spPr/>
        <p:txBody>
          <a:bodyPr/>
          <a:lstStyle/>
          <a:p>
            <a:r>
              <a:rPr lang="en-US"/>
              <a:t>Dependency injection</a:t>
            </a:r>
            <a:endParaRPr lang="da-DK"/>
          </a:p>
        </p:txBody>
      </p:sp>
      <p:sp>
        <p:nvSpPr>
          <p:cNvPr id="5" name="Content Placeholder 4">
            <a:extLst>
              <a:ext uri="{FF2B5EF4-FFF2-40B4-BE49-F238E27FC236}">
                <a16:creationId xmlns:a16="http://schemas.microsoft.com/office/drawing/2014/main" id="{FE8999DD-304B-47DB-D3FC-C86E2C6822A5}"/>
              </a:ext>
            </a:extLst>
          </p:cNvPr>
          <p:cNvSpPr>
            <a:spLocks noGrp="1"/>
          </p:cNvSpPr>
          <p:nvPr>
            <p:ph idx="17"/>
          </p:nvPr>
        </p:nvSpPr>
        <p:spPr>
          <a:xfrm>
            <a:off x="185738" y="1428114"/>
            <a:ext cx="11818937" cy="4562476"/>
          </a:xfrm>
        </p:spPr>
        <p:txBody>
          <a:bodyPr/>
          <a:lstStyle/>
          <a:p>
            <a:r>
              <a:rPr lang="en-US"/>
              <a:t>The idea of DI is to have an injector to create objects required by an application and inject them into their dependent objects instead of hardcoding them</a:t>
            </a:r>
          </a:p>
          <a:p>
            <a:r>
              <a:rPr lang="en-US"/>
              <a:t>Support the Dependency of Inversion of the S.O.L.I.</a:t>
            </a:r>
            <a:r>
              <a:rPr lang="en-US" b="1"/>
              <a:t>D</a:t>
            </a:r>
            <a:r>
              <a:rPr lang="vi-VN" b="1"/>
              <a:t> </a:t>
            </a:r>
            <a:endParaRPr lang="en-US" b="1"/>
          </a:p>
          <a:p>
            <a:endParaRPr lang="en-US" b="1"/>
          </a:p>
          <a:p>
            <a:pPr marL="0" indent="0">
              <a:buNone/>
            </a:pPr>
            <a:endParaRPr lang="vi-VN"/>
          </a:p>
        </p:txBody>
      </p:sp>
      <p:sp>
        <p:nvSpPr>
          <p:cNvPr id="6" name="Slide Number Placeholder 5">
            <a:extLst>
              <a:ext uri="{FF2B5EF4-FFF2-40B4-BE49-F238E27FC236}">
                <a16:creationId xmlns:a16="http://schemas.microsoft.com/office/drawing/2014/main" id="{54661458-F027-6EC3-9873-B8637674E9B9}"/>
              </a:ext>
            </a:extLst>
          </p:cNvPr>
          <p:cNvSpPr>
            <a:spLocks noGrp="1"/>
          </p:cNvSpPr>
          <p:nvPr>
            <p:ph type="sldNum" sz="quarter" idx="12"/>
          </p:nvPr>
        </p:nvSpPr>
        <p:spPr/>
        <p:txBody>
          <a:bodyPr/>
          <a:lstStyle/>
          <a:p>
            <a:fld id="{23AA811B-2EBD-4900-905E-5BE206449611}" type="slidenum">
              <a:rPr lang="da-DK" smtClean="0"/>
              <a:pPr/>
              <a:t>26</a:t>
            </a:fld>
            <a:endParaRPr lang="da-DK"/>
          </a:p>
        </p:txBody>
      </p:sp>
      <p:sp>
        <p:nvSpPr>
          <p:cNvPr id="7" name="Rectangle 6">
            <a:extLst>
              <a:ext uri="{FF2B5EF4-FFF2-40B4-BE49-F238E27FC236}">
                <a16:creationId xmlns:a16="http://schemas.microsoft.com/office/drawing/2014/main" id="{47D45270-9484-8355-B59A-46C93606D188}"/>
              </a:ext>
            </a:extLst>
          </p:cNvPr>
          <p:cNvSpPr/>
          <p:nvPr/>
        </p:nvSpPr>
        <p:spPr>
          <a:xfrm>
            <a:off x="185738" y="4031478"/>
            <a:ext cx="1982625" cy="7093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2000" noProof="0">
                <a:solidFill>
                  <a:schemeClr val="bg1"/>
                </a:solidFill>
              </a:rPr>
              <a:t>Class A</a:t>
            </a:r>
          </a:p>
        </p:txBody>
      </p:sp>
      <p:sp>
        <p:nvSpPr>
          <p:cNvPr id="8" name="Rectangle 7">
            <a:extLst>
              <a:ext uri="{FF2B5EF4-FFF2-40B4-BE49-F238E27FC236}">
                <a16:creationId xmlns:a16="http://schemas.microsoft.com/office/drawing/2014/main" id="{77EC6DB6-0DA4-937C-67CB-D70CE069EC3A}"/>
              </a:ext>
            </a:extLst>
          </p:cNvPr>
          <p:cNvSpPr/>
          <p:nvPr/>
        </p:nvSpPr>
        <p:spPr>
          <a:xfrm>
            <a:off x="2816418" y="3322177"/>
            <a:ext cx="1982625" cy="7093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2000" noProof="0">
                <a:solidFill>
                  <a:schemeClr val="bg1"/>
                </a:solidFill>
              </a:rPr>
              <a:t>Class B</a:t>
            </a:r>
          </a:p>
        </p:txBody>
      </p:sp>
      <p:sp>
        <p:nvSpPr>
          <p:cNvPr id="9" name="Rectangle 8">
            <a:extLst>
              <a:ext uri="{FF2B5EF4-FFF2-40B4-BE49-F238E27FC236}">
                <a16:creationId xmlns:a16="http://schemas.microsoft.com/office/drawing/2014/main" id="{DFCF9D7C-50C3-E4AA-0DA9-155174ADF284}"/>
              </a:ext>
            </a:extLst>
          </p:cNvPr>
          <p:cNvSpPr/>
          <p:nvPr/>
        </p:nvSpPr>
        <p:spPr>
          <a:xfrm>
            <a:off x="2816418" y="4740779"/>
            <a:ext cx="1982625" cy="7093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2000" noProof="0">
                <a:solidFill>
                  <a:schemeClr val="bg1"/>
                </a:solidFill>
              </a:rPr>
              <a:t>Class C</a:t>
            </a:r>
          </a:p>
        </p:txBody>
      </p:sp>
      <p:sp>
        <p:nvSpPr>
          <p:cNvPr id="10" name="Rectangle 9">
            <a:extLst>
              <a:ext uri="{FF2B5EF4-FFF2-40B4-BE49-F238E27FC236}">
                <a16:creationId xmlns:a16="http://schemas.microsoft.com/office/drawing/2014/main" id="{B38B5365-EA09-4CA3-37A9-09D7EC44D5E7}"/>
              </a:ext>
            </a:extLst>
          </p:cNvPr>
          <p:cNvSpPr/>
          <p:nvPr/>
        </p:nvSpPr>
        <p:spPr>
          <a:xfrm>
            <a:off x="6576568" y="4031478"/>
            <a:ext cx="1982625" cy="7093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2000" noProof="0">
                <a:solidFill>
                  <a:schemeClr val="bg1"/>
                </a:solidFill>
              </a:rPr>
              <a:t>Class A</a:t>
            </a:r>
          </a:p>
        </p:txBody>
      </p:sp>
      <p:sp>
        <p:nvSpPr>
          <p:cNvPr id="11" name="Rectangle 10">
            <a:extLst>
              <a:ext uri="{FF2B5EF4-FFF2-40B4-BE49-F238E27FC236}">
                <a16:creationId xmlns:a16="http://schemas.microsoft.com/office/drawing/2014/main" id="{6C548C89-9EF4-E844-A1DF-8D0AE887DE69}"/>
              </a:ext>
            </a:extLst>
          </p:cNvPr>
          <p:cNvSpPr/>
          <p:nvPr/>
        </p:nvSpPr>
        <p:spPr>
          <a:xfrm>
            <a:off x="9361072" y="3322177"/>
            <a:ext cx="1982625" cy="7093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2000" noProof="0">
                <a:solidFill>
                  <a:schemeClr val="bg1"/>
                </a:solidFill>
              </a:rPr>
              <a:t>Class B</a:t>
            </a:r>
          </a:p>
        </p:txBody>
      </p:sp>
      <p:sp>
        <p:nvSpPr>
          <p:cNvPr id="12" name="Rectangle 11">
            <a:extLst>
              <a:ext uri="{FF2B5EF4-FFF2-40B4-BE49-F238E27FC236}">
                <a16:creationId xmlns:a16="http://schemas.microsoft.com/office/drawing/2014/main" id="{055573CA-1349-61BA-407B-9780C3A62B29}"/>
              </a:ext>
            </a:extLst>
          </p:cNvPr>
          <p:cNvSpPr/>
          <p:nvPr/>
        </p:nvSpPr>
        <p:spPr>
          <a:xfrm>
            <a:off x="9361072" y="4740779"/>
            <a:ext cx="1982625" cy="7093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2000" noProof="0">
                <a:solidFill>
                  <a:schemeClr val="bg1"/>
                </a:solidFill>
              </a:rPr>
              <a:t>Class C</a:t>
            </a:r>
          </a:p>
        </p:txBody>
      </p:sp>
      <p:cxnSp>
        <p:nvCxnSpPr>
          <p:cNvPr id="14" name="Straight Arrow Connector 13">
            <a:extLst>
              <a:ext uri="{FF2B5EF4-FFF2-40B4-BE49-F238E27FC236}">
                <a16:creationId xmlns:a16="http://schemas.microsoft.com/office/drawing/2014/main" id="{61C15A59-2A88-1349-8B55-4688F52B4619}"/>
              </a:ext>
            </a:extLst>
          </p:cNvPr>
          <p:cNvCxnSpPr/>
          <p:nvPr/>
        </p:nvCxnSpPr>
        <p:spPr>
          <a:xfrm flipV="1">
            <a:off x="2168363" y="3599439"/>
            <a:ext cx="546931" cy="29055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ABF3DF3-7246-BDC6-B4C3-BB59B97802A3}"/>
              </a:ext>
            </a:extLst>
          </p:cNvPr>
          <p:cNvCxnSpPr/>
          <p:nvPr/>
        </p:nvCxnSpPr>
        <p:spPr>
          <a:xfrm>
            <a:off x="2168363" y="4837515"/>
            <a:ext cx="572568" cy="39417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6F380DD-77D6-A99E-F2FC-3F1212F1E1AC}"/>
              </a:ext>
            </a:extLst>
          </p:cNvPr>
          <p:cNvCxnSpPr>
            <a:cxnSpLocks/>
          </p:cNvCxnSpPr>
          <p:nvPr/>
        </p:nvCxnSpPr>
        <p:spPr>
          <a:xfrm flipH="1">
            <a:off x="8680970" y="3599439"/>
            <a:ext cx="478564" cy="508951"/>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2D4B367-97E4-4E8A-0A38-501046B2E478}"/>
              </a:ext>
            </a:extLst>
          </p:cNvPr>
          <p:cNvCxnSpPr>
            <a:cxnSpLocks/>
          </p:cNvCxnSpPr>
          <p:nvPr/>
        </p:nvCxnSpPr>
        <p:spPr>
          <a:xfrm flipH="1" flipV="1">
            <a:off x="8685953" y="4708558"/>
            <a:ext cx="583965" cy="386871"/>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Arrow: Right 26">
            <a:extLst>
              <a:ext uri="{FF2B5EF4-FFF2-40B4-BE49-F238E27FC236}">
                <a16:creationId xmlns:a16="http://schemas.microsoft.com/office/drawing/2014/main" id="{64D2FB5D-E6BC-3433-6B72-901BDC34B5F2}"/>
              </a:ext>
            </a:extLst>
          </p:cNvPr>
          <p:cNvSpPr/>
          <p:nvPr/>
        </p:nvSpPr>
        <p:spPr>
          <a:xfrm>
            <a:off x="5287578" y="4283102"/>
            <a:ext cx="846034" cy="20509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err="1">
              <a:solidFill>
                <a:schemeClr val="bg1"/>
              </a:solidFill>
            </a:endParaRPr>
          </a:p>
        </p:txBody>
      </p:sp>
      <p:sp>
        <p:nvSpPr>
          <p:cNvPr id="29" name="TextBox 28">
            <a:extLst>
              <a:ext uri="{FF2B5EF4-FFF2-40B4-BE49-F238E27FC236}">
                <a16:creationId xmlns:a16="http://schemas.microsoft.com/office/drawing/2014/main" id="{04AD660B-A56B-869B-F990-03D98F354BCB}"/>
              </a:ext>
            </a:extLst>
          </p:cNvPr>
          <p:cNvSpPr txBox="1"/>
          <p:nvPr/>
        </p:nvSpPr>
        <p:spPr>
          <a:xfrm>
            <a:off x="5506905" y="3972004"/>
            <a:ext cx="598206" cy="282834"/>
          </a:xfrm>
          <a:prstGeom prst="rect">
            <a:avLst/>
          </a:prstGeom>
          <a:noFill/>
        </p:spPr>
        <p:txBody>
          <a:bodyPr wrap="square" lIns="0" tIns="0" rIns="0" bIns="0" rtlCol="0">
            <a:spAutoFit/>
          </a:bodyPr>
          <a:lstStyle/>
          <a:p>
            <a:pPr algn="l">
              <a:lnSpc>
                <a:spcPct val="110000"/>
              </a:lnSpc>
              <a:spcAft>
                <a:spcPts val="600"/>
              </a:spcAft>
            </a:pPr>
            <a:r>
              <a:rPr lang="en-US"/>
              <a:t>IoC</a:t>
            </a:r>
          </a:p>
        </p:txBody>
      </p:sp>
      <p:sp>
        <p:nvSpPr>
          <p:cNvPr id="31" name="TextBox 30">
            <a:extLst>
              <a:ext uri="{FF2B5EF4-FFF2-40B4-BE49-F238E27FC236}">
                <a16:creationId xmlns:a16="http://schemas.microsoft.com/office/drawing/2014/main" id="{DAC2D815-6A7B-81F8-4F69-642204D92258}"/>
              </a:ext>
            </a:extLst>
          </p:cNvPr>
          <p:cNvSpPr txBox="1"/>
          <p:nvPr/>
        </p:nvSpPr>
        <p:spPr>
          <a:xfrm>
            <a:off x="2816418" y="2959171"/>
            <a:ext cx="2101567" cy="282834"/>
          </a:xfrm>
          <a:prstGeom prst="rect">
            <a:avLst/>
          </a:prstGeom>
          <a:noFill/>
        </p:spPr>
        <p:txBody>
          <a:bodyPr wrap="square" lIns="0" tIns="0" rIns="0" bIns="0" rtlCol="0">
            <a:spAutoFit/>
          </a:bodyPr>
          <a:lstStyle/>
          <a:p>
            <a:pPr algn="l">
              <a:lnSpc>
                <a:spcPct val="110000"/>
              </a:lnSpc>
              <a:spcAft>
                <a:spcPts val="600"/>
              </a:spcAft>
            </a:pPr>
            <a:r>
              <a:rPr lang="en-US"/>
              <a:t>dependency</a:t>
            </a:r>
          </a:p>
        </p:txBody>
      </p:sp>
      <p:sp>
        <p:nvSpPr>
          <p:cNvPr id="33" name="TextBox 32">
            <a:extLst>
              <a:ext uri="{FF2B5EF4-FFF2-40B4-BE49-F238E27FC236}">
                <a16:creationId xmlns:a16="http://schemas.microsoft.com/office/drawing/2014/main" id="{0938E649-3B44-827F-8B38-B8CCD0C3CC96}"/>
              </a:ext>
            </a:extLst>
          </p:cNvPr>
          <p:cNvSpPr txBox="1"/>
          <p:nvPr/>
        </p:nvSpPr>
        <p:spPr>
          <a:xfrm>
            <a:off x="2816418" y="5550677"/>
            <a:ext cx="2101567" cy="282834"/>
          </a:xfrm>
          <a:prstGeom prst="rect">
            <a:avLst/>
          </a:prstGeom>
          <a:noFill/>
        </p:spPr>
        <p:txBody>
          <a:bodyPr wrap="square" lIns="0" tIns="0" rIns="0" bIns="0" rtlCol="0">
            <a:spAutoFit/>
          </a:bodyPr>
          <a:lstStyle/>
          <a:p>
            <a:pPr algn="l">
              <a:lnSpc>
                <a:spcPct val="110000"/>
              </a:lnSpc>
              <a:spcAft>
                <a:spcPts val="600"/>
              </a:spcAft>
            </a:pPr>
            <a:r>
              <a:rPr lang="en-US"/>
              <a:t>dependency</a:t>
            </a:r>
          </a:p>
        </p:txBody>
      </p:sp>
    </p:spTree>
    <p:extLst>
      <p:ext uri="{BB962C8B-B14F-4D97-AF65-F5344CB8AC3E}">
        <p14:creationId xmlns:p14="http://schemas.microsoft.com/office/powerpoint/2010/main" val="2083037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5F137-DE18-B610-FE6B-05F31FC671F1}"/>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B405F52E-F76C-D63D-6434-FD00ECFC83FC}"/>
              </a:ext>
            </a:extLst>
          </p:cNvPr>
          <p:cNvSpPr>
            <a:spLocks noGrp="1"/>
          </p:cNvSpPr>
          <p:nvPr>
            <p:ph type="dt" sz="half" idx="15"/>
          </p:nvPr>
        </p:nvSpPr>
        <p:spPr>
          <a:xfrm>
            <a:off x="0" y="6858000"/>
            <a:ext cx="0" cy="0"/>
          </a:xfrm>
          <a:prstGeom prst="rect">
            <a:avLst/>
          </a:prstGeom>
        </p:spPr>
        <p:txBody>
          <a:bodyPr vert="horz" lIns="0" tIns="0" rIns="0" bIns="0" rtlCol="0" anchor="b"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21 June, 2023</a:t>
            </a:r>
            <a:endParaRPr lang="da-DK"/>
          </a:p>
        </p:txBody>
      </p:sp>
      <p:sp>
        <p:nvSpPr>
          <p:cNvPr id="3" name="Footer Placeholder 2">
            <a:extLst>
              <a:ext uri="{FF2B5EF4-FFF2-40B4-BE49-F238E27FC236}">
                <a16:creationId xmlns:a16="http://schemas.microsoft.com/office/drawing/2014/main" id="{CA78BEC0-F7D7-AAFB-C789-10480B52A89B}"/>
              </a:ext>
            </a:extLst>
          </p:cNvPr>
          <p:cNvSpPr>
            <a:spLocks noGrp="1"/>
          </p:cNvSpPr>
          <p:nvPr>
            <p:ph type="ftr" sz="quarter" idx="16"/>
          </p:nvPr>
        </p:nvSpPr>
        <p:spPr>
          <a:xfrm>
            <a:off x="0" y="6858000"/>
            <a:ext cx="0" cy="0"/>
          </a:xfrm>
          <a:prstGeom prst="rect">
            <a:avLst/>
          </a:prstGeom>
        </p:spPr>
        <p:txBody>
          <a:bodyPr vert="horz" lIns="0" tIns="0" rIns="0" bIns="0" rtlCol="0" anchor="b" anchorCtr="0"/>
          <a:lstStyle>
            <a:defPPr>
              <a:defRPr lang="en-US"/>
            </a:defPPr>
            <a:lvl1pPr marL="0" algn="r"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a-DK"/>
          </a:p>
        </p:txBody>
      </p:sp>
      <p:sp>
        <p:nvSpPr>
          <p:cNvPr id="4" name="Title 3">
            <a:extLst>
              <a:ext uri="{FF2B5EF4-FFF2-40B4-BE49-F238E27FC236}">
                <a16:creationId xmlns:a16="http://schemas.microsoft.com/office/drawing/2014/main" id="{366745A9-3646-A8A8-9B1E-AE2F583F270D}"/>
              </a:ext>
            </a:extLst>
          </p:cNvPr>
          <p:cNvSpPr>
            <a:spLocks noGrp="1"/>
          </p:cNvSpPr>
          <p:nvPr>
            <p:ph type="title"/>
          </p:nvPr>
        </p:nvSpPr>
        <p:spPr/>
        <p:txBody>
          <a:bodyPr/>
          <a:lstStyle/>
          <a:p>
            <a:r>
              <a:rPr lang="da-DK"/>
              <a:t>DI </a:t>
            </a:r>
            <a:r>
              <a:rPr lang="da-DK" err="1"/>
              <a:t>advantages</a:t>
            </a:r>
            <a:r>
              <a:rPr lang="da-DK"/>
              <a:t> :</a:t>
            </a:r>
          </a:p>
        </p:txBody>
      </p:sp>
      <p:sp>
        <p:nvSpPr>
          <p:cNvPr id="5" name="Content Placeholder 4">
            <a:extLst>
              <a:ext uri="{FF2B5EF4-FFF2-40B4-BE49-F238E27FC236}">
                <a16:creationId xmlns:a16="http://schemas.microsoft.com/office/drawing/2014/main" id="{4AC25179-0E50-9BC6-D008-60385810FBBA}"/>
              </a:ext>
            </a:extLst>
          </p:cNvPr>
          <p:cNvSpPr>
            <a:spLocks noGrp="1"/>
          </p:cNvSpPr>
          <p:nvPr>
            <p:ph idx="17"/>
          </p:nvPr>
        </p:nvSpPr>
        <p:spPr/>
        <p:txBody>
          <a:bodyPr/>
          <a:lstStyle/>
          <a:p>
            <a:pPr>
              <a:lnSpc>
                <a:spcPct val="150000"/>
              </a:lnSpc>
            </a:pPr>
            <a:r>
              <a:rPr lang="en-US"/>
              <a:t>Reduced Coupling</a:t>
            </a:r>
          </a:p>
          <a:p>
            <a:pPr>
              <a:lnSpc>
                <a:spcPct val="150000"/>
              </a:lnSpc>
            </a:pPr>
            <a:r>
              <a:rPr lang="en-US"/>
              <a:t>Increase testability</a:t>
            </a:r>
          </a:p>
          <a:p>
            <a:pPr>
              <a:lnSpc>
                <a:spcPct val="150000"/>
              </a:lnSpc>
            </a:pPr>
            <a:r>
              <a:rPr lang="en-US"/>
              <a:t>Improved Code maintainability</a:t>
            </a:r>
          </a:p>
          <a:p>
            <a:pPr>
              <a:lnSpc>
                <a:spcPct val="150000"/>
              </a:lnSpc>
            </a:pPr>
            <a:r>
              <a:rPr lang="en-US"/>
              <a:t>Flexibility and reusability</a:t>
            </a:r>
          </a:p>
          <a:p>
            <a:pPr>
              <a:lnSpc>
                <a:spcPct val="150000"/>
              </a:lnSpc>
            </a:pPr>
            <a:r>
              <a:rPr lang="en-US"/>
              <a:t>Simplified Configuration</a:t>
            </a:r>
          </a:p>
          <a:p>
            <a:pPr>
              <a:lnSpc>
                <a:spcPct val="150000"/>
              </a:lnSpc>
            </a:pPr>
            <a:r>
              <a:rPr lang="en-US"/>
              <a:t>Better Resource management</a:t>
            </a:r>
          </a:p>
          <a:p>
            <a:pPr>
              <a:lnSpc>
                <a:spcPct val="150000"/>
              </a:lnSpc>
            </a:pPr>
            <a:r>
              <a:rPr lang="en-US"/>
              <a:t>Boilerplate code reduction</a:t>
            </a:r>
          </a:p>
          <a:p>
            <a:pPr>
              <a:lnSpc>
                <a:spcPct val="150000"/>
              </a:lnSpc>
            </a:pPr>
            <a:r>
              <a:rPr lang="en-US"/>
              <a:t>Concurrent development</a:t>
            </a:r>
          </a:p>
        </p:txBody>
      </p:sp>
      <p:sp>
        <p:nvSpPr>
          <p:cNvPr id="6" name="Slide Number Placeholder 5">
            <a:extLst>
              <a:ext uri="{FF2B5EF4-FFF2-40B4-BE49-F238E27FC236}">
                <a16:creationId xmlns:a16="http://schemas.microsoft.com/office/drawing/2014/main" id="{79828D13-9B4E-B12A-B489-890E4C81DF94}"/>
              </a:ext>
            </a:extLst>
          </p:cNvPr>
          <p:cNvSpPr>
            <a:spLocks noGrp="1"/>
          </p:cNvSpPr>
          <p:nvPr>
            <p:ph type="sldNum" sz="quarter" idx="12"/>
          </p:nvPr>
        </p:nvSpPr>
        <p:spPr/>
        <p:txBody>
          <a:bodyPr/>
          <a:lstStyle/>
          <a:p>
            <a:fld id="{23AA811B-2EBD-4900-905E-5BE206449611}" type="slidenum">
              <a:rPr lang="da-DK" smtClean="0"/>
              <a:pPr/>
              <a:t>27</a:t>
            </a:fld>
            <a:endParaRPr lang="da-DK"/>
          </a:p>
        </p:txBody>
      </p:sp>
    </p:spTree>
    <p:extLst>
      <p:ext uri="{BB962C8B-B14F-4D97-AF65-F5344CB8AC3E}">
        <p14:creationId xmlns:p14="http://schemas.microsoft.com/office/powerpoint/2010/main" val="1725705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C4DEB-B714-0EB6-4D82-3B34E3BFDF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16F036-D4BF-F8F5-BCDD-133534A3A09B}"/>
              </a:ext>
            </a:extLst>
          </p:cNvPr>
          <p:cNvSpPr>
            <a:spLocks noGrp="1"/>
          </p:cNvSpPr>
          <p:nvPr>
            <p:ph type="title"/>
          </p:nvPr>
        </p:nvSpPr>
        <p:spPr/>
        <p:txBody>
          <a:bodyPr/>
          <a:lstStyle/>
          <a:p>
            <a:r>
              <a:rPr lang="en-US"/>
              <a:t>Dependency injection</a:t>
            </a:r>
            <a:endParaRPr lang="en-VN"/>
          </a:p>
        </p:txBody>
      </p:sp>
      <p:sp>
        <p:nvSpPr>
          <p:cNvPr id="3" name="Content Placeholder 2">
            <a:extLst>
              <a:ext uri="{FF2B5EF4-FFF2-40B4-BE49-F238E27FC236}">
                <a16:creationId xmlns:a16="http://schemas.microsoft.com/office/drawing/2014/main" id="{ACAD81CB-6F0B-2D13-B613-3449E447E530}"/>
              </a:ext>
            </a:extLst>
          </p:cNvPr>
          <p:cNvSpPr>
            <a:spLocks noGrp="1"/>
          </p:cNvSpPr>
          <p:nvPr>
            <p:ph idx="17"/>
          </p:nvPr>
        </p:nvSpPr>
        <p:spPr>
          <a:xfrm>
            <a:off x="185738" y="739140"/>
            <a:ext cx="11818937" cy="5261610"/>
          </a:xfrm>
        </p:spPr>
        <p:txBody>
          <a:bodyPr/>
          <a:lstStyle/>
          <a:p>
            <a:pPr rtl="0" fontAlgn="ctr">
              <a:lnSpc>
                <a:spcPct val="150000"/>
              </a:lnSpc>
              <a:buFont typeface="Wingdings" pitchFamily="2" charset="2"/>
              <a:buChar char="§"/>
            </a:pPr>
            <a:r>
              <a:rPr lang="en-US"/>
              <a:t>Add dependencies for dependent class via its constructor.</a:t>
            </a:r>
          </a:p>
        </p:txBody>
      </p:sp>
      <p:sp>
        <p:nvSpPr>
          <p:cNvPr id="4" name="Slide Number Placeholder 3">
            <a:extLst>
              <a:ext uri="{FF2B5EF4-FFF2-40B4-BE49-F238E27FC236}">
                <a16:creationId xmlns:a16="http://schemas.microsoft.com/office/drawing/2014/main" id="{CE0399FB-3A41-8079-C4A1-1F0EA54C3446}"/>
              </a:ext>
            </a:extLst>
          </p:cNvPr>
          <p:cNvSpPr>
            <a:spLocks noGrp="1"/>
          </p:cNvSpPr>
          <p:nvPr>
            <p:ph type="sldNum" sz="quarter" idx="12"/>
          </p:nvPr>
        </p:nvSpPr>
        <p:spPr/>
        <p:txBody>
          <a:bodyPr/>
          <a:lstStyle/>
          <a:p>
            <a:fld id="{23AA811B-2EBD-4900-905E-5BE206449611}" type="slidenum">
              <a:rPr lang="en-GB" smtClean="0"/>
              <a:pPr/>
              <a:t>28</a:t>
            </a:fld>
            <a:endParaRPr lang="en-GB"/>
          </a:p>
        </p:txBody>
      </p:sp>
      <p:pic>
        <p:nvPicPr>
          <p:cNvPr id="19" name="Picture 18">
            <a:extLst>
              <a:ext uri="{FF2B5EF4-FFF2-40B4-BE49-F238E27FC236}">
                <a16:creationId xmlns:a16="http://schemas.microsoft.com/office/drawing/2014/main" id="{8BA1FBBA-0A0D-FEDB-98A2-D16DDD8570A3}"/>
              </a:ext>
            </a:extLst>
          </p:cNvPr>
          <p:cNvPicPr>
            <a:picLocks noChangeAspect="1"/>
          </p:cNvPicPr>
          <p:nvPr/>
        </p:nvPicPr>
        <p:blipFill>
          <a:blip r:embed="rId2"/>
          <a:stretch>
            <a:fillRect/>
          </a:stretch>
        </p:blipFill>
        <p:spPr>
          <a:xfrm>
            <a:off x="185738" y="2423160"/>
            <a:ext cx="5313081" cy="3519916"/>
          </a:xfrm>
          <a:prstGeom prst="rect">
            <a:avLst/>
          </a:prstGeom>
        </p:spPr>
      </p:pic>
      <p:sp>
        <p:nvSpPr>
          <p:cNvPr id="20" name="Rectangle 19">
            <a:extLst>
              <a:ext uri="{FF2B5EF4-FFF2-40B4-BE49-F238E27FC236}">
                <a16:creationId xmlns:a16="http://schemas.microsoft.com/office/drawing/2014/main" id="{1336AA34-4B0B-BD3B-9AA9-5B0AAC23916F}"/>
              </a:ext>
            </a:extLst>
          </p:cNvPr>
          <p:cNvSpPr/>
          <p:nvPr/>
        </p:nvSpPr>
        <p:spPr>
          <a:xfrm>
            <a:off x="345277" y="2423160"/>
            <a:ext cx="759544" cy="3104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err="1">
              <a:solidFill>
                <a:schemeClr val="bg1"/>
              </a:solidFill>
            </a:endParaRPr>
          </a:p>
        </p:txBody>
      </p:sp>
      <p:pic>
        <p:nvPicPr>
          <p:cNvPr id="24" name="Picture 23">
            <a:extLst>
              <a:ext uri="{FF2B5EF4-FFF2-40B4-BE49-F238E27FC236}">
                <a16:creationId xmlns:a16="http://schemas.microsoft.com/office/drawing/2014/main" id="{167366F5-BFAD-CB3B-1B19-C7104988E077}"/>
              </a:ext>
            </a:extLst>
          </p:cNvPr>
          <p:cNvPicPr>
            <a:picLocks noChangeAspect="1"/>
          </p:cNvPicPr>
          <p:nvPr/>
        </p:nvPicPr>
        <p:blipFill>
          <a:blip r:embed="rId3"/>
          <a:stretch>
            <a:fillRect/>
          </a:stretch>
        </p:blipFill>
        <p:spPr>
          <a:xfrm>
            <a:off x="6165833" y="2423160"/>
            <a:ext cx="5367793" cy="4006177"/>
          </a:xfrm>
          <a:prstGeom prst="rect">
            <a:avLst/>
          </a:prstGeom>
        </p:spPr>
      </p:pic>
      <p:sp>
        <p:nvSpPr>
          <p:cNvPr id="25" name="Rectangle 24">
            <a:extLst>
              <a:ext uri="{FF2B5EF4-FFF2-40B4-BE49-F238E27FC236}">
                <a16:creationId xmlns:a16="http://schemas.microsoft.com/office/drawing/2014/main" id="{B8629AFE-113E-8D47-8CB8-E77D8EC377A3}"/>
              </a:ext>
            </a:extLst>
          </p:cNvPr>
          <p:cNvSpPr/>
          <p:nvPr/>
        </p:nvSpPr>
        <p:spPr>
          <a:xfrm>
            <a:off x="6165833" y="2423160"/>
            <a:ext cx="1423687" cy="2464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err="1">
              <a:solidFill>
                <a:schemeClr val="bg1"/>
              </a:solidFill>
            </a:endParaRPr>
          </a:p>
        </p:txBody>
      </p:sp>
      <p:sp>
        <p:nvSpPr>
          <p:cNvPr id="5" name="Rectangle 4">
            <a:extLst>
              <a:ext uri="{FF2B5EF4-FFF2-40B4-BE49-F238E27FC236}">
                <a16:creationId xmlns:a16="http://schemas.microsoft.com/office/drawing/2014/main" id="{284D7204-975C-96C0-B652-790BA1E3DCC9}"/>
              </a:ext>
            </a:extLst>
          </p:cNvPr>
          <p:cNvSpPr/>
          <p:nvPr/>
        </p:nvSpPr>
        <p:spPr>
          <a:xfrm>
            <a:off x="6384908" y="3959316"/>
            <a:ext cx="4940317" cy="8160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err="1">
              <a:solidFill>
                <a:schemeClr val="bg1"/>
              </a:solidFill>
            </a:endParaRPr>
          </a:p>
        </p:txBody>
      </p:sp>
    </p:spTree>
    <p:extLst>
      <p:ext uri="{BB962C8B-B14F-4D97-AF65-F5344CB8AC3E}">
        <p14:creationId xmlns:p14="http://schemas.microsoft.com/office/powerpoint/2010/main" val="3606847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C0567-7FEA-547F-78B3-1756545FAAB6}"/>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D9F75570-C1A1-A687-9EFC-5C86A9988FDB}"/>
              </a:ext>
            </a:extLst>
          </p:cNvPr>
          <p:cNvSpPr>
            <a:spLocks noGrp="1"/>
          </p:cNvSpPr>
          <p:nvPr>
            <p:ph type="dt" sz="half" idx="15"/>
          </p:nvPr>
        </p:nvSpPr>
        <p:spPr>
          <a:xfrm>
            <a:off x="0" y="6858000"/>
            <a:ext cx="0" cy="0"/>
          </a:xfrm>
          <a:prstGeom prst="rect">
            <a:avLst/>
          </a:prstGeom>
        </p:spPr>
        <p:txBody>
          <a:bodyPr vert="horz" lIns="0" tIns="0" rIns="0" bIns="0" rtlCol="0" anchor="b"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21 June, 2023</a:t>
            </a:r>
            <a:endParaRPr lang="da-DK"/>
          </a:p>
        </p:txBody>
      </p:sp>
      <p:sp>
        <p:nvSpPr>
          <p:cNvPr id="3" name="Footer Placeholder 2">
            <a:extLst>
              <a:ext uri="{FF2B5EF4-FFF2-40B4-BE49-F238E27FC236}">
                <a16:creationId xmlns:a16="http://schemas.microsoft.com/office/drawing/2014/main" id="{9F19D830-4CAF-2937-5EAE-8577FD140BAD}"/>
              </a:ext>
            </a:extLst>
          </p:cNvPr>
          <p:cNvSpPr>
            <a:spLocks noGrp="1"/>
          </p:cNvSpPr>
          <p:nvPr>
            <p:ph type="ftr" sz="quarter" idx="16"/>
          </p:nvPr>
        </p:nvSpPr>
        <p:spPr>
          <a:xfrm>
            <a:off x="0" y="6858000"/>
            <a:ext cx="0" cy="0"/>
          </a:xfrm>
          <a:prstGeom prst="rect">
            <a:avLst/>
          </a:prstGeom>
        </p:spPr>
        <p:txBody>
          <a:bodyPr vert="horz" lIns="0" tIns="0" rIns="0" bIns="0" rtlCol="0" anchor="b" anchorCtr="0"/>
          <a:lstStyle>
            <a:defPPr>
              <a:defRPr lang="en-US"/>
            </a:defPPr>
            <a:lvl1pPr marL="0" algn="r"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a-DK"/>
          </a:p>
        </p:txBody>
      </p:sp>
      <p:sp>
        <p:nvSpPr>
          <p:cNvPr id="4" name="Title 3">
            <a:extLst>
              <a:ext uri="{FF2B5EF4-FFF2-40B4-BE49-F238E27FC236}">
                <a16:creationId xmlns:a16="http://schemas.microsoft.com/office/drawing/2014/main" id="{5CDBD31E-F91A-F3CA-0C01-83BDD97D4311}"/>
              </a:ext>
            </a:extLst>
          </p:cNvPr>
          <p:cNvSpPr>
            <a:spLocks noGrp="1"/>
          </p:cNvSpPr>
          <p:nvPr>
            <p:ph type="title"/>
          </p:nvPr>
        </p:nvSpPr>
        <p:spPr/>
        <p:txBody>
          <a:bodyPr/>
          <a:lstStyle/>
          <a:p>
            <a:r>
              <a:rPr lang="da-DK"/>
              <a:t>Spring </a:t>
            </a:r>
            <a:r>
              <a:rPr lang="da-DK" err="1"/>
              <a:t>IoC</a:t>
            </a:r>
            <a:r>
              <a:rPr lang="da-DK"/>
              <a:t> container</a:t>
            </a:r>
          </a:p>
        </p:txBody>
      </p:sp>
      <p:pic>
        <p:nvPicPr>
          <p:cNvPr id="8" name="Content Placeholder 7" descr="A diagram of a software company&#10;&#10;AI-generated content may be incorrect.">
            <a:extLst>
              <a:ext uri="{FF2B5EF4-FFF2-40B4-BE49-F238E27FC236}">
                <a16:creationId xmlns:a16="http://schemas.microsoft.com/office/drawing/2014/main" id="{350A399C-35D5-22BC-DE64-25108B6BAFDE}"/>
              </a:ext>
            </a:extLst>
          </p:cNvPr>
          <p:cNvPicPr>
            <a:picLocks noGrp="1" noChangeAspect="1"/>
          </p:cNvPicPr>
          <p:nvPr>
            <p:ph idx="17"/>
          </p:nvPr>
        </p:nvPicPr>
        <p:blipFill>
          <a:blip r:embed="rId3">
            <a:extLst>
              <a:ext uri="{28A0092B-C50C-407E-A947-70E740481C1C}">
                <a14:useLocalDpi xmlns:a14="http://schemas.microsoft.com/office/drawing/2010/main" val="0"/>
              </a:ext>
            </a:extLst>
          </a:blip>
          <a:srcRect b="19833"/>
          <a:stretch/>
        </p:blipFill>
        <p:spPr>
          <a:xfrm>
            <a:off x="2083860" y="575489"/>
            <a:ext cx="8022691" cy="4364605"/>
          </a:xfrm>
        </p:spPr>
      </p:pic>
      <p:sp>
        <p:nvSpPr>
          <p:cNvPr id="6" name="Slide Number Placeholder 5">
            <a:extLst>
              <a:ext uri="{FF2B5EF4-FFF2-40B4-BE49-F238E27FC236}">
                <a16:creationId xmlns:a16="http://schemas.microsoft.com/office/drawing/2014/main" id="{39E02F38-3620-4D7F-EE90-0C617FA0A801}"/>
              </a:ext>
            </a:extLst>
          </p:cNvPr>
          <p:cNvSpPr>
            <a:spLocks noGrp="1"/>
          </p:cNvSpPr>
          <p:nvPr>
            <p:ph type="sldNum" sz="quarter" idx="12"/>
          </p:nvPr>
        </p:nvSpPr>
        <p:spPr/>
        <p:txBody>
          <a:bodyPr/>
          <a:lstStyle/>
          <a:p>
            <a:fld id="{23AA811B-2EBD-4900-905E-5BE206449611}" type="slidenum">
              <a:rPr lang="da-DK" smtClean="0"/>
              <a:pPr/>
              <a:t>29</a:t>
            </a:fld>
            <a:endParaRPr lang="da-DK"/>
          </a:p>
        </p:txBody>
      </p:sp>
      <p:sp>
        <p:nvSpPr>
          <p:cNvPr id="5" name="Content Placeholder 4">
            <a:extLst>
              <a:ext uri="{FF2B5EF4-FFF2-40B4-BE49-F238E27FC236}">
                <a16:creationId xmlns:a16="http://schemas.microsoft.com/office/drawing/2014/main" id="{DDB3A818-6C15-F4AF-6EA3-91FC439BE884}"/>
              </a:ext>
            </a:extLst>
          </p:cNvPr>
          <p:cNvSpPr txBox="1">
            <a:spLocks/>
          </p:cNvSpPr>
          <p:nvPr/>
        </p:nvSpPr>
        <p:spPr>
          <a:xfrm>
            <a:off x="185736" y="5212828"/>
            <a:ext cx="11818937" cy="854386"/>
          </a:xfrm>
          <a:prstGeom prst="rect">
            <a:avLst/>
          </a:prstGeom>
        </p:spPr>
        <p:txBody>
          <a:bodyPr vert="horz" lIns="0" tIns="0" rIns="0" bIns="0" rtlCol="0">
            <a:normAutofit/>
          </a:bodyPr>
          <a:lstStyle>
            <a:lvl1pPr marL="216000" indent="-216000" algn="l" defTabSz="914400" rtl="0" eaLnBrk="1" latinLnBrk="0" hangingPunct="1">
              <a:lnSpc>
                <a:spcPct val="110000"/>
              </a:lnSpc>
              <a:spcBef>
                <a:spcPts val="0"/>
              </a:spcBef>
              <a:spcAft>
                <a:spcPts val="600"/>
              </a:spcAft>
              <a:buClr>
                <a:schemeClr val="accent5"/>
              </a:buClr>
              <a:buSzPct val="70000"/>
              <a:buFont typeface="Wingdings" panose="05000000000000000000" pitchFamily="2" charset="2"/>
              <a:buChar char="n"/>
              <a:defRPr sz="1800" kern="1200" spc="0" baseline="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600"/>
              </a:spcAft>
              <a:buClr>
                <a:schemeClr val="tx1"/>
              </a:buClr>
              <a:buSzPct val="70000"/>
              <a:buFont typeface="Wingdings" panose="05000000000000000000" pitchFamily="2" charset="2"/>
              <a:buChar char="n"/>
              <a:defRPr sz="1800" kern="1200" spc="0" baseline="0">
                <a:solidFill>
                  <a:schemeClr val="tx1"/>
                </a:solidFill>
                <a:latin typeface="+mn-lt"/>
                <a:ea typeface="+mn-ea"/>
                <a:cs typeface="+mn-cs"/>
              </a:defRPr>
            </a:lvl2pPr>
            <a:lvl3pPr marL="648000" indent="-216000" algn="l" defTabSz="914400" rtl="0" eaLnBrk="1" latinLnBrk="0" hangingPunct="1">
              <a:lnSpc>
                <a:spcPct val="110000"/>
              </a:lnSpc>
              <a:spcBef>
                <a:spcPts val="0"/>
              </a:spcBef>
              <a:spcAft>
                <a:spcPts val="600"/>
              </a:spcAft>
              <a:buClr>
                <a:schemeClr val="tx1"/>
              </a:buClr>
              <a:buSzPct val="70000"/>
              <a:buFont typeface="Wingdings" panose="05000000000000000000" pitchFamily="2" charset="2"/>
              <a:buChar char="n"/>
              <a:defRPr sz="1800" kern="1200" spc="0" baseline="0">
                <a:solidFill>
                  <a:schemeClr val="tx1"/>
                </a:solidFill>
                <a:latin typeface="+mn-lt"/>
                <a:ea typeface="+mn-ea"/>
                <a:cs typeface="+mn-cs"/>
              </a:defRPr>
            </a:lvl3pPr>
            <a:lvl4pPr marL="0" indent="0" algn="l" defTabSz="914400" rtl="0" eaLnBrk="1" latinLnBrk="0" hangingPunct="1">
              <a:lnSpc>
                <a:spcPct val="80000"/>
              </a:lnSpc>
              <a:spcBef>
                <a:spcPts val="0"/>
              </a:spcBef>
              <a:spcAft>
                <a:spcPts val="1200"/>
              </a:spcAft>
              <a:buFont typeface="Arial" panose="020B0604020202020204" pitchFamily="34" charset="0"/>
              <a:buChar char="​"/>
              <a:defRPr sz="2200" b="0" kern="1200" spc="0">
                <a:solidFill>
                  <a:schemeClr val="tx1"/>
                </a:solidFill>
                <a:latin typeface="+mn-lt"/>
                <a:ea typeface="+mn-ea"/>
                <a:cs typeface="+mn-cs"/>
              </a:defRPr>
            </a:lvl4pPr>
            <a:lvl5pPr marL="0" indent="0" algn="l" defTabSz="914400" rtl="0" eaLnBrk="1" latinLnBrk="0" hangingPunct="1">
              <a:lnSpc>
                <a:spcPct val="80000"/>
              </a:lnSpc>
              <a:spcBef>
                <a:spcPts val="0"/>
              </a:spcBef>
              <a:spcAft>
                <a:spcPts val="1200"/>
              </a:spcAft>
              <a:buFont typeface="Arial" panose="020B0604020202020204" pitchFamily="34" charset="0"/>
              <a:buChar char="​"/>
              <a:tabLst/>
              <a:defRPr sz="2200" b="1" kern="1200" spc="0">
                <a:solidFill>
                  <a:schemeClr val="tx1"/>
                </a:solidFill>
                <a:latin typeface="+mn-lt"/>
                <a:ea typeface="+mn-ea"/>
                <a:cs typeface="+mn-cs"/>
              </a:defRPr>
            </a:lvl5pPr>
            <a:lvl6pPr marL="0" indent="0" algn="l" defTabSz="914400" rtl="0" eaLnBrk="1" latinLnBrk="0" hangingPunct="1">
              <a:lnSpc>
                <a:spcPct val="115000"/>
              </a:lnSpc>
              <a:spcBef>
                <a:spcPts val="0"/>
              </a:spcBef>
              <a:spcAft>
                <a:spcPts val="600"/>
              </a:spcAft>
              <a:buFont typeface="Arial" panose="020B0604020202020204" pitchFamily="34" charset="0"/>
              <a:buChar char="​"/>
              <a:defRPr sz="1500" kern="1200" spc="0">
                <a:solidFill>
                  <a:schemeClr val="tx1"/>
                </a:solidFill>
                <a:latin typeface="+mn-lt"/>
                <a:ea typeface="+mn-ea"/>
                <a:cs typeface="+mn-cs"/>
              </a:defRPr>
            </a:lvl6pPr>
            <a:lvl7pPr marL="0" indent="0" algn="l" defTabSz="914400" rtl="0" eaLnBrk="1" latinLnBrk="0" hangingPunct="1">
              <a:lnSpc>
                <a:spcPct val="113000"/>
              </a:lnSpc>
              <a:spcBef>
                <a:spcPts val="0"/>
              </a:spcBef>
              <a:spcAft>
                <a:spcPts val="600"/>
              </a:spcAft>
              <a:buFont typeface="Arial" panose="020B0604020202020204" pitchFamily="34" charset="0"/>
              <a:buChar char="​"/>
              <a:defRPr sz="1200" b="0" kern="1200" spc="0" baseline="0">
                <a:solidFill>
                  <a:schemeClr val="tx1"/>
                </a:solidFill>
                <a:latin typeface="+mn-lt"/>
                <a:ea typeface="+mn-ea"/>
                <a:cs typeface="+mn-cs"/>
              </a:defRPr>
            </a:lvl7pPr>
            <a:lvl8pPr marL="0" indent="0" algn="l" defTabSz="914400" rtl="0" eaLnBrk="1" latinLnBrk="0" hangingPunct="1">
              <a:lnSpc>
                <a:spcPct val="104000"/>
              </a:lnSpc>
              <a:spcBef>
                <a:spcPts val="0"/>
              </a:spcBef>
              <a:spcAft>
                <a:spcPts val="600"/>
              </a:spcAft>
              <a:buFont typeface="Arial" panose="020B0604020202020204" pitchFamily="34" charset="0"/>
              <a:buChar char="​"/>
              <a:defRPr sz="3300" kern="1200" spc="0">
                <a:solidFill>
                  <a:schemeClr val="tx1"/>
                </a:solidFill>
                <a:latin typeface="+mn-lt"/>
                <a:ea typeface="+mn-ea"/>
                <a:cs typeface="+mn-cs"/>
              </a:defRPr>
            </a:lvl8pPr>
            <a:lvl9pPr marL="0" indent="0" algn="l" defTabSz="914400" rtl="0" eaLnBrk="1" latinLnBrk="0" hangingPunct="1">
              <a:lnSpc>
                <a:spcPct val="90000"/>
              </a:lnSpc>
              <a:spcBef>
                <a:spcPts val="0"/>
              </a:spcBef>
              <a:spcAft>
                <a:spcPts val="0"/>
              </a:spcAft>
              <a:buFont typeface="Arial" panose="020B0604020202020204" pitchFamily="34" charset="0"/>
              <a:buChar char="​"/>
              <a:defRPr sz="6400" kern="1200" spc="0" baseline="0">
                <a:solidFill>
                  <a:schemeClr val="tx1"/>
                </a:solidFill>
                <a:latin typeface="+mn-lt"/>
                <a:ea typeface="+mn-ea"/>
                <a:cs typeface="+mn-cs"/>
              </a:defRPr>
            </a:lvl9pPr>
          </a:lstStyle>
          <a:p>
            <a:r>
              <a:rPr lang="en-US"/>
              <a:t>In spring boot, Spring IoC Container acts as injector for all the defined @Bean</a:t>
            </a:r>
          </a:p>
          <a:p>
            <a:pPr marL="0" indent="0">
              <a:buFont typeface="Wingdings" panose="05000000000000000000" pitchFamily="2" charset="2"/>
              <a:buNone/>
            </a:pPr>
            <a:endParaRPr lang="vi-VN"/>
          </a:p>
        </p:txBody>
      </p:sp>
    </p:spTree>
    <p:extLst>
      <p:ext uri="{BB962C8B-B14F-4D97-AF65-F5344CB8AC3E}">
        <p14:creationId xmlns:p14="http://schemas.microsoft.com/office/powerpoint/2010/main" val="1653151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72F610-FDD1-2322-261D-90C3E3729471}"/>
              </a:ext>
            </a:extLst>
          </p:cNvPr>
          <p:cNvSpPr>
            <a:spLocks noGrp="1"/>
          </p:cNvSpPr>
          <p:nvPr>
            <p:ph type="ctrTitle"/>
          </p:nvPr>
        </p:nvSpPr>
        <p:spPr/>
        <p:txBody>
          <a:bodyPr/>
          <a:lstStyle/>
          <a:p>
            <a:r>
              <a:rPr lang="en-US"/>
              <a:t>Prerequisite </a:t>
            </a:r>
          </a:p>
        </p:txBody>
      </p:sp>
      <p:sp>
        <p:nvSpPr>
          <p:cNvPr id="5" name="Subtitle 4">
            <a:extLst>
              <a:ext uri="{FF2B5EF4-FFF2-40B4-BE49-F238E27FC236}">
                <a16:creationId xmlns:a16="http://schemas.microsoft.com/office/drawing/2014/main" id="{63A97E13-F0EB-362C-ED0F-AEF0DC8BFB51}"/>
              </a:ext>
            </a:extLst>
          </p:cNvPr>
          <p:cNvSpPr>
            <a:spLocks noGrp="1"/>
          </p:cNvSpPr>
          <p:nvPr>
            <p:ph type="subTitle" idx="1"/>
          </p:nvPr>
        </p:nvSpPr>
        <p:spPr/>
        <p:txBody>
          <a:bodyPr/>
          <a:lstStyle/>
          <a:p>
            <a:endParaRPr lang="en-US"/>
          </a:p>
        </p:txBody>
      </p:sp>
      <p:sp>
        <p:nvSpPr>
          <p:cNvPr id="3" name="Slide Number Placeholder 2">
            <a:extLst>
              <a:ext uri="{FF2B5EF4-FFF2-40B4-BE49-F238E27FC236}">
                <a16:creationId xmlns:a16="http://schemas.microsoft.com/office/drawing/2014/main" id="{20EC90DA-C25C-2046-CC64-EF885E70E8A2}"/>
              </a:ext>
            </a:extLst>
          </p:cNvPr>
          <p:cNvSpPr>
            <a:spLocks noGrp="1"/>
          </p:cNvSpPr>
          <p:nvPr>
            <p:ph type="sldNum" sz="quarter" idx="12"/>
          </p:nvPr>
        </p:nvSpPr>
        <p:spPr/>
        <p:txBody>
          <a:bodyPr/>
          <a:lstStyle/>
          <a:p>
            <a:fld id="{23AA811B-2EBD-4900-905E-5BE206449611}" type="slidenum">
              <a:rPr lang="en-GB" smtClean="0"/>
              <a:pPr/>
              <a:t>3</a:t>
            </a:fld>
            <a:endParaRPr lang="en-GB"/>
          </a:p>
        </p:txBody>
      </p:sp>
    </p:spTree>
    <p:extLst>
      <p:ext uri="{BB962C8B-B14F-4D97-AF65-F5344CB8AC3E}">
        <p14:creationId xmlns:p14="http://schemas.microsoft.com/office/powerpoint/2010/main" val="4231318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FBFA7-8E7A-8FB8-BA29-E2BDFAB8C376}"/>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B9D99020-EEFC-361A-7D32-23A4022E5C64}"/>
              </a:ext>
            </a:extLst>
          </p:cNvPr>
          <p:cNvSpPr>
            <a:spLocks noGrp="1"/>
          </p:cNvSpPr>
          <p:nvPr>
            <p:ph type="dt" sz="half" idx="15"/>
          </p:nvPr>
        </p:nvSpPr>
        <p:spPr>
          <a:xfrm>
            <a:off x="0" y="6858000"/>
            <a:ext cx="0" cy="0"/>
          </a:xfrm>
          <a:prstGeom prst="rect">
            <a:avLst/>
          </a:prstGeom>
        </p:spPr>
        <p:txBody>
          <a:bodyPr vert="horz" lIns="0" tIns="0" rIns="0" bIns="0" rtlCol="0" anchor="b"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21 June, 2023</a:t>
            </a:r>
            <a:endParaRPr lang="da-DK"/>
          </a:p>
        </p:txBody>
      </p:sp>
      <p:sp>
        <p:nvSpPr>
          <p:cNvPr id="3" name="Footer Placeholder 2">
            <a:extLst>
              <a:ext uri="{FF2B5EF4-FFF2-40B4-BE49-F238E27FC236}">
                <a16:creationId xmlns:a16="http://schemas.microsoft.com/office/drawing/2014/main" id="{5674D05F-C564-CB88-5DBB-FDEBBC68242E}"/>
              </a:ext>
            </a:extLst>
          </p:cNvPr>
          <p:cNvSpPr>
            <a:spLocks noGrp="1"/>
          </p:cNvSpPr>
          <p:nvPr>
            <p:ph type="ftr" sz="quarter" idx="16"/>
          </p:nvPr>
        </p:nvSpPr>
        <p:spPr>
          <a:xfrm>
            <a:off x="0" y="6858000"/>
            <a:ext cx="0" cy="0"/>
          </a:xfrm>
          <a:prstGeom prst="rect">
            <a:avLst/>
          </a:prstGeom>
        </p:spPr>
        <p:txBody>
          <a:bodyPr vert="horz" lIns="0" tIns="0" rIns="0" bIns="0" rtlCol="0" anchor="b" anchorCtr="0"/>
          <a:lstStyle>
            <a:defPPr>
              <a:defRPr lang="en-US"/>
            </a:defPPr>
            <a:lvl1pPr marL="0" algn="r"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a-DK"/>
          </a:p>
        </p:txBody>
      </p:sp>
      <p:sp>
        <p:nvSpPr>
          <p:cNvPr id="4" name="Title 3">
            <a:extLst>
              <a:ext uri="{FF2B5EF4-FFF2-40B4-BE49-F238E27FC236}">
                <a16:creationId xmlns:a16="http://schemas.microsoft.com/office/drawing/2014/main" id="{547197CC-F2BC-F1CC-77E8-DD6477B96164}"/>
              </a:ext>
            </a:extLst>
          </p:cNvPr>
          <p:cNvSpPr>
            <a:spLocks noGrp="1"/>
          </p:cNvSpPr>
          <p:nvPr>
            <p:ph type="title"/>
          </p:nvPr>
        </p:nvSpPr>
        <p:spPr/>
        <p:txBody>
          <a:bodyPr/>
          <a:lstStyle/>
          <a:p>
            <a:r>
              <a:rPr lang="da-DK"/>
              <a:t>Spring </a:t>
            </a:r>
            <a:r>
              <a:rPr lang="da-DK" err="1"/>
              <a:t>IoC</a:t>
            </a:r>
            <a:r>
              <a:rPr lang="da-DK"/>
              <a:t> container</a:t>
            </a:r>
          </a:p>
        </p:txBody>
      </p:sp>
      <p:sp>
        <p:nvSpPr>
          <p:cNvPr id="6" name="Slide Number Placeholder 5">
            <a:extLst>
              <a:ext uri="{FF2B5EF4-FFF2-40B4-BE49-F238E27FC236}">
                <a16:creationId xmlns:a16="http://schemas.microsoft.com/office/drawing/2014/main" id="{7BE32BB0-A7EB-637B-A4FF-4E72A71E3F34}"/>
              </a:ext>
            </a:extLst>
          </p:cNvPr>
          <p:cNvSpPr>
            <a:spLocks noGrp="1"/>
          </p:cNvSpPr>
          <p:nvPr>
            <p:ph type="sldNum" sz="quarter" idx="12"/>
          </p:nvPr>
        </p:nvSpPr>
        <p:spPr/>
        <p:txBody>
          <a:bodyPr/>
          <a:lstStyle/>
          <a:p>
            <a:fld id="{23AA811B-2EBD-4900-905E-5BE206449611}" type="slidenum">
              <a:rPr lang="da-DK" smtClean="0"/>
              <a:pPr/>
              <a:t>30</a:t>
            </a:fld>
            <a:endParaRPr lang="da-DK"/>
          </a:p>
        </p:txBody>
      </p:sp>
      <p:sp>
        <p:nvSpPr>
          <p:cNvPr id="7" name="Content Placeholder 6">
            <a:extLst>
              <a:ext uri="{FF2B5EF4-FFF2-40B4-BE49-F238E27FC236}">
                <a16:creationId xmlns:a16="http://schemas.microsoft.com/office/drawing/2014/main" id="{3910EE9F-BE1C-2DD1-BEB4-0FC7302BEF68}"/>
              </a:ext>
            </a:extLst>
          </p:cNvPr>
          <p:cNvSpPr>
            <a:spLocks noGrp="1"/>
          </p:cNvSpPr>
          <p:nvPr>
            <p:ph idx="17"/>
          </p:nvPr>
        </p:nvSpPr>
        <p:spPr/>
        <p:txBody>
          <a:bodyPr/>
          <a:lstStyle/>
          <a:p>
            <a:r>
              <a:rPr lang="en-US"/>
              <a:t>In Spring, we have 2 types of IoC container : </a:t>
            </a:r>
            <a:r>
              <a:rPr lang="en-US" err="1"/>
              <a:t>BeanFactory</a:t>
            </a:r>
            <a:r>
              <a:rPr lang="en-US"/>
              <a:t> and </a:t>
            </a:r>
            <a:r>
              <a:rPr lang="en-US" err="1"/>
              <a:t>ApplicationContext</a:t>
            </a:r>
            <a:r>
              <a:rPr lang="en-US"/>
              <a:t> </a:t>
            </a:r>
          </a:p>
        </p:txBody>
      </p:sp>
      <p:sp>
        <p:nvSpPr>
          <p:cNvPr id="9" name="Rectangle 8">
            <a:extLst>
              <a:ext uri="{FF2B5EF4-FFF2-40B4-BE49-F238E27FC236}">
                <a16:creationId xmlns:a16="http://schemas.microsoft.com/office/drawing/2014/main" id="{0AEADAB3-8091-437C-3F50-DCAADF2CF55B}"/>
              </a:ext>
            </a:extLst>
          </p:cNvPr>
          <p:cNvSpPr/>
          <p:nvPr/>
        </p:nvSpPr>
        <p:spPr>
          <a:xfrm>
            <a:off x="3317192" y="2361217"/>
            <a:ext cx="2743200" cy="4614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vi-VN" sz="1400" noProof="0">
                <a:solidFill>
                  <a:schemeClr val="bg1"/>
                </a:solidFill>
              </a:rPr>
              <a:t>BeanFactory</a:t>
            </a:r>
            <a:endParaRPr lang="en-US" sz="1400" noProof="0" err="1">
              <a:solidFill>
                <a:schemeClr val="bg1"/>
              </a:solidFill>
            </a:endParaRPr>
          </a:p>
        </p:txBody>
      </p:sp>
      <p:sp>
        <p:nvSpPr>
          <p:cNvPr id="10" name="Rectangle 9">
            <a:extLst>
              <a:ext uri="{FF2B5EF4-FFF2-40B4-BE49-F238E27FC236}">
                <a16:creationId xmlns:a16="http://schemas.microsoft.com/office/drawing/2014/main" id="{09378B79-7CF9-679F-B5BE-76AEA993C843}"/>
              </a:ext>
            </a:extLst>
          </p:cNvPr>
          <p:cNvSpPr/>
          <p:nvPr/>
        </p:nvSpPr>
        <p:spPr>
          <a:xfrm>
            <a:off x="5140295" y="3428998"/>
            <a:ext cx="2743200" cy="4614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vi-VN" sz="1400" noProof="0">
                <a:solidFill>
                  <a:schemeClr val="bg1"/>
                </a:solidFill>
              </a:rPr>
              <a:t>ApplicationContext</a:t>
            </a:r>
            <a:endParaRPr lang="en-US" sz="1400" noProof="0" err="1">
              <a:solidFill>
                <a:schemeClr val="bg1"/>
              </a:solidFill>
            </a:endParaRPr>
          </a:p>
        </p:txBody>
      </p:sp>
      <p:sp>
        <p:nvSpPr>
          <p:cNvPr id="11" name="Rectangle 10">
            <a:extLst>
              <a:ext uri="{FF2B5EF4-FFF2-40B4-BE49-F238E27FC236}">
                <a16:creationId xmlns:a16="http://schemas.microsoft.com/office/drawing/2014/main" id="{66FD9AF6-74FA-0696-6840-9A632454186B}"/>
              </a:ext>
            </a:extLst>
          </p:cNvPr>
          <p:cNvSpPr/>
          <p:nvPr/>
        </p:nvSpPr>
        <p:spPr>
          <a:xfrm>
            <a:off x="1526848" y="3423027"/>
            <a:ext cx="2743200" cy="4614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vi-VN" sz="1400" noProof="0">
                <a:solidFill>
                  <a:schemeClr val="bg1"/>
                </a:solidFill>
              </a:rPr>
              <a:t>XmlBeanFactory</a:t>
            </a:r>
            <a:endParaRPr lang="en-US" sz="1400" noProof="0" err="1">
              <a:solidFill>
                <a:schemeClr val="bg1"/>
              </a:solidFill>
            </a:endParaRPr>
          </a:p>
        </p:txBody>
      </p:sp>
      <p:sp>
        <p:nvSpPr>
          <p:cNvPr id="12" name="Rectangle 11">
            <a:extLst>
              <a:ext uri="{FF2B5EF4-FFF2-40B4-BE49-F238E27FC236}">
                <a16:creationId xmlns:a16="http://schemas.microsoft.com/office/drawing/2014/main" id="{8BF32742-11B2-3110-559E-4DE7F39444A4}"/>
              </a:ext>
            </a:extLst>
          </p:cNvPr>
          <p:cNvSpPr/>
          <p:nvPr/>
        </p:nvSpPr>
        <p:spPr>
          <a:xfrm>
            <a:off x="1026563" y="4958252"/>
            <a:ext cx="3199688" cy="4614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vi-VN" sz="1400" noProof="0">
                <a:solidFill>
                  <a:schemeClr val="bg1"/>
                </a:solidFill>
              </a:rPr>
              <a:t>ClassPathXmlApplicationContext</a:t>
            </a:r>
            <a:endParaRPr lang="en-US" sz="1400" noProof="0" err="1">
              <a:solidFill>
                <a:schemeClr val="bg1"/>
              </a:solidFill>
            </a:endParaRPr>
          </a:p>
        </p:txBody>
      </p:sp>
      <p:sp>
        <p:nvSpPr>
          <p:cNvPr id="13" name="Rectangle 12">
            <a:extLst>
              <a:ext uri="{FF2B5EF4-FFF2-40B4-BE49-F238E27FC236}">
                <a16:creationId xmlns:a16="http://schemas.microsoft.com/office/drawing/2014/main" id="{8D388EF6-055B-D598-5F76-167F76BC0F1E}"/>
              </a:ext>
            </a:extLst>
          </p:cNvPr>
          <p:cNvSpPr/>
          <p:nvPr/>
        </p:nvSpPr>
        <p:spPr>
          <a:xfrm>
            <a:off x="4519613" y="4958251"/>
            <a:ext cx="3123488" cy="4614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vi-VN" sz="1400" noProof="0">
                <a:solidFill>
                  <a:schemeClr val="bg1"/>
                </a:solidFill>
              </a:rPr>
              <a:t>FileSystemXmlApplicationContext</a:t>
            </a:r>
            <a:endParaRPr lang="en-US" sz="1400" noProof="0" err="1">
              <a:solidFill>
                <a:schemeClr val="bg1"/>
              </a:solidFill>
            </a:endParaRPr>
          </a:p>
        </p:txBody>
      </p:sp>
      <p:sp>
        <p:nvSpPr>
          <p:cNvPr id="14" name="Rectangle 13">
            <a:extLst>
              <a:ext uri="{FF2B5EF4-FFF2-40B4-BE49-F238E27FC236}">
                <a16:creationId xmlns:a16="http://schemas.microsoft.com/office/drawing/2014/main" id="{C79AECE2-A356-5D71-93FC-EE252E1BD3D2}"/>
              </a:ext>
            </a:extLst>
          </p:cNvPr>
          <p:cNvSpPr/>
          <p:nvPr/>
        </p:nvSpPr>
        <p:spPr>
          <a:xfrm>
            <a:off x="7991001" y="4958252"/>
            <a:ext cx="3819288" cy="4614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vi-VN" sz="1400" noProof="0">
                <a:solidFill>
                  <a:schemeClr val="bg1"/>
                </a:solidFill>
              </a:rPr>
              <a:t>AnnotationConfigWebApplicationContext</a:t>
            </a:r>
            <a:endParaRPr lang="en-US" sz="1400" noProof="0" err="1">
              <a:solidFill>
                <a:schemeClr val="bg1"/>
              </a:solidFill>
            </a:endParaRPr>
          </a:p>
        </p:txBody>
      </p:sp>
      <p:cxnSp>
        <p:nvCxnSpPr>
          <p:cNvPr id="16" name="Straight Arrow Connector 15">
            <a:extLst>
              <a:ext uri="{FF2B5EF4-FFF2-40B4-BE49-F238E27FC236}">
                <a16:creationId xmlns:a16="http://schemas.microsoft.com/office/drawing/2014/main" id="{E1980442-EF8D-B7B9-D8F5-3605AC175EC8}"/>
              </a:ext>
            </a:extLst>
          </p:cNvPr>
          <p:cNvCxnSpPr>
            <a:stCxn id="10" idx="0"/>
            <a:endCxn id="9" idx="2"/>
          </p:cNvCxnSpPr>
          <p:nvPr/>
        </p:nvCxnSpPr>
        <p:spPr>
          <a:xfrm flipH="1" flipV="1">
            <a:off x="4688792" y="2822690"/>
            <a:ext cx="1823103" cy="606308"/>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B0312C0-178A-E9FF-5E8F-B42421A674E7}"/>
              </a:ext>
            </a:extLst>
          </p:cNvPr>
          <p:cNvCxnSpPr>
            <a:cxnSpLocks/>
            <a:stCxn id="11" idx="0"/>
            <a:endCxn id="9" idx="2"/>
          </p:cNvCxnSpPr>
          <p:nvPr/>
        </p:nvCxnSpPr>
        <p:spPr>
          <a:xfrm flipV="1">
            <a:off x="2898448" y="2822690"/>
            <a:ext cx="1790344" cy="600337"/>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81F37F-192A-3504-63CF-A3F94AC01E70}"/>
              </a:ext>
            </a:extLst>
          </p:cNvPr>
          <p:cNvCxnSpPr>
            <a:cxnSpLocks/>
            <a:stCxn id="12" idx="0"/>
            <a:endCxn id="10" idx="2"/>
          </p:cNvCxnSpPr>
          <p:nvPr/>
        </p:nvCxnSpPr>
        <p:spPr>
          <a:xfrm flipV="1">
            <a:off x="2626407" y="3890471"/>
            <a:ext cx="3885488" cy="1067781"/>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09AA17D-BB15-7B14-C72D-77CABB36E854}"/>
              </a:ext>
            </a:extLst>
          </p:cNvPr>
          <p:cNvCxnSpPr>
            <a:cxnSpLocks/>
            <a:stCxn id="13" idx="0"/>
            <a:endCxn id="10" idx="2"/>
          </p:cNvCxnSpPr>
          <p:nvPr/>
        </p:nvCxnSpPr>
        <p:spPr>
          <a:xfrm flipV="1">
            <a:off x="6081357" y="3890471"/>
            <a:ext cx="430538" cy="1067780"/>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AFDF60B-84A3-A145-60DA-23CC1749297A}"/>
              </a:ext>
            </a:extLst>
          </p:cNvPr>
          <p:cNvCxnSpPr>
            <a:cxnSpLocks/>
            <a:stCxn id="14" idx="0"/>
            <a:endCxn id="10" idx="2"/>
          </p:cNvCxnSpPr>
          <p:nvPr/>
        </p:nvCxnSpPr>
        <p:spPr>
          <a:xfrm flipH="1" flipV="1">
            <a:off x="6511895" y="3890471"/>
            <a:ext cx="3388750" cy="1067781"/>
          </a:xfrm>
          <a:prstGeom prst="straightConnector1">
            <a:avLst/>
          </a:prstGeom>
          <a:ln w="63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50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DD509A-40DF-06EF-AC18-9C1F01B67E2F}"/>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EFBFF9AD-9D30-9B5D-101F-EFDBD113FD06}"/>
              </a:ext>
            </a:extLst>
          </p:cNvPr>
          <p:cNvSpPr>
            <a:spLocks noGrp="1"/>
          </p:cNvSpPr>
          <p:nvPr>
            <p:ph type="dt" sz="half" idx="15"/>
          </p:nvPr>
        </p:nvSpPr>
        <p:spPr>
          <a:xfrm>
            <a:off x="0" y="6858000"/>
            <a:ext cx="0" cy="0"/>
          </a:xfrm>
          <a:prstGeom prst="rect">
            <a:avLst/>
          </a:prstGeom>
        </p:spPr>
        <p:txBody>
          <a:bodyPr vert="horz" lIns="0" tIns="0" rIns="0" bIns="0" rtlCol="0" anchor="b"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21 June, 2023</a:t>
            </a:r>
            <a:endParaRPr lang="da-DK"/>
          </a:p>
        </p:txBody>
      </p:sp>
      <p:sp>
        <p:nvSpPr>
          <p:cNvPr id="3" name="Footer Placeholder 2">
            <a:extLst>
              <a:ext uri="{FF2B5EF4-FFF2-40B4-BE49-F238E27FC236}">
                <a16:creationId xmlns:a16="http://schemas.microsoft.com/office/drawing/2014/main" id="{22323746-3A36-CB1B-DE02-3D7DBEC37F12}"/>
              </a:ext>
            </a:extLst>
          </p:cNvPr>
          <p:cNvSpPr>
            <a:spLocks noGrp="1"/>
          </p:cNvSpPr>
          <p:nvPr>
            <p:ph type="ftr" sz="quarter" idx="16"/>
          </p:nvPr>
        </p:nvSpPr>
        <p:spPr>
          <a:xfrm>
            <a:off x="0" y="6858000"/>
            <a:ext cx="0" cy="0"/>
          </a:xfrm>
          <a:prstGeom prst="rect">
            <a:avLst/>
          </a:prstGeom>
        </p:spPr>
        <p:txBody>
          <a:bodyPr vert="horz" lIns="0" tIns="0" rIns="0" bIns="0" rtlCol="0" anchor="b" anchorCtr="0"/>
          <a:lstStyle>
            <a:defPPr>
              <a:defRPr lang="en-US"/>
            </a:defPPr>
            <a:lvl1pPr marL="0" algn="r"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a-DK"/>
          </a:p>
        </p:txBody>
      </p:sp>
      <p:sp>
        <p:nvSpPr>
          <p:cNvPr id="4" name="Title 3">
            <a:extLst>
              <a:ext uri="{FF2B5EF4-FFF2-40B4-BE49-F238E27FC236}">
                <a16:creationId xmlns:a16="http://schemas.microsoft.com/office/drawing/2014/main" id="{CF0727AC-951E-A86F-A35F-ABA498ABACAD}"/>
              </a:ext>
            </a:extLst>
          </p:cNvPr>
          <p:cNvSpPr>
            <a:spLocks noGrp="1"/>
          </p:cNvSpPr>
          <p:nvPr>
            <p:ph type="title"/>
          </p:nvPr>
        </p:nvSpPr>
        <p:spPr/>
        <p:txBody>
          <a:bodyPr/>
          <a:lstStyle/>
          <a:p>
            <a:r>
              <a:rPr lang="en-US" err="1"/>
              <a:t>Keytake</a:t>
            </a:r>
            <a:r>
              <a:rPr lang="en-US"/>
              <a:t> away !</a:t>
            </a:r>
            <a:endParaRPr lang="da-DK"/>
          </a:p>
        </p:txBody>
      </p:sp>
      <p:sp>
        <p:nvSpPr>
          <p:cNvPr id="5" name="Content Placeholder 4">
            <a:extLst>
              <a:ext uri="{FF2B5EF4-FFF2-40B4-BE49-F238E27FC236}">
                <a16:creationId xmlns:a16="http://schemas.microsoft.com/office/drawing/2014/main" id="{BFDE80C7-D965-9D10-1542-C5FD97F21DA2}"/>
              </a:ext>
            </a:extLst>
          </p:cNvPr>
          <p:cNvSpPr>
            <a:spLocks noGrp="1"/>
          </p:cNvSpPr>
          <p:nvPr>
            <p:ph idx="17"/>
          </p:nvPr>
        </p:nvSpPr>
        <p:spPr/>
        <p:txBody>
          <a:bodyPr/>
          <a:lstStyle/>
          <a:p>
            <a:pPr>
              <a:lnSpc>
                <a:spcPct val="150000"/>
              </a:lnSpc>
            </a:pPr>
            <a:r>
              <a:rPr lang="en-US"/>
              <a:t>In Sprin, the </a:t>
            </a:r>
            <a:r>
              <a:rPr lang="en-US" b="1"/>
              <a:t>IoC (Inversion of Control) Container </a:t>
            </a:r>
            <a:r>
              <a:rPr lang="en-US"/>
              <a:t>is responsible for managing </a:t>
            </a:r>
            <a:r>
              <a:rPr lang="en-US" b="1"/>
              <a:t>Beans</a:t>
            </a:r>
            <a:r>
              <a:rPr lang="en-US"/>
              <a:t>, which are Java objects created, configured, and managed by Spring. </a:t>
            </a:r>
          </a:p>
          <a:p>
            <a:pPr>
              <a:lnSpc>
                <a:spcPct val="150000"/>
              </a:lnSpc>
            </a:pPr>
            <a:r>
              <a:rPr lang="en-US" b="1"/>
              <a:t>Dependency Injection (DI) </a:t>
            </a:r>
            <a:r>
              <a:rPr lang="en-US"/>
              <a:t>allows Spring to automatically inject dependencies into these beans, reducing manual object creation and improving modularity.</a:t>
            </a:r>
          </a:p>
          <a:p>
            <a:pPr>
              <a:lnSpc>
                <a:spcPct val="150000"/>
              </a:lnSpc>
            </a:pPr>
            <a:r>
              <a:rPr lang="en-US"/>
              <a:t>When setting up a Spring Boot project:</a:t>
            </a:r>
          </a:p>
          <a:p>
            <a:pPr lvl="1">
              <a:lnSpc>
                <a:spcPct val="150000"/>
              </a:lnSpc>
            </a:pPr>
            <a:r>
              <a:rPr lang="en-US"/>
              <a:t>Mark classes as Beans – Use annotations like </a:t>
            </a:r>
            <a:r>
              <a:rPr lang="en-US" b="1"/>
              <a:t>@RestController</a:t>
            </a:r>
            <a:r>
              <a:rPr lang="en-US"/>
              <a:t>, </a:t>
            </a:r>
            <a:r>
              <a:rPr lang="en-US" b="1"/>
              <a:t>@Component</a:t>
            </a:r>
            <a:r>
              <a:rPr lang="en-US"/>
              <a:t>, </a:t>
            </a:r>
            <a:r>
              <a:rPr lang="en-US" b="1"/>
              <a:t>@Service</a:t>
            </a:r>
            <a:r>
              <a:rPr lang="en-US"/>
              <a:t>, or define them with </a:t>
            </a:r>
            <a:r>
              <a:rPr lang="en-US" b="1"/>
              <a:t>@Bean </a:t>
            </a:r>
            <a:r>
              <a:rPr lang="en-US"/>
              <a:t>in a </a:t>
            </a:r>
            <a:r>
              <a:rPr lang="en-US" b="1"/>
              <a:t>@Configuration </a:t>
            </a:r>
            <a:r>
              <a:rPr lang="en-US"/>
              <a:t>class</a:t>
            </a:r>
          </a:p>
          <a:p>
            <a:pPr lvl="1">
              <a:lnSpc>
                <a:spcPct val="150000"/>
              </a:lnSpc>
            </a:pPr>
            <a:r>
              <a:rPr lang="en-US"/>
              <a:t>Enable DI – Use </a:t>
            </a:r>
            <a:r>
              <a:rPr lang="en-US" b="1"/>
              <a:t>@Autowired </a:t>
            </a:r>
            <a:r>
              <a:rPr lang="en-US"/>
              <a:t>or </a:t>
            </a:r>
            <a:r>
              <a:rPr lang="en-US" b="1"/>
              <a:t>constructor injection </a:t>
            </a:r>
            <a:r>
              <a:rPr lang="en-US"/>
              <a:t>to let Spring manage dependencies.</a:t>
            </a:r>
          </a:p>
          <a:p>
            <a:pPr lvl="1">
              <a:lnSpc>
                <a:spcPct val="150000"/>
              </a:lnSpc>
            </a:pPr>
            <a:r>
              <a:rPr lang="en-US"/>
              <a:t>IoC Container (</a:t>
            </a:r>
            <a:r>
              <a:rPr lang="en-US" err="1"/>
              <a:t>ApplicationContext</a:t>
            </a:r>
            <a:r>
              <a:rPr lang="en-US"/>
              <a:t>) – Spring Boot automatically scans and registers beans, handling object lifecycle and dependencies. </a:t>
            </a:r>
          </a:p>
        </p:txBody>
      </p:sp>
      <p:sp>
        <p:nvSpPr>
          <p:cNvPr id="6" name="Slide Number Placeholder 5">
            <a:extLst>
              <a:ext uri="{FF2B5EF4-FFF2-40B4-BE49-F238E27FC236}">
                <a16:creationId xmlns:a16="http://schemas.microsoft.com/office/drawing/2014/main" id="{71A6856E-A27D-8CD1-3266-7DF2750944E1}"/>
              </a:ext>
            </a:extLst>
          </p:cNvPr>
          <p:cNvSpPr>
            <a:spLocks noGrp="1"/>
          </p:cNvSpPr>
          <p:nvPr>
            <p:ph type="sldNum" sz="quarter" idx="12"/>
          </p:nvPr>
        </p:nvSpPr>
        <p:spPr/>
        <p:txBody>
          <a:bodyPr/>
          <a:lstStyle/>
          <a:p>
            <a:fld id="{23AA811B-2EBD-4900-905E-5BE206449611}" type="slidenum">
              <a:rPr lang="da-DK" smtClean="0"/>
              <a:pPr/>
              <a:t>31</a:t>
            </a:fld>
            <a:endParaRPr lang="da-DK"/>
          </a:p>
        </p:txBody>
      </p:sp>
    </p:spTree>
    <p:extLst>
      <p:ext uri="{BB962C8B-B14F-4D97-AF65-F5344CB8AC3E}">
        <p14:creationId xmlns:p14="http://schemas.microsoft.com/office/powerpoint/2010/main" val="747895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D752D-C7AA-F17F-6609-9E3B45DD3844}"/>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6F0E5CED-C09A-5A15-6AEA-3A3DF1F48704}"/>
              </a:ext>
            </a:extLst>
          </p:cNvPr>
          <p:cNvSpPr>
            <a:spLocks noGrp="1"/>
          </p:cNvSpPr>
          <p:nvPr>
            <p:ph type="dt" sz="half" idx="15"/>
          </p:nvPr>
        </p:nvSpPr>
        <p:spPr>
          <a:xfrm>
            <a:off x="0" y="6858000"/>
            <a:ext cx="0" cy="0"/>
          </a:xfrm>
          <a:prstGeom prst="rect">
            <a:avLst/>
          </a:prstGeom>
        </p:spPr>
        <p:txBody>
          <a:bodyPr vert="horz" lIns="0" tIns="0" rIns="0" bIns="0" rtlCol="0" anchor="b"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21 June, 2023</a:t>
            </a:r>
            <a:endParaRPr lang="da-DK"/>
          </a:p>
        </p:txBody>
      </p:sp>
      <p:sp>
        <p:nvSpPr>
          <p:cNvPr id="3" name="Footer Placeholder 2">
            <a:extLst>
              <a:ext uri="{FF2B5EF4-FFF2-40B4-BE49-F238E27FC236}">
                <a16:creationId xmlns:a16="http://schemas.microsoft.com/office/drawing/2014/main" id="{8518C385-26F4-BE77-8C2F-37DAB5B39788}"/>
              </a:ext>
            </a:extLst>
          </p:cNvPr>
          <p:cNvSpPr>
            <a:spLocks noGrp="1"/>
          </p:cNvSpPr>
          <p:nvPr>
            <p:ph type="ftr" sz="quarter" idx="16"/>
          </p:nvPr>
        </p:nvSpPr>
        <p:spPr>
          <a:xfrm>
            <a:off x="0" y="6858000"/>
            <a:ext cx="0" cy="0"/>
          </a:xfrm>
          <a:prstGeom prst="rect">
            <a:avLst/>
          </a:prstGeom>
        </p:spPr>
        <p:txBody>
          <a:bodyPr vert="horz" lIns="0" tIns="0" rIns="0" bIns="0" rtlCol="0" anchor="b" anchorCtr="0"/>
          <a:lstStyle>
            <a:defPPr>
              <a:defRPr lang="en-US"/>
            </a:defPPr>
            <a:lvl1pPr marL="0" algn="r"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a-DK"/>
          </a:p>
        </p:txBody>
      </p:sp>
      <p:sp>
        <p:nvSpPr>
          <p:cNvPr id="4" name="Title 3">
            <a:extLst>
              <a:ext uri="{FF2B5EF4-FFF2-40B4-BE49-F238E27FC236}">
                <a16:creationId xmlns:a16="http://schemas.microsoft.com/office/drawing/2014/main" id="{4B34F6CC-98AA-06B6-0079-C1098C85D48D}"/>
              </a:ext>
            </a:extLst>
          </p:cNvPr>
          <p:cNvSpPr>
            <a:spLocks noGrp="1"/>
          </p:cNvSpPr>
          <p:nvPr>
            <p:ph type="title"/>
          </p:nvPr>
        </p:nvSpPr>
        <p:spPr/>
        <p:txBody>
          <a:bodyPr/>
          <a:lstStyle/>
          <a:p>
            <a:r>
              <a:rPr lang="da-DK" err="1"/>
              <a:t>Further</a:t>
            </a:r>
            <a:r>
              <a:rPr lang="da-DK"/>
              <a:t> research</a:t>
            </a:r>
          </a:p>
        </p:txBody>
      </p:sp>
      <p:sp>
        <p:nvSpPr>
          <p:cNvPr id="6" name="Slide Number Placeholder 5">
            <a:extLst>
              <a:ext uri="{FF2B5EF4-FFF2-40B4-BE49-F238E27FC236}">
                <a16:creationId xmlns:a16="http://schemas.microsoft.com/office/drawing/2014/main" id="{EB1957E1-A0BF-746A-BD7A-764B585BCFDC}"/>
              </a:ext>
            </a:extLst>
          </p:cNvPr>
          <p:cNvSpPr>
            <a:spLocks noGrp="1"/>
          </p:cNvSpPr>
          <p:nvPr>
            <p:ph type="sldNum" sz="quarter" idx="12"/>
          </p:nvPr>
        </p:nvSpPr>
        <p:spPr/>
        <p:txBody>
          <a:bodyPr/>
          <a:lstStyle/>
          <a:p>
            <a:fld id="{23AA811B-2EBD-4900-905E-5BE206449611}" type="slidenum">
              <a:rPr lang="da-DK" smtClean="0"/>
              <a:pPr/>
              <a:t>32</a:t>
            </a:fld>
            <a:endParaRPr lang="da-DK"/>
          </a:p>
        </p:txBody>
      </p:sp>
      <p:sp>
        <p:nvSpPr>
          <p:cNvPr id="21" name="Content Placeholder 20">
            <a:extLst>
              <a:ext uri="{FF2B5EF4-FFF2-40B4-BE49-F238E27FC236}">
                <a16:creationId xmlns:a16="http://schemas.microsoft.com/office/drawing/2014/main" id="{A435FBAF-D0FA-C563-5980-A2421D7963BA}"/>
              </a:ext>
            </a:extLst>
          </p:cNvPr>
          <p:cNvSpPr>
            <a:spLocks noGrp="1"/>
          </p:cNvSpPr>
          <p:nvPr>
            <p:ph idx="17"/>
          </p:nvPr>
        </p:nvSpPr>
        <p:spPr/>
        <p:txBody>
          <a:bodyPr>
            <a:noAutofit/>
          </a:bodyPr>
          <a:lstStyle/>
          <a:p>
            <a:pPr>
              <a:lnSpc>
                <a:spcPct val="100000"/>
              </a:lnSpc>
            </a:pPr>
            <a:r>
              <a:rPr lang="en-US"/>
              <a:t>Spring beans : </a:t>
            </a:r>
          </a:p>
          <a:p>
            <a:pPr lvl="1">
              <a:lnSpc>
                <a:spcPct val="100000"/>
              </a:lnSpc>
            </a:pPr>
            <a:r>
              <a:rPr lang="en-US"/>
              <a:t>Lifecycle</a:t>
            </a:r>
            <a:r>
              <a:rPr lang="vi-VN"/>
              <a:t> and callbacks</a:t>
            </a:r>
            <a:r>
              <a:rPr lang="en-US"/>
              <a:t> @PostConstruct, @PreDestroy</a:t>
            </a:r>
          </a:p>
          <a:p>
            <a:pPr lvl="1">
              <a:lnSpc>
                <a:spcPct val="100000"/>
              </a:lnSpc>
            </a:pPr>
            <a:r>
              <a:rPr lang="en-US"/>
              <a:t>Beans scope : Singleton, Session,…</a:t>
            </a:r>
            <a:endParaRPr lang="vi-VN"/>
          </a:p>
          <a:p>
            <a:pPr>
              <a:lnSpc>
                <a:spcPct val="100000"/>
              </a:lnSpc>
            </a:pPr>
            <a:r>
              <a:rPr lang="en-US"/>
              <a:t>SOLID principles in OOP</a:t>
            </a:r>
            <a:r>
              <a:rPr lang="vi-VN"/>
              <a:t> </a:t>
            </a:r>
            <a:endParaRPr lang="en-US"/>
          </a:p>
          <a:p>
            <a:pPr>
              <a:lnSpc>
                <a:spcPct val="100000"/>
              </a:lnSpc>
            </a:pPr>
            <a:r>
              <a:rPr lang="en-US"/>
              <a:t>Further features of Maven</a:t>
            </a:r>
          </a:p>
          <a:p>
            <a:pPr>
              <a:lnSpc>
                <a:spcPct val="100000"/>
              </a:lnSpc>
            </a:pPr>
            <a:r>
              <a:rPr lang="en-US"/>
              <a:t>Use case of Jar and War file</a:t>
            </a:r>
          </a:p>
          <a:p>
            <a:pPr>
              <a:lnSpc>
                <a:spcPct val="100000"/>
              </a:lnSpc>
            </a:pPr>
            <a:r>
              <a:rPr lang="en-US"/>
              <a:t>Difference between Maven and Gradle as well as their use case </a:t>
            </a:r>
          </a:p>
          <a:p>
            <a:pPr>
              <a:lnSpc>
                <a:spcPct val="100000"/>
              </a:lnSpc>
            </a:pPr>
            <a:r>
              <a:rPr lang="en-US"/>
              <a:t>References :</a:t>
            </a:r>
          </a:p>
          <a:p>
            <a:pPr lvl="1">
              <a:lnSpc>
                <a:spcPct val="100000"/>
              </a:lnSpc>
            </a:pPr>
            <a:r>
              <a:rPr lang="en-US">
                <a:hlinkClick r:id="rId3"/>
              </a:rPr>
              <a:t>https://spring.io/projects/spring-boot</a:t>
            </a:r>
            <a:endParaRPr lang="en-US"/>
          </a:p>
          <a:p>
            <a:pPr lvl="1">
              <a:lnSpc>
                <a:spcPct val="100000"/>
              </a:lnSpc>
            </a:pPr>
            <a:r>
              <a:rPr lang="en-US">
                <a:hlinkClick r:id="rId4"/>
              </a:rPr>
              <a:t>https://spring.io/</a:t>
            </a:r>
            <a:endParaRPr lang="en-US"/>
          </a:p>
          <a:p>
            <a:pPr lvl="1">
              <a:lnSpc>
                <a:spcPct val="100000"/>
              </a:lnSpc>
            </a:pPr>
            <a:r>
              <a:rPr lang="en-US">
                <a:hlinkClick r:id="rId5"/>
              </a:rPr>
              <a:t>https://www.baeldung.com/</a:t>
            </a:r>
            <a:endParaRPr lang="en-US"/>
          </a:p>
          <a:p>
            <a:pPr lvl="1">
              <a:lnSpc>
                <a:spcPct val="100000"/>
              </a:lnSpc>
            </a:pPr>
            <a:r>
              <a:rPr lang="en-US">
                <a:hlinkClick r:id="rId6"/>
              </a:rPr>
              <a:t>https://viblo.asia/search?q=spring%20boot</a:t>
            </a:r>
            <a:endParaRPr lang="en-US"/>
          </a:p>
          <a:p>
            <a:pPr marL="216000" lvl="1" indent="0">
              <a:lnSpc>
                <a:spcPct val="100000"/>
              </a:lnSpc>
              <a:buNone/>
            </a:pPr>
            <a:endParaRPr lang="en-US"/>
          </a:p>
        </p:txBody>
      </p:sp>
    </p:spTree>
    <p:extLst>
      <p:ext uri="{BB962C8B-B14F-4D97-AF65-F5344CB8AC3E}">
        <p14:creationId xmlns:p14="http://schemas.microsoft.com/office/powerpoint/2010/main" val="467206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73FAD3-844B-C732-8364-A08AEEEA3316}"/>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C28BFB83-5443-D1DF-9674-0968F10E10F7}"/>
              </a:ext>
            </a:extLst>
          </p:cNvPr>
          <p:cNvSpPr>
            <a:spLocks noGrp="1"/>
          </p:cNvSpPr>
          <p:nvPr>
            <p:ph type="dt" sz="half" idx="15"/>
          </p:nvPr>
        </p:nvSpPr>
        <p:spPr>
          <a:xfrm>
            <a:off x="0" y="6858000"/>
            <a:ext cx="0" cy="0"/>
          </a:xfrm>
          <a:prstGeom prst="rect">
            <a:avLst/>
          </a:prstGeom>
        </p:spPr>
        <p:txBody>
          <a:bodyPr vert="horz" lIns="0" tIns="0" rIns="0" bIns="0" rtlCol="0" anchor="b"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21 June, 2023</a:t>
            </a:r>
            <a:endParaRPr lang="da-DK"/>
          </a:p>
        </p:txBody>
      </p:sp>
      <p:sp>
        <p:nvSpPr>
          <p:cNvPr id="3" name="Footer Placeholder 2">
            <a:extLst>
              <a:ext uri="{FF2B5EF4-FFF2-40B4-BE49-F238E27FC236}">
                <a16:creationId xmlns:a16="http://schemas.microsoft.com/office/drawing/2014/main" id="{94E1AE4D-1646-AE2E-AA7A-099B3BE1568F}"/>
              </a:ext>
            </a:extLst>
          </p:cNvPr>
          <p:cNvSpPr>
            <a:spLocks noGrp="1"/>
          </p:cNvSpPr>
          <p:nvPr>
            <p:ph type="ftr" sz="quarter" idx="16"/>
          </p:nvPr>
        </p:nvSpPr>
        <p:spPr>
          <a:xfrm>
            <a:off x="0" y="6858000"/>
            <a:ext cx="0" cy="0"/>
          </a:xfrm>
          <a:prstGeom prst="rect">
            <a:avLst/>
          </a:prstGeom>
        </p:spPr>
        <p:txBody>
          <a:bodyPr vert="horz" lIns="0" tIns="0" rIns="0" bIns="0" rtlCol="0" anchor="b" anchorCtr="0"/>
          <a:lstStyle>
            <a:defPPr>
              <a:defRPr lang="en-US"/>
            </a:defPPr>
            <a:lvl1pPr marL="0" algn="r"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a-DK"/>
          </a:p>
        </p:txBody>
      </p:sp>
      <p:sp>
        <p:nvSpPr>
          <p:cNvPr id="4" name="Title 3">
            <a:extLst>
              <a:ext uri="{FF2B5EF4-FFF2-40B4-BE49-F238E27FC236}">
                <a16:creationId xmlns:a16="http://schemas.microsoft.com/office/drawing/2014/main" id="{9590A96B-3D1F-CADE-D5A7-421815978D04}"/>
              </a:ext>
            </a:extLst>
          </p:cNvPr>
          <p:cNvSpPr>
            <a:spLocks noGrp="1"/>
          </p:cNvSpPr>
          <p:nvPr>
            <p:ph type="title"/>
          </p:nvPr>
        </p:nvSpPr>
        <p:spPr/>
        <p:txBody>
          <a:bodyPr/>
          <a:lstStyle/>
          <a:p>
            <a:r>
              <a:rPr lang="da-DK"/>
              <a:t>Full </a:t>
            </a:r>
            <a:r>
              <a:rPr lang="da-DK" err="1"/>
              <a:t>concept</a:t>
            </a:r>
            <a:r>
              <a:rPr lang="da-DK"/>
              <a:t> of </a:t>
            </a:r>
            <a:r>
              <a:rPr lang="da-DK" err="1"/>
              <a:t>Dependency</a:t>
            </a:r>
            <a:r>
              <a:rPr lang="da-DK"/>
              <a:t> </a:t>
            </a:r>
            <a:r>
              <a:rPr lang="da-DK" err="1"/>
              <a:t>Injection</a:t>
            </a:r>
            <a:r>
              <a:rPr lang="da-DK"/>
              <a:t> (DI)</a:t>
            </a:r>
          </a:p>
        </p:txBody>
      </p:sp>
      <p:sp>
        <p:nvSpPr>
          <p:cNvPr id="5" name="Content Placeholder 4">
            <a:extLst>
              <a:ext uri="{FF2B5EF4-FFF2-40B4-BE49-F238E27FC236}">
                <a16:creationId xmlns:a16="http://schemas.microsoft.com/office/drawing/2014/main" id="{12116502-1948-434C-61C2-7E84BB9A970B}"/>
              </a:ext>
            </a:extLst>
          </p:cNvPr>
          <p:cNvSpPr>
            <a:spLocks noGrp="1"/>
          </p:cNvSpPr>
          <p:nvPr>
            <p:ph idx="17"/>
          </p:nvPr>
        </p:nvSpPr>
        <p:spPr/>
        <p:txBody>
          <a:bodyPr/>
          <a:lstStyle/>
          <a:p>
            <a:r>
              <a:rPr lang="en-US"/>
              <a:t>The idea of DI is to have an injector to create objects required by an application and inject them into their dependent objects instead of hardcoding them</a:t>
            </a:r>
          </a:p>
          <a:p>
            <a:endParaRPr lang="en-US" b="1"/>
          </a:p>
        </p:txBody>
      </p:sp>
      <p:sp>
        <p:nvSpPr>
          <p:cNvPr id="6" name="Slide Number Placeholder 5">
            <a:extLst>
              <a:ext uri="{FF2B5EF4-FFF2-40B4-BE49-F238E27FC236}">
                <a16:creationId xmlns:a16="http://schemas.microsoft.com/office/drawing/2014/main" id="{0FFB1936-5B56-C6AF-D781-1744E06AF470}"/>
              </a:ext>
            </a:extLst>
          </p:cNvPr>
          <p:cNvSpPr>
            <a:spLocks noGrp="1"/>
          </p:cNvSpPr>
          <p:nvPr>
            <p:ph type="sldNum" sz="quarter" idx="12"/>
          </p:nvPr>
        </p:nvSpPr>
        <p:spPr/>
        <p:txBody>
          <a:bodyPr/>
          <a:lstStyle/>
          <a:p>
            <a:fld id="{23AA811B-2EBD-4900-905E-5BE206449611}" type="slidenum">
              <a:rPr lang="da-DK" smtClean="0"/>
              <a:pPr/>
              <a:t>33</a:t>
            </a:fld>
            <a:endParaRPr lang="da-DK"/>
          </a:p>
        </p:txBody>
      </p:sp>
      <p:pic>
        <p:nvPicPr>
          <p:cNvPr id="8" name="Picture 7" descr="A diagram of a service&#10;&#10;AI-generated content may be incorrect.">
            <a:extLst>
              <a:ext uri="{FF2B5EF4-FFF2-40B4-BE49-F238E27FC236}">
                <a16:creationId xmlns:a16="http://schemas.microsoft.com/office/drawing/2014/main" id="{A0EECC75-AE0D-0189-1440-8A4AB7D8E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7037" y="2295524"/>
            <a:ext cx="6200775" cy="3552825"/>
          </a:xfrm>
          <a:prstGeom prst="rect">
            <a:avLst/>
          </a:prstGeom>
        </p:spPr>
      </p:pic>
      <p:sp>
        <p:nvSpPr>
          <p:cNvPr id="9" name="Content Placeholder 4">
            <a:extLst>
              <a:ext uri="{FF2B5EF4-FFF2-40B4-BE49-F238E27FC236}">
                <a16:creationId xmlns:a16="http://schemas.microsoft.com/office/drawing/2014/main" id="{3CC0FC08-76A3-C883-459A-E771372B060A}"/>
              </a:ext>
            </a:extLst>
          </p:cNvPr>
          <p:cNvSpPr txBox="1">
            <a:spLocks/>
          </p:cNvSpPr>
          <p:nvPr/>
        </p:nvSpPr>
        <p:spPr>
          <a:xfrm>
            <a:off x="185738" y="2295524"/>
            <a:ext cx="5024437" cy="4562476"/>
          </a:xfrm>
          <a:prstGeom prst="rect">
            <a:avLst/>
          </a:prstGeom>
        </p:spPr>
        <p:txBody>
          <a:bodyPr vert="horz" lIns="0" tIns="0" rIns="0" bIns="0" rtlCol="0">
            <a:normAutofit/>
          </a:bodyPr>
          <a:lstStyle>
            <a:lvl1pPr marL="216000" indent="-216000" algn="l" defTabSz="914400" rtl="0" eaLnBrk="1" latinLnBrk="0" hangingPunct="1">
              <a:lnSpc>
                <a:spcPct val="110000"/>
              </a:lnSpc>
              <a:spcBef>
                <a:spcPts val="0"/>
              </a:spcBef>
              <a:spcAft>
                <a:spcPts val="600"/>
              </a:spcAft>
              <a:buClr>
                <a:schemeClr val="accent5"/>
              </a:buClr>
              <a:buSzPct val="70000"/>
              <a:buFont typeface="Wingdings" panose="05000000000000000000" pitchFamily="2" charset="2"/>
              <a:buChar char="n"/>
              <a:defRPr sz="1800" kern="1200" spc="0" baseline="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600"/>
              </a:spcAft>
              <a:buClr>
                <a:schemeClr val="tx1"/>
              </a:buClr>
              <a:buSzPct val="70000"/>
              <a:buFont typeface="Wingdings" panose="05000000000000000000" pitchFamily="2" charset="2"/>
              <a:buChar char="n"/>
              <a:defRPr sz="1800" kern="1200" spc="0" baseline="0">
                <a:solidFill>
                  <a:schemeClr val="tx1"/>
                </a:solidFill>
                <a:latin typeface="+mn-lt"/>
                <a:ea typeface="+mn-ea"/>
                <a:cs typeface="+mn-cs"/>
              </a:defRPr>
            </a:lvl2pPr>
            <a:lvl3pPr marL="648000" indent="-216000" algn="l" defTabSz="914400" rtl="0" eaLnBrk="1" latinLnBrk="0" hangingPunct="1">
              <a:lnSpc>
                <a:spcPct val="110000"/>
              </a:lnSpc>
              <a:spcBef>
                <a:spcPts val="0"/>
              </a:spcBef>
              <a:spcAft>
                <a:spcPts val="600"/>
              </a:spcAft>
              <a:buClr>
                <a:schemeClr val="tx1"/>
              </a:buClr>
              <a:buSzPct val="70000"/>
              <a:buFont typeface="Wingdings" panose="05000000000000000000" pitchFamily="2" charset="2"/>
              <a:buChar char="n"/>
              <a:defRPr sz="1800" kern="1200" spc="0" baseline="0">
                <a:solidFill>
                  <a:schemeClr val="tx1"/>
                </a:solidFill>
                <a:latin typeface="+mn-lt"/>
                <a:ea typeface="+mn-ea"/>
                <a:cs typeface="+mn-cs"/>
              </a:defRPr>
            </a:lvl3pPr>
            <a:lvl4pPr marL="0" indent="0" algn="l" defTabSz="914400" rtl="0" eaLnBrk="1" latinLnBrk="0" hangingPunct="1">
              <a:lnSpc>
                <a:spcPct val="80000"/>
              </a:lnSpc>
              <a:spcBef>
                <a:spcPts val="0"/>
              </a:spcBef>
              <a:spcAft>
                <a:spcPts val="1200"/>
              </a:spcAft>
              <a:buFont typeface="Arial" panose="020B0604020202020204" pitchFamily="34" charset="0"/>
              <a:buChar char="​"/>
              <a:defRPr sz="2200" b="0" kern="1200" spc="0">
                <a:solidFill>
                  <a:schemeClr val="tx1"/>
                </a:solidFill>
                <a:latin typeface="+mn-lt"/>
                <a:ea typeface="+mn-ea"/>
                <a:cs typeface="+mn-cs"/>
              </a:defRPr>
            </a:lvl4pPr>
            <a:lvl5pPr marL="0" indent="0" algn="l" defTabSz="914400" rtl="0" eaLnBrk="1" latinLnBrk="0" hangingPunct="1">
              <a:lnSpc>
                <a:spcPct val="80000"/>
              </a:lnSpc>
              <a:spcBef>
                <a:spcPts val="0"/>
              </a:spcBef>
              <a:spcAft>
                <a:spcPts val="1200"/>
              </a:spcAft>
              <a:buFont typeface="Arial" panose="020B0604020202020204" pitchFamily="34" charset="0"/>
              <a:buChar char="​"/>
              <a:tabLst/>
              <a:defRPr sz="2200" b="1" kern="1200" spc="0">
                <a:solidFill>
                  <a:schemeClr val="tx1"/>
                </a:solidFill>
                <a:latin typeface="+mn-lt"/>
                <a:ea typeface="+mn-ea"/>
                <a:cs typeface="+mn-cs"/>
              </a:defRPr>
            </a:lvl5pPr>
            <a:lvl6pPr marL="0" indent="0" algn="l" defTabSz="914400" rtl="0" eaLnBrk="1" latinLnBrk="0" hangingPunct="1">
              <a:lnSpc>
                <a:spcPct val="115000"/>
              </a:lnSpc>
              <a:spcBef>
                <a:spcPts val="0"/>
              </a:spcBef>
              <a:spcAft>
                <a:spcPts val="600"/>
              </a:spcAft>
              <a:buFont typeface="Arial" panose="020B0604020202020204" pitchFamily="34" charset="0"/>
              <a:buChar char="​"/>
              <a:defRPr sz="1500" kern="1200" spc="0">
                <a:solidFill>
                  <a:schemeClr val="tx1"/>
                </a:solidFill>
                <a:latin typeface="+mn-lt"/>
                <a:ea typeface="+mn-ea"/>
                <a:cs typeface="+mn-cs"/>
              </a:defRPr>
            </a:lvl6pPr>
            <a:lvl7pPr marL="0" indent="0" algn="l" defTabSz="914400" rtl="0" eaLnBrk="1" latinLnBrk="0" hangingPunct="1">
              <a:lnSpc>
                <a:spcPct val="113000"/>
              </a:lnSpc>
              <a:spcBef>
                <a:spcPts val="0"/>
              </a:spcBef>
              <a:spcAft>
                <a:spcPts val="600"/>
              </a:spcAft>
              <a:buFont typeface="Arial" panose="020B0604020202020204" pitchFamily="34" charset="0"/>
              <a:buChar char="​"/>
              <a:defRPr sz="1200" b="0" kern="1200" spc="0" baseline="0">
                <a:solidFill>
                  <a:schemeClr val="tx1"/>
                </a:solidFill>
                <a:latin typeface="+mn-lt"/>
                <a:ea typeface="+mn-ea"/>
                <a:cs typeface="+mn-cs"/>
              </a:defRPr>
            </a:lvl7pPr>
            <a:lvl8pPr marL="0" indent="0" algn="l" defTabSz="914400" rtl="0" eaLnBrk="1" latinLnBrk="0" hangingPunct="1">
              <a:lnSpc>
                <a:spcPct val="104000"/>
              </a:lnSpc>
              <a:spcBef>
                <a:spcPts val="0"/>
              </a:spcBef>
              <a:spcAft>
                <a:spcPts val="600"/>
              </a:spcAft>
              <a:buFont typeface="Arial" panose="020B0604020202020204" pitchFamily="34" charset="0"/>
              <a:buChar char="​"/>
              <a:defRPr sz="3300" kern="1200" spc="0">
                <a:solidFill>
                  <a:schemeClr val="tx1"/>
                </a:solidFill>
                <a:latin typeface="+mn-lt"/>
                <a:ea typeface="+mn-ea"/>
                <a:cs typeface="+mn-cs"/>
              </a:defRPr>
            </a:lvl8pPr>
            <a:lvl9pPr marL="0" indent="0" algn="l" defTabSz="914400" rtl="0" eaLnBrk="1" latinLnBrk="0" hangingPunct="1">
              <a:lnSpc>
                <a:spcPct val="90000"/>
              </a:lnSpc>
              <a:spcBef>
                <a:spcPts val="0"/>
              </a:spcBef>
              <a:spcAft>
                <a:spcPts val="0"/>
              </a:spcAft>
              <a:buFont typeface="Arial" panose="020B0604020202020204" pitchFamily="34" charset="0"/>
              <a:buChar char="​"/>
              <a:defRPr sz="6400" kern="1200" spc="0" baseline="0">
                <a:solidFill>
                  <a:schemeClr val="tx1"/>
                </a:solidFill>
                <a:latin typeface="+mn-lt"/>
                <a:ea typeface="+mn-ea"/>
                <a:cs typeface="+mn-cs"/>
              </a:defRPr>
            </a:lvl9pPr>
          </a:lstStyle>
          <a:p>
            <a:pPr>
              <a:lnSpc>
                <a:spcPct val="150000"/>
              </a:lnSpc>
            </a:pPr>
            <a:r>
              <a:rPr lang="en-US"/>
              <a:t>4 roles in DI : </a:t>
            </a:r>
          </a:p>
          <a:p>
            <a:pPr lvl="1">
              <a:lnSpc>
                <a:spcPct val="150000"/>
              </a:lnSpc>
            </a:pPr>
            <a:r>
              <a:rPr lang="en-US" i="1"/>
              <a:t>Service</a:t>
            </a:r>
            <a:r>
              <a:rPr lang="en-US"/>
              <a:t> : a class carries out the functionality</a:t>
            </a:r>
          </a:p>
          <a:p>
            <a:pPr lvl="1">
              <a:lnSpc>
                <a:spcPct val="150000"/>
              </a:lnSpc>
            </a:pPr>
            <a:r>
              <a:rPr lang="en-US" i="1"/>
              <a:t>Client</a:t>
            </a:r>
            <a:r>
              <a:rPr lang="en-US"/>
              <a:t> : a class that requests something from a service</a:t>
            </a:r>
          </a:p>
          <a:p>
            <a:pPr lvl="1">
              <a:lnSpc>
                <a:spcPct val="150000"/>
              </a:lnSpc>
            </a:pPr>
            <a:r>
              <a:rPr lang="en-US" i="1"/>
              <a:t>Interface</a:t>
            </a:r>
            <a:r>
              <a:rPr lang="en-US"/>
              <a:t> : a component implemented by a service for user by one or more clients</a:t>
            </a:r>
          </a:p>
          <a:p>
            <a:pPr lvl="1">
              <a:lnSpc>
                <a:spcPct val="150000"/>
              </a:lnSpc>
            </a:pPr>
            <a:r>
              <a:rPr lang="en-US" i="1"/>
              <a:t>Injector</a:t>
            </a:r>
            <a:r>
              <a:rPr lang="en-US"/>
              <a:t> : a component that introduces a service to a client</a:t>
            </a:r>
          </a:p>
          <a:p>
            <a:pPr>
              <a:lnSpc>
                <a:spcPct val="150000"/>
              </a:lnSpc>
            </a:pPr>
            <a:endParaRPr lang="en-US" b="1"/>
          </a:p>
        </p:txBody>
      </p:sp>
    </p:spTree>
    <p:extLst>
      <p:ext uri="{BB962C8B-B14F-4D97-AF65-F5344CB8AC3E}">
        <p14:creationId xmlns:p14="http://schemas.microsoft.com/office/powerpoint/2010/main" val="3165969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4AE19-967D-9E71-6847-3AA93E097208}"/>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E7988143-7B9D-1D7E-155C-905DE507C54B}"/>
              </a:ext>
            </a:extLst>
          </p:cNvPr>
          <p:cNvSpPr>
            <a:spLocks noGrp="1"/>
          </p:cNvSpPr>
          <p:nvPr>
            <p:ph type="dt" sz="half" idx="15"/>
          </p:nvPr>
        </p:nvSpPr>
        <p:spPr>
          <a:xfrm>
            <a:off x="0" y="6858000"/>
            <a:ext cx="0" cy="0"/>
          </a:xfrm>
          <a:prstGeom prst="rect">
            <a:avLst/>
          </a:prstGeom>
        </p:spPr>
        <p:txBody>
          <a:bodyPr vert="horz" lIns="0" tIns="0" rIns="0" bIns="0" rtlCol="0" anchor="b" anchorCtr="0"/>
          <a:lstStyle>
            <a:defPPr>
              <a:defRPr lang="en-US"/>
            </a:defPPr>
            <a:lvl1pPr marL="0" algn="l"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21 June, 2023</a:t>
            </a:r>
            <a:endParaRPr lang="da-DK"/>
          </a:p>
        </p:txBody>
      </p:sp>
      <p:sp>
        <p:nvSpPr>
          <p:cNvPr id="3" name="Footer Placeholder 2">
            <a:extLst>
              <a:ext uri="{FF2B5EF4-FFF2-40B4-BE49-F238E27FC236}">
                <a16:creationId xmlns:a16="http://schemas.microsoft.com/office/drawing/2014/main" id="{930D1DE0-B9C5-B829-6FD0-9ABA6903A472}"/>
              </a:ext>
            </a:extLst>
          </p:cNvPr>
          <p:cNvSpPr>
            <a:spLocks noGrp="1"/>
          </p:cNvSpPr>
          <p:nvPr>
            <p:ph type="ftr" sz="quarter" idx="16"/>
          </p:nvPr>
        </p:nvSpPr>
        <p:spPr>
          <a:xfrm>
            <a:off x="0" y="6858000"/>
            <a:ext cx="0" cy="0"/>
          </a:xfrm>
          <a:prstGeom prst="rect">
            <a:avLst/>
          </a:prstGeom>
        </p:spPr>
        <p:txBody>
          <a:bodyPr vert="horz" lIns="0" tIns="0" rIns="0" bIns="0" rtlCol="0" anchor="b" anchorCtr="0"/>
          <a:lstStyle>
            <a:defPPr>
              <a:defRPr lang="en-US"/>
            </a:defPPr>
            <a:lvl1pPr marL="0" algn="r" defTabSz="914400" rtl="0" eaLnBrk="1" latinLnBrk="0" hangingPunct="1">
              <a:defRPr sz="100" kern="1200">
                <a:no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da-DK"/>
          </a:p>
        </p:txBody>
      </p:sp>
      <p:sp>
        <p:nvSpPr>
          <p:cNvPr id="4" name="Title 3">
            <a:extLst>
              <a:ext uri="{FF2B5EF4-FFF2-40B4-BE49-F238E27FC236}">
                <a16:creationId xmlns:a16="http://schemas.microsoft.com/office/drawing/2014/main" id="{747F73B0-72FD-81DC-BD4B-6597A512E3A0}"/>
              </a:ext>
            </a:extLst>
          </p:cNvPr>
          <p:cNvSpPr>
            <a:spLocks noGrp="1"/>
          </p:cNvSpPr>
          <p:nvPr>
            <p:ph type="title"/>
          </p:nvPr>
        </p:nvSpPr>
        <p:spPr/>
        <p:txBody>
          <a:bodyPr/>
          <a:lstStyle/>
          <a:p>
            <a:r>
              <a:rPr lang="da-DK"/>
              <a:t>oncept of </a:t>
            </a:r>
            <a:r>
              <a:rPr lang="da-DK" err="1"/>
              <a:t>Dependency</a:t>
            </a:r>
            <a:r>
              <a:rPr lang="da-DK"/>
              <a:t> </a:t>
            </a:r>
            <a:r>
              <a:rPr lang="da-DK" err="1"/>
              <a:t>Injection</a:t>
            </a:r>
            <a:r>
              <a:rPr lang="da-DK"/>
              <a:t>(DI)</a:t>
            </a:r>
          </a:p>
        </p:txBody>
      </p:sp>
      <p:sp>
        <p:nvSpPr>
          <p:cNvPr id="5" name="Content Placeholder 4">
            <a:extLst>
              <a:ext uri="{FF2B5EF4-FFF2-40B4-BE49-F238E27FC236}">
                <a16:creationId xmlns:a16="http://schemas.microsoft.com/office/drawing/2014/main" id="{D529671C-B1FA-0966-B79C-6C5D043AEB96}"/>
              </a:ext>
            </a:extLst>
          </p:cNvPr>
          <p:cNvSpPr>
            <a:spLocks noGrp="1"/>
          </p:cNvSpPr>
          <p:nvPr>
            <p:ph idx="17"/>
          </p:nvPr>
        </p:nvSpPr>
        <p:spPr>
          <a:xfrm>
            <a:off x="185738" y="698071"/>
            <a:ext cx="11818937" cy="4562476"/>
          </a:xfrm>
        </p:spPr>
        <p:txBody>
          <a:bodyPr/>
          <a:lstStyle/>
          <a:p>
            <a:r>
              <a:rPr lang="en-US">
                <a:solidFill>
                  <a:srgbClr val="141E1E"/>
                </a:solidFill>
                <a:latin typeface="Netcompany-Offc" panose="020B0604020202020204" charset="0"/>
              </a:rPr>
              <a:t>Inject</a:t>
            </a:r>
            <a:r>
              <a:rPr lang="en-US" sz="1800" b="0" i="0" u="none" strike="noStrike">
                <a:solidFill>
                  <a:srgbClr val="141E1E"/>
                </a:solidFill>
                <a:effectLst/>
                <a:latin typeface="Netcompany-Offc" panose="020B0604020202020204" charset="0"/>
              </a:rPr>
              <a:t> dependencies to the object</a:t>
            </a:r>
            <a:endParaRPr lang="en-US"/>
          </a:p>
        </p:txBody>
      </p:sp>
      <p:sp>
        <p:nvSpPr>
          <p:cNvPr id="6" name="Slide Number Placeholder 5">
            <a:extLst>
              <a:ext uri="{FF2B5EF4-FFF2-40B4-BE49-F238E27FC236}">
                <a16:creationId xmlns:a16="http://schemas.microsoft.com/office/drawing/2014/main" id="{80B9F17B-2C1A-F766-316A-52752F252AB0}"/>
              </a:ext>
            </a:extLst>
          </p:cNvPr>
          <p:cNvSpPr>
            <a:spLocks noGrp="1"/>
          </p:cNvSpPr>
          <p:nvPr>
            <p:ph type="sldNum" sz="quarter" idx="12"/>
          </p:nvPr>
        </p:nvSpPr>
        <p:spPr/>
        <p:txBody>
          <a:bodyPr/>
          <a:lstStyle/>
          <a:p>
            <a:fld id="{23AA811B-2EBD-4900-905E-5BE206449611}" type="slidenum">
              <a:rPr lang="da-DK" smtClean="0"/>
              <a:pPr/>
              <a:t>34</a:t>
            </a:fld>
            <a:endParaRPr lang="da-DK"/>
          </a:p>
        </p:txBody>
      </p:sp>
      <p:pic>
        <p:nvPicPr>
          <p:cNvPr id="11" name="Picture 10">
            <a:extLst>
              <a:ext uri="{FF2B5EF4-FFF2-40B4-BE49-F238E27FC236}">
                <a16:creationId xmlns:a16="http://schemas.microsoft.com/office/drawing/2014/main" id="{8716446E-DCBA-F13E-1B7E-25395BBEF7C7}"/>
              </a:ext>
            </a:extLst>
          </p:cNvPr>
          <p:cNvPicPr>
            <a:picLocks noChangeAspect="1"/>
          </p:cNvPicPr>
          <p:nvPr/>
        </p:nvPicPr>
        <p:blipFill>
          <a:blip r:embed="rId3"/>
          <a:stretch>
            <a:fillRect/>
          </a:stretch>
        </p:blipFill>
        <p:spPr>
          <a:xfrm>
            <a:off x="183244" y="2410242"/>
            <a:ext cx="3924076" cy="2230183"/>
          </a:xfrm>
          <a:prstGeom prst="rect">
            <a:avLst/>
          </a:prstGeom>
        </p:spPr>
      </p:pic>
      <p:pic>
        <p:nvPicPr>
          <p:cNvPr id="15" name="Picture 14">
            <a:extLst>
              <a:ext uri="{FF2B5EF4-FFF2-40B4-BE49-F238E27FC236}">
                <a16:creationId xmlns:a16="http://schemas.microsoft.com/office/drawing/2014/main" id="{D8C30D4C-B9D6-2E2B-D6C2-A60006747A97}"/>
              </a:ext>
            </a:extLst>
          </p:cNvPr>
          <p:cNvPicPr>
            <a:picLocks noChangeAspect="1"/>
          </p:cNvPicPr>
          <p:nvPr/>
        </p:nvPicPr>
        <p:blipFill>
          <a:blip r:embed="rId4"/>
          <a:stretch>
            <a:fillRect/>
          </a:stretch>
        </p:blipFill>
        <p:spPr>
          <a:xfrm>
            <a:off x="4145371" y="1486622"/>
            <a:ext cx="3626422" cy="4286259"/>
          </a:xfrm>
          <a:prstGeom prst="rect">
            <a:avLst/>
          </a:prstGeom>
        </p:spPr>
      </p:pic>
      <p:pic>
        <p:nvPicPr>
          <p:cNvPr id="17" name="Picture 16">
            <a:extLst>
              <a:ext uri="{FF2B5EF4-FFF2-40B4-BE49-F238E27FC236}">
                <a16:creationId xmlns:a16="http://schemas.microsoft.com/office/drawing/2014/main" id="{E27084B5-0554-8268-5633-9B033DAF0575}"/>
              </a:ext>
            </a:extLst>
          </p:cNvPr>
          <p:cNvPicPr>
            <a:picLocks noChangeAspect="1"/>
          </p:cNvPicPr>
          <p:nvPr/>
        </p:nvPicPr>
        <p:blipFill>
          <a:blip r:embed="rId5"/>
          <a:stretch>
            <a:fillRect/>
          </a:stretch>
        </p:blipFill>
        <p:spPr>
          <a:xfrm>
            <a:off x="7888639" y="1645808"/>
            <a:ext cx="4228732" cy="3950882"/>
          </a:xfrm>
          <a:prstGeom prst="rect">
            <a:avLst/>
          </a:prstGeom>
        </p:spPr>
      </p:pic>
      <p:sp>
        <p:nvSpPr>
          <p:cNvPr id="18" name="TextBox 17">
            <a:extLst>
              <a:ext uri="{FF2B5EF4-FFF2-40B4-BE49-F238E27FC236}">
                <a16:creationId xmlns:a16="http://schemas.microsoft.com/office/drawing/2014/main" id="{2A8A8758-5C50-7D6B-7B03-7DBD6FC5778B}"/>
              </a:ext>
            </a:extLst>
          </p:cNvPr>
          <p:cNvSpPr txBox="1"/>
          <p:nvPr/>
        </p:nvSpPr>
        <p:spPr>
          <a:xfrm>
            <a:off x="9051737" y="1892698"/>
            <a:ext cx="749031" cy="188513"/>
          </a:xfrm>
          <a:prstGeom prst="rect">
            <a:avLst/>
          </a:prstGeom>
          <a:noFill/>
        </p:spPr>
        <p:txBody>
          <a:bodyPr wrap="square" lIns="0" tIns="0" rIns="0" bIns="0" rtlCol="0">
            <a:spAutoFit/>
          </a:bodyPr>
          <a:lstStyle/>
          <a:p>
            <a:pPr algn="l">
              <a:lnSpc>
                <a:spcPct val="110000"/>
              </a:lnSpc>
              <a:spcAft>
                <a:spcPts val="600"/>
              </a:spcAft>
            </a:pPr>
            <a:r>
              <a:rPr lang="en-US" sz="1200" i="1">
                <a:solidFill>
                  <a:schemeClr val="accent5">
                    <a:lumMod val="75000"/>
                  </a:schemeClr>
                </a:solidFill>
              </a:rPr>
              <a:t>client</a:t>
            </a:r>
          </a:p>
        </p:txBody>
      </p:sp>
      <p:sp>
        <p:nvSpPr>
          <p:cNvPr id="19" name="TextBox 18">
            <a:extLst>
              <a:ext uri="{FF2B5EF4-FFF2-40B4-BE49-F238E27FC236}">
                <a16:creationId xmlns:a16="http://schemas.microsoft.com/office/drawing/2014/main" id="{E5727C12-F54C-8481-DE37-FCF69953167E}"/>
              </a:ext>
            </a:extLst>
          </p:cNvPr>
          <p:cNvSpPr txBox="1"/>
          <p:nvPr/>
        </p:nvSpPr>
        <p:spPr>
          <a:xfrm>
            <a:off x="5507574" y="1645808"/>
            <a:ext cx="902016" cy="188513"/>
          </a:xfrm>
          <a:prstGeom prst="rect">
            <a:avLst/>
          </a:prstGeom>
          <a:noFill/>
        </p:spPr>
        <p:txBody>
          <a:bodyPr wrap="square" lIns="0" tIns="0" rIns="0" bIns="0" rtlCol="0">
            <a:spAutoFit/>
          </a:bodyPr>
          <a:lstStyle/>
          <a:p>
            <a:pPr algn="l">
              <a:lnSpc>
                <a:spcPct val="110000"/>
              </a:lnSpc>
              <a:spcAft>
                <a:spcPts val="600"/>
              </a:spcAft>
            </a:pPr>
            <a:r>
              <a:rPr lang="en-US" sz="1200" i="1">
                <a:solidFill>
                  <a:schemeClr val="accent5">
                    <a:lumMod val="75000"/>
                  </a:schemeClr>
                </a:solidFill>
              </a:rPr>
              <a:t>interface</a:t>
            </a:r>
          </a:p>
        </p:txBody>
      </p:sp>
      <p:sp>
        <p:nvSpPr>
          <p:cNvPr id="20" name="TextBox 19">
            <a:extLst>
              <a:ext uri="{FF2B5EF4-FFF2-40B4-BE49-F238E27FC236}">
                <a16:creationId xmlns:a16="http://schemas.microsoft.com/office/drawing/2014/main" id="{9F7B5929-65FD-5E41-93DD-B948B74E62A9}"/>
              </a:ext>
            </a:extLst>
          </p:cNvPr>
          <p:cNvSpPr txBox="1"/>
          <p:nvPr/>
        </p:nvSpPr>
        <p:spPr>
          <a:xfrm>
            <a:off x="5193190" y="3786473"/>
            <a:ext cx="902016" cy="188513"/>
          </a:xfrm>
          <a:prstGeom prst="rect">
            <a:avLst/>
          </a:prstGeom>
          <a:noFill/>
        </p:spPr>
        <p:txBody>
          <a:bodyPr wrap="square" lIns="0" tIns="0" rIns="0" bIns="0" rtlCol="0">
            <a:spAutoFit/>
          </a:bodyPr>
          <a:lstStyle/>
          <a:p>
            <a:pPr algn="l">
              <a:lnSpc>
                <a:spcPct val="110000"/>
              </a:lnSpc>
              <a:spcAft>
                <a:spcPts val="600"/>
              </a:spcAft>
            </a:pPr>
            <a:r>
              <a:rPr lang="en-US" sz="1200" i="1">
                <a:solidFill>
                  <a:schemeClr val="accent5">
                    <a:lumMod val="75000"/>
                  </a:schemeClr>
                </a:solidFill>
              </a:rPr>
              <a:t>service</a:t>
            </a:r>
          </a:p>
        </p:txBody>
      </p:sp>
      <p:sp>
        <p:nvSpPr>
          <p:cNvPr id="21" name="TextBox 20">
            <a:extLst>
              <a:ext uri="{FF2B5EF4-FFF2-40B4-BE49-F238E27FC236}">
                <a16:creationId xmlns:a16="http://schemas.microsoft.com/office/drawing/2014/main" id="{CE0A8B7D-D8F9-8A90-7A2B-935092F84961}"/>
              </a:ext>
            </a:extLst>
          </p:cNvPr>
          <p:cNvSpPr txBox="1"/>
          <p:nvPr/>
        </p:nvSpPr>
        <p:spPr>
          <a:xfrm>
            <a:off x="1934954" y="4208046"/>
            <a:ext cx="902016" cy="188513"/>
          </a:xfrm>
          <a:prstGeom prst="rect">
            <a:avLst/>
          </a:prstGeom>
          <a:noFill/>
        </p:spPr>
        <p:txBody>
          <a:bodyPr wrap="square" lIns="0" tIns="0" rIns="0" bIns="0" rtlCol="0">
            <a:spAutoFit/>
          </a:bodyPr>
          <a:lstStyle/>
          <a:p>
            <a:pPr algn="l">
              <a:lnSpc>
                <a:spcPct val="110000"/>
              </a:lnSpc>
              <a:spcAft>
                <a:spcPts val="600"/>
              </a:spcAft>
            </a:pPr>
            <a:r>
              <a:rPr lang="en-US" sz="1200" i="1">
                <a:solidFill>
                  <a:schemeClr val="accent5">
                    <a:lumMod val="75000"/>
                  </a:schemeClr>
                </a:solidFill>
              </a:rPr>
              <a:t>injector</a:t>
            </a:r>
          </a:p>
        </p:txBody>
      </p:sp>
    </p:spTree>
    <p:extLst>
      <p:ext uri="{BB962C8B-B14F-4D97-AF65-F5344CB8AC3E}">
        <p14:creationId xmlns:p14="http://schemas.microsoft.com/office/powerpoint/2010/main" val="2642945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8268F-D3BB-4B0F-CF6F-EB374D9679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2DEC0-4348-DD0C-7F3C-26F68E35A533}"/>
              </a:ext>
            </a:extLst>
          </p:cNvPr>
          <p:cNvSpPr>
            <a:spLocks noGrp="1"/>
          </p:cNvSpPr>
          <p:nvPr>
            <p:ph type="title"/>
          </p:nvPr>
        </p:nvSpPr>
        <p:spPr/>
        <p:txBody>
          <a:bodyPr/>
          <a:lstStyle/>
          <a:p>
            <a:r>
              <a:rPr lang="en-US"/>
              <a:t>Homework and sample code</a:t>
            </a:r>
            <a:endParaRPr lang="en-VN"/>
          </a:p>
        </p:txBody>
      </p:sp>
      <p:pic>
        <p:nvPicPr>
          <p:cNvPr id="6" name="Content Placeholder 5" descr="A qr code with a white background&#10;&#10;AI-generated content may be incorrect.">
            <a:extLst>
              <a:ext uri="{FF2B5EF4-FFF2-40B4-BE49-F238E27FC236}">
                <a16:creationId xmlns:a16="http://schemas.microsoft.com/office/drawing/2014/main" id="{00D5BA54-A2A1-5948-90AC-DD7EA5DBE3D6}"/>
              </a:ext>
            </a:extLst>
          </p:cNvPr>
          <p:cNvPicPr>
            <a:picLocks noGrp="1" noChangeAspect="1"/>
          </p:cNvPicPr>
          <p:nvPr>
            <p:ph idx="17"/>
          </p:nvPr>
        </p:nvPicPr>
        <p:blipFill>
          <a:blip r:embed="rId2">
            <a:extLst>
              <a:ext uri="{28A0092B-C50C-407E-A947-70E740481C1C}">
                <a14:useLocalDpi xmlns:a14="http://schemas.microsoft.com/office/drawing/2010/main" val="0"/>
              </a:ext>
            </a:extLst>
          </a:blip>
          <a:stretch>
            <a:fillRect/>
          </a:stretch>
        </p:blipFill>
        <p:spPr>
          <a:xfrm>
            <a:off x="185738" y="1522809"/>
            <a:ext cx="4562475" cy="4562475"/>
          </a:xfrm>
        </p:spPr>
      </p:pic>
      <p:sp>
        <p:nvSpPr>
          <p:cNvPr id="4" name="Slide Number Placeholder 3">
            <a:extLst>
              <a:ext uri="{FF2B5EF4-FFF2-40B4-BE49-F238E27FC236}">
                <a16:creationId xmlns:a16="http://schemas.microsoft.com/office/drawing/2014/main" id="{024D3BF2-15B9-31D3-EB5D-58F6B6E12DE6}"/>
              </a:ext>
            </a:extLst>
          </p:cNvPr>
          <p:cNvSpPr>
            <a:spLocks noGrp="1"/>
          </p:cNvSpPr>
          <p:nvPr>
            <p:ph type="sldNum" sz="quarter" idx="12"/>
          </p:nvPr>
        </p:nvSpPr>
        <p:spPr/>
        <p:txBody>
          <a:bodyPr/>
          <a:lstStyle/>
          <a:p>
            <a:fld id="{23AA811B-2EBD-4900-905E-5BE206449611}" type="slidenum">
              <a:rPr lang="en-GB" smtClean="0"/>
              <a:pPr/>
              <a:t>35</a:t>
            </a:fld>
            <a:endParaRPr lang="en-GB"/>
          </a:p>
        </p:txBody>
      </p:sp>
      <p:pic>
        <p:nvPicPr>
          <p:cNvPr id="8" name="Picture 7">
            <a:extLst>
              <a:ext uri="{FF2B5EF4-FFF2-40B4-BE49-F238E27FC236}">
                <a16:creationId xmlns:a16="http://schemas.microsoft.com/office/drawing/2014/main" id="{6153591A-5793-B6DF-D420-DF9C0D3D35C0}"/>
              </a:ext>
            </a:extLst>
          </p:cNvPr>
          <p:cNvPicPr>
            <a:picLocks noChangeAspect="1"/>
          </p:cNvPicPr>
          <p:nvPr/>
        </p:nvPicPr>
        <p:blipFill>
          <a:blip r:embed="rId3"/>
          <a:stretch>
            <a:fillRect/>
          </a:stretch>
        </p:blipFill>
        <p:spPr>
          <a:xfrm>
            <a:off x="5353051" y="2426303"/>
            <a:ext cx="6419850" cy="2755486"/>
          </a:xfrm>
          <a:prstGeom prst="rect">
            <a:avLst/>
          </a:prstGeom>
        </p:spPr>
      </p:pic>
      <p:sp>
        <p:nvSpPr>
          <p:cNvPr id="9" name="Rectangle 8">
            <a:extLst>
              <a:ext uri="{FF2B5EF4-FFF2-40B4-BE49-F238E27FC236}">
                <a16:creationId xmlns:a16="http://schemas.microsoft.com/office/drawing/2014/main" id="{BB663DF8-E18A-44C0-EC1F-49A0DC02C018}"/>
              </a:ext>
            </a:extLst>
          </p:cNvPr>
          <p:cNvSpPr/>
          <p:nvPr/>
        </p:nvSpPr>
        <p:spPr>
          <a:xfrm>
            <a:off x="5353051" y="3905250"/>
            <a:ext cx="1619249"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err="1">
              <a:solidFill>
                <a:schemeClr val="bg1"/>
              </a:solidFill>
            </a:endParaRPr>
          </a:p>
        </p:txBody>
      </p:sp>
    </p:spTree>
    <p:extLst>
      <p:ext uri="{BB962C8B-B14F-4D97-AF65-F5344CB8AC3E}">
        <p14:creationId xmlns:p14="http://schemas.microsoft.com/office/powerpoint/2010/main" val="2380709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052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5290B1B-E876-6430-A30D-ECF5C910548E}"/>
              </a:ext>
            </a:extLst>
          </p:cNvPr>
          <p:cNvSpPr>
            <a:spLocks noGrp="1"/>
          </p:cNvSpPr>
          <p:nvPr>
            <p:ph type="title"/>
          </p:nvPr>
        </p:nvSpPr>
        <p:spPr/>
        <p:txBody>
          <a:bodyPr/>
          <a:lstStyle/>
          <a:p>
            <a:r>
              <a:rPr lang="en-US"/>
              <a:t>Programs needed</a:t>
            </a:r>
          </a:p>
        </p:txBody>
      </p:sp>
      <p:sp>
        <p:nvSpPr>
          <p:cNvPr id="7" name="Content Placeholder 6">
            <a:extLst>
              <a:ext uri="{FF2B5EF4-FFF2-40B4-BE49-F238E27FC236}">
                <a16:creationId xmlns:a16="http://schemas.microsoft.com/office/drawing/2014/main" id="{EA57A90B-69A2-3FC1-926F-FC53CE2107E6}"/>
              </a:ext>
            </a:extLst>
          </p:cNvPr>
          <p:cNvSpPr>
            <a:spLocks noGrp="1"/>
          </p:cNvSpPr>
          <p:nvPr>
            <p:ph idx="17"/>
          </p:nvPr>
        </p:nvSpPr>
        <p:spPr/>
        <p:txBody>
          <a:bodyPr>
            <a:normAutofit/>
          </a:bodyPr>
          <a:lstStyle/>
          <a:p>
            <a:pPr>
              <a:lnSpc>
                <a:spcPct val="200000"/>
              </a:lnSpc>
            </a:pPr>
            <a:r>
              <a:rPr lang="en-US" sz="2400"/>
              <a:t>IntelliJ IDEA Community Edition</a:t>
            </a:r>
          </a:p>
          <a:p>
            <a:pPr>
              <a:lnSpc>
                <a:spcPct val="200000"/>
              </a:lnSpc>
            </a:pPr>
            <a:r>
              <a:rPr lang="en-US" sz="2400"/>
              <a:t>Java version 21</a:t>
            </a:r>
          </a:p>
          <a:p>
            <a:pPr>
              <a:lnSpc>
                <a:spcPct val="200000"/>
              </a:lnSpc>
            </a:pPr>
            <a:r>
              <a:rPr lang="en-US" sz="2400"/>
              <a:t>Maven 3.x.x </a:t>
            </a:r>
          </a:p>
          <a:p>
            <a:pPr>
              <a:lnSpc>
                <a:spcPct val="200000"/>
              </a:lnSpc>
            </a:pPr>
            <a:r>
              <a:rPr lang="en-US" sz="2400"/>
              <a:t>Postman</a:t>
            </a:r>
          </a:p>
        </p:txBody>
      </p:sp>
      <p:sp>
        <p:nvSpPr>
          <p:cNvPr id="4" name="Slide Number Placeholder 3">
            <a:extLst>
              <a:ext uri="{FF2B5EF4-FFF2-40B4-BE49-F238E27FC236}">
                <a16:creationId xmlns:a16="http://schemas.microsoft.com/office/drawing/2014/main" id="{ABA2C6FA-9D55-85E7-76E7-5B94517D271C}"/>
              </a:ext>
            </a:extLst>
          </p:cNvPr>
          <p:cNvSpPr>
            <a:spLocks noGrp="1"/>
          </p:cNvSpPr>
          <p:nvPr>
            <p:ph type="sldNum" sz="quarter" idx="12"/>
          </p:nvPr>
        </p:nvSpPr>
        <p:spPr/>
        <p:txBody>
          <a:bodyPr/>
          <a:lstStyle/>
          <a:p>
            <a:fld id="{23AA811B-2EBD-4900-905E-5BE206449611}" type="slidenum">
              <a:rPr lang="en-GB" smtClean="0"/>
              <a:pPr/>
              <a:t>4</a:t>
            </a:fld>
            <a:endParaRPr lang="en-GB"/>
          </a:p>
        </p:txBody>
      </p:sp>
    </p:spTree>
    <p:extLst>
      <p:ext uri="{BB962C8B-B14F-4D97-AF65-F5344CB8AC3E}">
        <p14:creationId xmlns:p14="http://schemas.microsoft.com/office/powerpoint/2010/main" val="67960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5336B-1005-9740-C540-0D667ECE064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96D6655-9BF9-4CB2-7C37-DC7C167D095D}"/>
              </a:ext>
            </a:extLst>
          </p:cNvPr>
          <p:cNvSpPr>
            <a:spLocks noGrp="1"/>
          </p:cNvSpPr>
          <p:nvPr>
            <p:ph type="ctrTitle"/>
          </p:nvPr>
        </p:nvSpPr>
        <p:spPr/>
        <p:txBody>
          <a:bodyPr/>
          <a:lstStyle/>
          <a:p>
            <a:r>
              <a:rPr lang="en-US"/>
              <a:t>Spring and Spring Boot</a:t>
            </a:r>
          </a:p>
        </p:txBody>
      </p:sp>
      <p:sp>
        <p:nvSpPr>
          <p:cNvPr id="5" name="Subtitle 4">
            <a:extLst>
              <a:ext uri="{FF2B5EF4-FFF2-40B4-BE49-F238E27FC236}">
                <a16:creationId xmlns:a16="http://schemas.microsoft.com/office/drawing/2014/main" id="{6956DD2D-2C76-E5FC-E5F4-F6960D96F3C6}"/>
              </a:ext>
            </a:extLst>
          </p:cNvPr>
          <p:cNvSpPr>
            <a:spLocks noGrp="1"/>
          </p:cNvSpPr>
          <p:nvPr>
            <p:ph type="subTitle" idx="1"/>
          </p:nvPr>
        </p:nvSpPr>
        <p:spPr/>
        <p:txBody>
          <a:bodyPr/>
          <a:lstStyle/>
          <a:p>
            <a:endParaRPr lang="en-US"/>
          </a:p>
        </p:txBody>
      </p:sp>
      <p:sp>
        <p:nvSpPr>
          <p:cNvPr id="3" name="Slide Number Placeholder 2">
            <a:extLst>
              <a:ext uri="{FF2B5EF4-FFF2-40B4-BE49-F238E27FC236}">
                <a16:creationId xmlns:a16="http://schemas.microsoft.com/office/drawing/2014/main" id="{A6D38724-4638-FC07-F141-3D2B46967B6B}"/>
              </a:ext>
            </a:extLst>
          </p:cNvPr>
          <p:cNvSpPr>
            <a:spLocks noGrp="1"/>
          </p:cNvSpPr>
          <p:nvPr>
            <p:ph type="sldNum" sz="quarter" idx="12"/>
          </p:nvPr>
        </p:nvSpPr>
        <p:spPr/>
        <p:txBody>
          <a:bodyPr/>
          <a:lstStyle/>
          <a:p>
            <a:fld id="{23AA811B-2EBD-4900-905E-5BE206449611}" type="slidenum">
              <a:rPr lang="en-GB" smtClean="0"/>
              <a:pPr/>
              <a:t>5</a:t>
            </a:fld>
            <a:endParaRPr lang="en-GB"/>
          </a:p>
        </p:txBody>
      </p:sp>
    </p:spTree>
    <p:extLst>
      <p:ext uri="{BB962C8B-B14F-4D97-AF65-F5344CB8AC3E}">
        <p14:creationId xmlns:p14="http://schemas.microsoft.com/office/powerpoint/2010/main" val="2442378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090F4-3943-429B-5BA8-C9E31B4EEED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3EEFC6F-DEC5-84A2-5A69-ECAA133C61B0}"/>
              </a:ext>
            </a:extLst>
          </p:cNvPr>
          <p:cNvSpPr>
            <a:spLocks noGrp="1"/>
          </p:cNvSpPr>
          <p:nvPr>
            <p:ph type="title"/>
          </p:nvPr>
        </p:nvSpPr>
        <p:spPr/>
        <p:txBody>
          <a:bodyPr/>
          <a:lstStyle/>
          <a:p>
            <a:r>
              <a:rPr lang="en-US"/>
              <a:t>Spring and Spring Boot</a:t>
            </a:r>
          </a:p>
        </p:txBody>
      </p:sp>
      <p:sp>
        <p:nvSpPr>
          <p:cNvPr id="7" name="Content Placeholder 6">
            <a:extLst>
              <a:ext uri="{FF2B5EF4-FFF2-40B4-BE49-F238E27FC236}">
                <a16:creationId xmlns:a16="http://schemas.microsoft.com/office/drawing/2014/main" id="{49DE2DCD-DBA2-63E5-849D-F7015481231D}"/>
              </a:ext>
            </a:extLst>
          </p:cNvPr>
          <p:cNvSpPr>
            <a:spLocks noGrp="1"/>
          </p:cNvSpPr>
          <p:nvPr>
            <p:ph idx="17"/>
          </p:nvPr>
        </p:nvSpPr>
        <p:spPr/>
        <p:txBody>
          <a:bodyPr/>
          <a:lstStyle/>
          <a:p>
            <a:pPr>
              <a:buFont typeface="Wingdings" panose="05000000000000000000" pitchFamily="2" charset="2"/>
              <a:buChar char="§"/>
            </a:pPr>
            <a:r>
              <a:rPr lang="en-US" b="1"/>
              <a:t>Spring</a:t>
            </a:r>
            <a:r>
              <a:rPr lang="en-US"/>
              <a:t> is an open-source web application framework base on Java. It provides flexible and configurable environment using prebuilt tools and libraries to create customized web apps.</a:t>
            </a:r>
          </a:p>
          <a:p>
            <a:pPr>
              <a:buFont typeface="Wingdings" panose="05000000000000000000" pitchFamily="2" charset="2"/>
              <a:buChar char="§"/>
            </a:pPr>
            <a:r>
              <a:rPr lang="en-US"/>
              <a:t>However, with Spring, you will have to setup the web server and other configurations explicitly for </a:t>
            </a:r>
            <a:r>
              <a:rPr lang="en-US" err="1"/>
              <a:t>for</a:t>
            </a:r>
            <a:r>
              <a:rPr lang="en-US"/>
              <a:t> the application to work as a web application. To simplify the development procedure, </a:t>
            </a:r>
            <a:r>
              <a:rPr lang="en-US" b="1"/>
              <a:t>Spring Boot </a:t>
            </a:r>
            <a:r>
              <a:rPr lang="en-US"/>
              <a:t>which is a Spring module</a:t>
            </a:r>
            <a:r>
              <a:rPr lang="en-US" b="1"/>
              <a:t> </a:t>
            </a:r>
            <a:r>
              <a:rPr lang="en-US"/>
              <a:t>that comes with preconfigured configurations and built in HTTP servers like Tomcat. </a:t>
            </a:r>
          </a:p>
          <a:p>
            <a:pPr>
              <a:buFont typeface="Wingdings" panose="05000000000000000000" pitchFamily="2" charset="2"/>
              <a:buChar char="§"/>
            </a:pPr>
            <a:r>
              <a:rPr lang="en-US"/>
              <a:t>For that reason, building Java-based web application with </a:t>
            </a:r>
            <a:r>
              <a:rPr lang="en-US" b="1"/>
              <a:t>Spring Boot</a:t>
            </a:r>
            <a:r>
              <a:rPr lang="en-US"/>
              <a:t> gives developers a faster start.</a:t>
            </a:r>
          </a:p>
        </p:txBody>
      </p:sp>
      <p:sp>
        <p:nvSpPr>
          <p:cNvPr id="4" name="Slide Number Placeholder 3">
            <a:extLst>
              <a:ext uri="{FF2B5EF4-FFF2-40B4-BE49-F238E27FC236}">
                <a16:creationId xmlns:a16="http://schemas.microsoft.com/office/drawing/2014/main" id="{79C3C1D7-BBBF-F0B1-AAE8-36A95D66ABDD}"/>
              </a:ext>
            </a:extLst>
          </p:cNvPr>
          <p:cNvSpPr>
            <a:spLocks noGrp="1"/>
          </p:cNvSpPr>
          <p:nvPr>
            <p:ph type="sldNum" sz="quarter" idx="12"/>
          </p:nvPr>
        </p:nvSpPr>
        <p:spPr/>
        <p:txBody>
          <a:bodyPr/>
          <a:lstStyle/>
          <a:p>
            <a:fld id="{23AA811B-2EBD-4900-905E-5BE206449611}" type="slidenum">
              <a:rPr lang="en-GB" smtClean="0"/>
              <a:pPr/>
              <a:t>6</a:t>
            </a:fld>
            <a:endParaRPr lang="en-GB"/>
          </a:p>
        </p:txBody>
      </p:sp>
      <p:pic>
        <p:nvPicPr>
          <p:cNvPr id="1028" name="Picture 4" descr="Spring Framework 6.2.2 Available Now | Stéphane Nicoll">
            <a:extLst>
              <a:ext uri="{FF2B5EF4-FFF2-40B4-BE49-F238E27FC236}">
                <a16:creationId xmlns:a16="http://schemas.microsoft.com/office/drawing/2014/main" id="{BD7047D9-B903-1D76-326A-155F96626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058" y="4359910"/>
            <a:ext cx="3281680" cy="16408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xploring Spring Boot :Beginners Level - NashTech Insights">
            <a:extLst>
              <a:ext uri="{FF2B5EF4-FFF2-40B4-BE49-F238E27FC236}">
                <a16:creationId xmlns:a16="http://schemas.microsoft.com/office/drawing/2014/main" id="{BE18E742-9942-CE60-522B-5F595E00EE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8738" y="4586922"/>
            <a:ext cx="2260602" cy="1186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17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62D8E-6AEB-7F11-35C8-994CD66D1F5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7410F4E-BB72-0E5D-6315-27BC355E164C}"/>
              </a:ext>
            </a:extLst>
          </p:cNvPr>
          <p:cNvSpPr>
            <a:spLocks noGrp="1"/>
          </p:cNvSpPr>
          <p:nvPr>
            <p:ph type="title"/>
          </p:nvPr>
        </p:nvSpPr>
        <p:spPr/>
        <p:txBody>
          <a:bodyPr/>
          <a:lstStyle/>
          <a:p>
            <a:r>
              <a:rPr lang="en-US"/>
              <a:t>Building and packaging a Spring Boot application with Maven</a:t>
            </a:r>
          </a:p>
        </p:txBody>
      </p:sp>
      <p:sp>
        <p:nvSpPr>
          <p:cNvPr id="7" name="Content Placeholder 6">
            <a:extLst>
              <a:ext uri="{FF2B5EF4-FFF2-40B4-BE49-F238E27FC236}">
                <a16:creationId xmlns:a16="http://schemas.microsoft.com/office/drawing/2014/main" id="{372A9EF5-44B5-0E1C-AEBD-F4A74781B1BA}"/>
              </a:ext>
            </a:extLst>
          </p:cNvPr>
          <p:cNvSpPr>
            <a:spLocks noGrp="1"/>
          </p:cNvSpPr>
          <p:nvPr>
            <p:ph idx="17"/>
          </p:nvPr>
        </p:nvSpPr>
        <p:spPr/>
        <p:txBody>
          <a:bodyPr/>
          <a:lstStyle/>
          <a:p>
            <a:pPr>
              <a:buFont typeface="Wingdings" panose="05000000000000000000" pitchFamily="2" charset="2"/>
              <a:buChar char="§"/>
            </a:pPr>
            <a:r>
              <a:rPr lang="en-US"/>
              <a:t>Building and packaging a Spring Boot application can be cumbersome. Especially when we have dependencies and external libraries.</a:t>
            </a:r>
          </a:p>
          <a:p>
            <a:pPr>
              <a:buFont typeface="Wingdings" panose="05000000000000000000" pitchFamily="2" charset="2"/>
              <a:buChar char="§"/>
            </a:pPr>
            <a:r>
              <a:rPr lang="en-US"/>
              <a:t>Maven, a build tool created by Apache helps us simplify building, managing a packing a Spring Boot application. Producing Java archive formatted files with everything from source code to dependencies managed and packaged</a:t>
            </a:r>
          </a:p>
        </p:txBody>
      </p:sp>
      <p:sp>
        <p:nvSpPr>
          <p:cNvPr id="4" name="Slide Number Placeholder 3">
            <a:extLst>
              <a:ext uri="{FF2B5EF4-FFF2-40B4-BE49-F238E27FC236}">
                <a16:creationId xmlns:a16="http://schemas.microsoft.com/office/drawing/2014/main" id="{F0CC3A65-9A4F-A6B7-90BB-9940F945D686}"/>
              </a:ext>
            </a:extLst>
          </p:cNvPr>
          <p:cNvSpPr>
            <a:spLocks noGrp="1"/>
          </p:cNvSpPr>
          <p:nvPr>
            <p:ph type="sldNum" sz="quarter" idx="12"/>
          </p:nvPr>
        </p:nvSpPr>
        <p:spPr/>
        <p:txBody>
          <a:bodyPr/>
          <a:lstStyle/>
          <a:p>
            <a:fld id="{23AA811B-2EBD-4900-905E-5BE206449611}" type="slidenum">
              <a:rPr lang="en-GB" smtClean="0"/>
              <a:pPr/>
              <a:t>7</a:t>
            </a:fld>
            <a:endParaRPr lang="en-GB"/>
          </a:p>
        </p:txBody>
      </p:sp>
      <p:pic>
        <p:nvPicPr>
          <p:cNvPr id="2050" name="Picture 2" descr="Maven Commands and Concepts - Cheat Sheet - Digital Varys">
            <a:extLst>
              <a:ext uri="{FF2B5EF4-FFF2-40B4-BE49-F238E27FC236}">
                <a16:creationId xmlns:a16="http://schemas.microsoft.com/office/drawing/2014/main" id="{E5B08398-670E-55F2-168C-DA8D4F0924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6926" y="2988172"/>
            <a:ext cx="6858000" cy="24315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nderstanding How Maven Packages Work | by Wensen Ma | Medium">
            <a:extLst>
              <a:ext uri="{FF2B5EF4-FFF2-40B4-BE49-F238E27FC236}">
                <a16:creationId xmlns:a16="http://schemas.microsoft.com/office/drawing/2014/main" id="{494349D8-4185-6CF6-ECE8-545E92B9FB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792" y="3429000"/>
            <a:ext cx="4069080" cy="1438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860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E02B2-F081-21C3-4BC8-9AC6D62B79C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C6F29AB-C391-3EE9-3765-7491916552FC}"/>
              </a:ext>
            </a:extLst>
          </p:cNvPr>
          <p:cNvSpPr>
            <a:spLocks noGrp="1"/>
          </p:cNvSpPr>
          <p:nvPr>
            <p:ph type="title"/>
          </p:nvPr>
        </p:nvSpPr>
        <p:spPr/>
        <p:txBody>
          <a:bodyPr/>
          <a:lstStyle/>
          <a:p>
            <a:r>
              <a:rPr lang="en-US"/>
              <a:t>Initiate a Spring Boot application</a:t>
            </a:r>
          </a:p>
        </p:txBody>
      </p:sp>
      <p:sp>
        <p:nvSpPr>
          <p:cNvPr id="7" name="Content Placeholder 6">
            <a:extLst>
              <a:ext uri="{FF2B5EF4-FFF2-40B4-BE49-F238E27FC236}">
                <a16:creationId xmlns:a16="http://schemas.microsoft.com/office/drawing/2014/main" id="{4AECDE69-366E-A703-EA68-74CE3944651D}"/>
              </a:ext>
            </a:extLst>
          </p:cNvPr>
          <p:cNvSpPr>
            <a:spLocks noGrp="1"/>
          </p:cNvSpPr>
          <p:nvPr>
            <p:ph idx="17"/>
          </p:nvPr>
        </p:nvSpPr>
        <p:spPr/>
        <p:txBody>
          <a:bodyPr/>
          <a:lstStyle/>
          <a:p>
            <a:pPr>
              <a:lnSpc>
                <a:spcPct val="150000"/>
              </a:lnSpc>
              <a:buFont typeface="Wingdings" panose="05000000000000000000" pitchFamily="2" charset="2"/>
              <a:buChar char="§"/>
            </a:pPr>
            <a:r>
              <a:rPr lang="en-US"/>
              <a:t>Spring Boot provides an online tool where you can use and generate a Spring Boot application</a:t>
            </a:r>
          </a:p>
          <a:p>
            <a:pPr>
              <a:lnSpc>
                <a:spcPct val="150000"/>
              </a:lnSpc>
              <a:buFont typeface="Wingdings" panose="05000000000000000000" pitchFamily="2" charset="2"/>
              <a:buChar char="§"/>
            </a:pPr>
            <a:r>
              <a:rPr lang="en-US">
                <a:hlinkClick r:id="rId2"/>
              </a:rPr>
              <a:t>https://start.spring.io/</a:t>
            </a:r>
            <a:r>
              <a:rPr lang="en-US"/>
              <a:t> </a:t>
            </a:r>
          </a:p>
        </p:txBody>
      </p:sp>
      <p:sp>
        <p:nvSpPr>
          <p:cNvPr id="4" name="Slide Number Placeholder 3">
            <a:extLst>
              <a:ext uri="{FF2B5EF4-FFF2-40B4-BE49-F238E27FC236}">
                <a16:creationId xmlns:a16="http://schemas.microsoft.com/office/drawing/2014/main" id="{CEDF0729-5B8F-AB4B-36EE-9ACF1B852595}"/>
              </a:ext>
            </a:extLst>
          </p:cNvPr>
          <p:cNvSpPr>
            <a:spLocks noGrp="1"/>
          </p:cNvSpPr>
          <p:nvPr>
            <p:ph type="sldNum" sz="quarter" idx="12"/>
          </p:nvPr>
        </p:nvSpPr>
        <p:spPr/>
        <p:txBody>
          <a:bodyPr/>
          <a:lstStyle/>
          <a:p>
            <a:fld id="{23AA811B-2EBD-4900-905E-5BE206449611}" type="slidenum">
              <a:rPr lang="en-GB" smtClean="0"/>
              <a:pPr/>
              <a:t>8</a:t>
            </a:fld>
            <a:endParaRPr lang="en-GB"/>
          </a:p>
        </p:txBody>
      </p:sp>
      <p:pic>
        <p:nvPicPr>
          <p:cNvPr id="5" name="Picture 4">
            <a:extLst>
              <a:ext uri="{FF2B5EF4-FFF2-40B4-BE49-F238E27FC236}">
                <a16:creationId xmlns:a16="http://schemas.microsoft.com/office/drawing/2014/main" id="{FC753D0A-932F-4A76-8F84-F92FD5B73260}"/>
              </a:ext>
            </a:extLst>
          </p:cNvPr>
          <p:cNvPicPr>
            <a:picLocks noChangeAspect="1"/>
          </p:cNvPicPr>
          <p:nvPr/>
        </p:nvPicPr>
        <p:blipFill>
          <a:blip r:embed="rId3"/>
          <a:stretch>
            <a:fillRect/>
          </a:stretch>
        </p:blipFill>
        <p:spPr>
          <a:xfrm>
            <a:off x="3438105" y="2865372"/>
            <a:ext cx="5314202" cy="1127255"/>
          </a:xfrm>
          <a:prstGeom prst="rect">
            <a:avLst/>
          </a:prstGeom>
        </p:spPr>
      </p:pic>
    </p:spTree>
    <p:extLst>
      <p:ext uri="{BB962C8B-B14F-4D97-AF65-F5344CB8AC3E}">
        <p14:creationId xmlns:p14="http://schemas.microsoft.com/office/powerpoint/2010/main" val="242040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81663A-F767-9A35-729D-AF48F43036CB}"/>
              </a:ext>
            </a:extLst>
          </p:cNvPr>
          <p:cNvSpPr>
            <a:spLocks noGrp="1"/>
          </p:cNvSpPr>
          <p:nvPr>
            <p:ph type="ctrTitle"/>
          </p:nvPr>
        </p:nvSpPr>
        <p:spPr/>
        <p:txBody>
          <a:bodyPr/>
          <a:lstStyle/>
          <a:p>
            <a:r>
              <a:rPr lang="en-VN"/>
              <a:t>Multi-tier structure</a:t>
            </a:r>
          </a:p>
        </p:txBody>
      </p:sp>
      <p:sp>
        <p:nvSpPr>
          <p:cNvPr id="5" name="Subtitle 4">
            <a:extLst>
              <a:ext uri="{FF2B5EF4-FFF2-40B4-BE49-F238E27FC236}">
                <a16:creationId xmlns:a16="http://schemas.microsoft.com/office/drawing/2014/main" id="{5A6A94C6-DA4E-D11A-AA76-BFED93CBA6ED}"/>
              </a:ext>
            </a:extLst>
          </p:cNvPr>
          <p:cNvSpPr>
            <a:spLocks noGrp="1"/>
          </p:cNvSpPr>
          <p:nvPr>
            <p:ph type="subTitle" idx="1"/>
          </p:nvPr>
        </p:nvSpPr>
        <p:spPr/>
        <p:txBody>
          <a:bodyPr/>
          <a:lstStyle/>
          <a:p>
            <a:r>
              <a:rPr lang="en-VN"/>
              <a:t>Basic definition of the structure and why it is needed</a:t>
            </a:r>
          </a:p>
        </p:txBody>
      </p:sp>
      <p:sp>
        <p:nvSpPr>
          <p:cNvPr id="3" name="Slide Number Placeholder 2">
            <a:extLst>
              <a:ext uri="{FF2B5EF4-FFF2-40B4-BE49-F238E27FC236}">
                <a16:creationId xmlns:a16="http://schemas.microsoft.com/office/drawing/2014/main" id="{9B3A7AB8-C73B-2AFA-FB66-E2A7750A3101}"/>
              </a:ext>
            </a:extLst>
          </p:cNvPr>
          <p:cNvSpPr>
            <a:spLocks noGrp="1"/>
          </p:cNvSpPr>
          <p:nvPr>
            <p:ph type="sldNum" sz="quarter" idx="12"/>
          </p:nvPr>
        </p:nvSpPr>
        <p:spPr/>
        <p:txBody>
          <a:bodyPr/>
          <a:lstStyle/>
          <a:p>
            <a:fld id="{23AA811B-2EBD-4900-905E-5BE206449611}" type="slidenum">
              <a:rPr lang="en-GB" smtClean="0"/>
              <a:pPr/>
              <a:t>9</a:t>
            </a:fld>
            <a:endParaRPr lang="en-GB"/>
          </a:p>
        </p:txBody>
      </p:sp>
    </p:spTree>
    <p:extLst>
      <p:ext uri="{BB962C8B-B14F-4D97-AF65-F5344CB8AC3E}">
        <p14:creationId xmlns:p14="http://schemas.microsoft.com/office/powerpoint/2010/main" val="131428132"/>
      </p:ext>
    </p:extLst>
  </p:cSld>
  <p:clrMapOvr>
    <a:masterClrMapping/>
  </p:clrMapOvr>
</p:sld>
</file>

<file path=ppt/theme/theme1.xml><?xml version="1.0" encoding="utf-8"?>
<a:theme xmlns:a="http://schemas.openxmlformats.org/drawingml/2006/main" name="Netcompany">
  <a:themeElements>
    <a:clrScheme name="Netcompany">
      <a:dk1>
        <a:srgbClr val="141E1E"/>
      </a:dk1>
      <a:lt1>
        <a:sysClr val="window" lastClr="FFFFFF"/>
      </a:lt1>
      <a:dk2>
        <a:srgbClr val="000000"/>
      </a:dk2>
      <a:lt2>
        <a:srgbClr val="D0D7D7"/>
      </a:lt2>
      <a:accent1>
        <a:srgbClr val="123836"/>
      </a:accent1>
      <a:accent2>
        <a:srgbClr val="718886"/>
      </a:accent2>
      <a:accent3>
        <a:srgbClr val="73AA87"/>
      </a:accent3>
      <a:accent4>
        <a:srgbClr val="D0D7D7"/>
      </a:accent4>
      <a:accent5>
        <a:srgbClr val="FF6359"/>
      </a:accent5>
      <a:accent6>
        <a:srgbClr val="FFD282"/>
      </a:accent6>
      <a:hlink>
        <a:srgbClr val="FF6359"/>
      </a:hlink>
      <a:folHlink>
        <a:srgbClr val="FFB1AC"/>
      </a:folHlink>
    </a:clrScheme>
    <a:fontScheme name="Custom 3">
      <a:majorFont>
        <a:latin typeface="Netcompany-Offc"/>
        <a:ea typeface="DengXian"/>
        <a:cs typeface=""/>
      </a:majorFont>
      <a:minorFont>
        <a:latin typeface="Netcompany-Offc"/>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72000" tIns="36000" rIns="72000" bIns="36000" rtlCol="0" anchor="ctr"/>
      <a:lstStyle>
        <a:defPPr algn="ctr">
          <a:defRPr sz="2000" noProof="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lnSpc>
            <a:spcPct val="110000"/>
          </a:lnSpc>
          <a:spcAft>
            <a:spcPts val="600"/>
          </a:spcAft>
          <a:defRPr dirty="0" err="1" smtClean="0"/>
        </a:defPPr>
      </a:lstStyle>
    </a:txDef>
  </a:objectDefaults>
  <a:extraClrSchemeLst/>
  <a:custClrLst>
    <a:custClr name="Dark Green">
      <a:srgbClr val="141E1E"/>
    </a:custClr>
    <a:custClr name="Green">
      <a:srgbClr val="123836"/>
    </a:custClr>
    <a:custClr name="Green 90%">
      <a:srgbClr val="2A4C4A"/>
    </a:custClr>
    <a:custClr name="Green 60%">
      <a:srgbClr val="718886"/>
    </a:custClr>
    <a:custClr name="Green 40%">
      <a:srgbClr val="A0AFAF"/>
    </a:custClr>
    <a:custClr name="Green 30%">
      <a:srgbClr val="B8C3C3"/>
    </a:custClr>
    <a:custClr name="Green 20%">
      <a:srgbClr val="D0D7D7"/>
    </a:custClr>
    <a:custClr name="Green 10%">
      <a:srgbClr val="E7EBEB"/>
    </a:custClr>
    <a:custClr name="NoColor">
      <a:srgbClr val="FFFFFF"/>
    </a:custClr>
    <a:custClr name="Blue">
      <a:srgbClr val="0082FF"/>
    </a:custClr>
    <a:custClr name="Coral">
      <a:srgbClr val="FF6359"/>
    </a:custClr>
    <a:custClr name="Coral 75%">
      <a:srgbClr val="FF8A83"/>
    </a:custClr>
    <a:custClr name="Coral 50%">
      <a:srgbClr val="FFB1AC"/>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Blue 50%">
      <a:srgbClr val="6ECCFF"/>
    </a:custClr>
    <a:custClr name="Yellow">
      <a:srgbClr val="FFD282"/>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Purple">
      <a:srgbClr val="A0A0FF"/>
    </a:custClr>
    <a:custClr name="Green">
      <a:srgbClr val="73AA87"/>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Purple 50%">
      <a:srgbClr val="C2C8FF"/>
    </a:custClr>
  </a:custClrLst>
  <a:extLst>
    <a:ext uri="{05A4C25C-085E-4340-85A3-A5531E510DB2}">
      <thm15:themeFamily xmlns:thm15="http://schemas.microsoft.com/office/thememl/2012/main" name="Netcompany Powerpoint Template.pptx" id="{8E855608-050B-42A6-B484-970A19F67BAB}" vid="{4CBD88B0-3383-4F03-9C58-D7B1E09177B2}"/>
    </a:ext>
  </a:extLst>
</a:theme>
</file>

<file path=ppt/theme/theme2.xml><?xml version="1.0" encoding="utf-8"?>
<a:theme xmlns:a="http://schemas.openxmlformats.org/drawingml/2006/main" name="Office-tema">
  <a:themeElements>
    <a:clrScheme name="Kontor">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en">
      <a:srgbClr val="141E1E"/>
    </a:custClr>
    <a:custClr name="Green">
      <a:srgbClr val="123836"/>
    </a:custClr>
    <a:custClr name="Green 90%">
      <a:srgbClr val="2A4C4A"/>
    </a:custClr>
    <a:custClr name="Green 60%">
      <a:srgbClr val="718886"/>
    </a:custClr>
    <a:custClr name="Green 40%">
      <a:srgbClr val="A0AFAF"/>
    </a:custClr>
    <a:custClr name="Green 30%">
      <a:srgbClr val="B8C3C3"/>
    </a:custClr>
    <a:custClr name="Green 20%">
      <a:srgbClr val="D0D7D7"/>
    </a:custClr>
    <a:custClr name="Green 10%">
      <a:srgbClr val="E7EBEB"/>
    </a:custClr>
    <a:custClr name="NoColor">
      <a:srgbClr val="FFFFFF"/>
    </a:custClr>
    <a:custClr name="NoColor">
      <a:srgbClr val="FFFFFF"/>
    </a:custClr>
    <a:custClr name="Coral">
      <a:srgbClr val="FF6359"/>
    </a:custClr>
    <a:custClr name="Coral 75%">
      <a:srgbClr val="FF8A83"/>
    </a:custClr>
    <a:custClr name="Coral 50%">
      <a:srgbClr val="FFB1AC"/>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Yellow">
      <a:srgbClr val="FFD282"/>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Green">
      <a:srgbClr val="73AA87"/>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en">
      <a:srgbClr val="141E1E"/>
    </a:custClr>
    <a:custClr name="Green">
      <a:srgbClr val="123836"/>
    </a:custClr>
    <a:custClr name="Green 90%">
      <a:srgbClr val="2A4C4A"/>
    </a:custClr>
    <a:custClr name="Green 60%">
      <a:srgbClr val="718886"/>
    </a:custClr>
    <a:custClr name="Green 40%">
      <a:srgbClr val="A0AFAF"/>
    </a:custClr>
    <a:custClr name="Green 30%">
      <a:srgbClr val="B8C3C3"/>
    </a:custClr>
    <a:custClr name="Green 20%">
      <a:srgbClr val="D0D7D7"/>
    </a:custClr>
    <a:custClr name="Green 10%">
      <a:srgbClr val="E7EBEB"/>
    </a:custClr>
    <a:custClr name="NoColor">
      <a:srgbClr val="FFFFFF"/>
    </a:custClr>
    <a:custClr name="NoColor">
      <a:srgbClr val="FFFFFF"/>
    </a:custClr>
    <a:custClr name="Coral">
      <a:srgbClr val="FF6359"/>
    </a:custClr>
    <a:custClr name="Coral 75%">
      <a:srgbClr val="FF8A83"/>
    </a:custClr>
    <a:custClr name="Coral 50%">
      <a:srgbClr val="FFB1AC"/>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Yellow">
      <a:srgbClr val="FFD282"/>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Green">
      <a:srgbClr val="73AA87"/>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FEE5332C9F0F340B915A8BD729DF9BB" ma:contentTypeVersion="4" ma:contentTypeDescription="Create a new document." ma:contentTypeScope="" ma:versionID="4e2227ee01a9bfcee6d0f1c9f5bb5687">
  <xsd:schema xmlns:xsd="http://www.w3.org/2001/XMLSchema" xmlns:xs="http://www.w3.org/2001/XMLSchema" xmlns:p="http://schemas.microsoft.com/office/2006/metadata/properties" xmlns:ns2="6c984c1b-3e03-476e-aab8-429c484bc9d0" targetNamespace="http://schemas.microsoft.com/office/2006/metadata/properties" ma:root="true" ma:fieldsID="e553e6622a8ada02195a41a2aa7c23e7" ns2:_="">
    <xsd:import namespace="6c984c1b-3e03-476e-aab8-429c484bc9d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984c1b-3e03-476e-aab8-429c484bc9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66AD56-CE8F-48F1-BAC9-749EC3402AD0}">
  <ds:schemaRefs>
    <ds:schemaRef ds:uri="http://schemas.microsoft.com/sharepoint/v3/contenttype/forms"/>
  </ds:schemaRefs>
</ds:datastoreItem>
</file>

<file path=customXml/itemProps2.xml><?xml version="1.0" encoding="utf-8"?>
<ds:datastoreItem xmlns:ds="http://schemas.openxmlformats.org/officeDocument/2006/customXml" ds:itemID="{214CFF4D-CEE2-4ED6-AC8A-41B54DA24CA7}">
  <ds:schemaRefs>
    <ds:schemaRef ds:uri="6c984c1b-3e03-476e-aab8-429c484bc9d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9D6F7B1-2E67-4D0F-9B8D-175B921EBB4F}">
  <ds:schemaRefs>
    <ds:schemaRef ds:uri="6c984c1b-3e03-476e-aab8-429c484bc9d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Netcompany</Template>
  <TotalTime>0</TotalTime>
  <Words>1764</Words>
  <Application>Microsoft Office PowerPoint</Application>
  <PresentationFormat>Widescreen</PresentationFormat>
  <Paragraphs>278</Paragraphs>
  <Slides>36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Netcompany-Offc</vt:lpstr>
      <vt:lpstr>Wingdings</vt:lpstr>
      <vt:lpstr>Open Sans</vt:lpstr>
      <vt:lpstr>Netcompany</vt:lpstr>
      <vt:lpstr>Java Spring Boot express course</vt:lpstr>
      <vt:lpstr>PowerPoint Presentation</vt:lpstr>
      <vt:lpstr>Prerequisite </vt:lpstr>
      <vt:lpstr>Programs needed</vt:lpstr>
      <vt:lpstr>Spring and Spring Boot</vt:lpstr>
      <vt:lpstr>Spring and Spring Boot</vt:lpstr>
      <vt:lpstr>Building and packaging a Spring Boot application with Maven</vt:lpstr>
      <vt:lpstr>Initiate a Spring Boot application</vt:lpstr>
      <vt:lpstr>Multi-tier structure</vt:lpstr>
      <vt:lpstr>Basic definition of Multi-tier structure</vt:lpstr>
      <vt:lpstr>Presentation layer</vt:lpstr>
      <vt:lpstr>Service layer</vt:lpstr>
      <vt:lpstr>Data Access Layer</vt:lpstr>
      <vt:lpstr>Model</vt:lpstr>
      <vt:lpstr>Sample structure of a Multi-tier structure project</vt:lpstr>
      <vt:lpstr>Our project</vt:lpstr>
      <vt:lpstr>Problem !!</vt:lpstr>
      <vt:lpstr>Spring Beans</vt:lpstr>
      <vt:lpstr>Beans definition</vt:lpstr>
      <vt:lpstr>Beans definition</vt:lpstr>
      <vt:lpstr>Beans definition</vt:lpstr>
      <vt:lpstr>Beans definition</vt:lpstr>
      <vt:lpstr>Beans name</vt:lpstr>
      <vt:lpstr>Requesting bean from dependency manager</vt:lpstr>
      <vt:lpstr>Dependency Injection</vt:lpstr>
      <vt:lpstr>Dependency injection</vt:lpstr>
      <vt:lpstr>DI advantages :</vt:lpstr>
      <vt:lpstr>Dependency injection</vt:lpstr>
      <vt:lpstr>Spring IoC container</vt:lpstr>
      <vt:lpstr>Spring IoC container</vt:lpstr>
      <vt:lpstr>Keytake away !</vt:lpstr>
      <vt:lpstr>Further research</vt:lpstr>
      <vt:lpstr>Full concept of Dependency Injection (DI)</vt:lpstr>
      <vt:lpstr>oncept of Dependency Injection(DI)</vt:lpstr>
      <vt:lpstr>Homework and sample 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Trương Nguyên Anh Vũ</dc:creator>
  <cp:lastModifiedBy>Trương Nguyên Anh Vũ</cp:lastModifiedBy>
  <cp:revision>1</cp:revision>
  <dcterms:created xsi:type="dcterms:W3CDTF">2025-02-23T16:45:40Z</dcterms:created>
  <dcterms:modified xsi:type="dcterms:W3CDTF">2025-03-05T13:03:08Z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www.omnidocs.com</vt:lpwstr>
  </property>
  <property fmtid="{D5CDD505-2E9C-101B-9397-08002B2CF9AE}" pid="3" name="ContentTypeId">
    <vt:lpwstr>0x010100DFEE5332C9F0F340B915A8BD729DF9BB</vt:lpwstr>
  </property>
</Properties>
</file>