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95" d="100"/>
          <a:sy n="95" d="100"/>
        </p:scale>
        <p:origin x="396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5C7B-E423-20D3-187A-14BE4B0CA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1A5F52-8B0C-BE3E-F615-98D1396C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E3C3D-0D31-8A8C-AAEA-96B3D62B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CAE38-D9E1-D4F6-BFDD-53C34631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19A8-A6C8-FFCE-9045-0CFE4C8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80FBC-A1B1-5066-D91F-3E4388C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FD1A8-2D0D-34AB-9E91-ADAC1178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E2061-B71C-32E3-E769-6641B20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93EB8-3CA0-2E1B-4DC1-D37D760B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771F7-23A1-5CFB-5BAF-F25A920C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3808A-C0E2-5572-FD9E-510C98E1F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18DB2-AB32-52B6-D654-6C5FA815E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41215-E3B1-1002-59A8-4FBC9F47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C6CDC-B23F-3463-04A3-0D147AFA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9D90-3B2A-D99B-57E2-1BEC6EC4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9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1685-FB77-6D9C-D37A-2FCA59AF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57E25-C160-B84A-8A21-2A9D4281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2063C-70CF-5B70-4CF4-29083B33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318C-B9AE-E18E-86EE-30521E2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E519-A8DC-6208-C775-B6F6DCF6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06224-F23D-F0AA-86CF-B562E70A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4EA64-1D3B-6E90-3A62-99840726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9D0E4-5767-6771-B557-A76F5D06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F123A-8676-3E87-4856-60C3E6E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86F4-F8AD-7C0E-0C6F-7585A73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F2B1-E4DF-A08F-543B-29D1B845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FAD90-2B15-A3B0-CC50-8F1B7CD3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ED144-C99D-3085-DB5D-BCF6686F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9FD5-957D-A710-CA7F-C74AAC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40B67-13E7-9863-9F6E-0F67BF8C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1A090-679D-EF60-372F-B67B0BA3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6F87-D672-0054-FEAB-0383F34B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E0DBC-3A47-511F-35F1-58641481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D53DF-B7BD-7CD8-8F80-E8AA8B7C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1BAB46-FC71-19BA-11CA-58962F68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7924A-2AF4-26AC-FE60-55294AB8B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FA42-45B8-78A1-E383-0ECC628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12E2D-09F7-E54D-DEDF-51ECE5F2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33B28-699A-AC5E-CECF-EC427F0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1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0E4B-EBEF-3382-E3B8-72B8BC9D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09483-FC8E-848E-0064-7AAA7101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1CB585-8F1D-51D2-8CD5-B6A930CA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46AD11-ACD1-34B8-8C75-54B6F4FE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8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691B72-7AA4-54D5-2B3A-29DCDED9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8119B1-C97B-6899-570B-C664D3E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45577-EFB6-2613-C337-6666F2D4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9A62-C3AE-8E68-11FE-D48CE4D6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7C04-CB18-477B-C106-78B20901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09BD51-55F3-85F7-EE69-667CC1D6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D66A8-6348-2B82-5B72-07B6CA9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ECB80-C459-89B2-5CA6-D8E0D763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F4EBF-5053-6D0F-E8E3-F6ED8A2A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5C680-3DC7-DE87-B025-01B4400D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1624D-2DF6-3EF1-0C85-BEFFAC4BC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ACAEF-5141-AC05-A74D-F53A73E31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E3A30-88FE-D5DE-9648-89EB9E5E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13EA7-911A-27D7-4178-E618D1C0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DB73B-B39C-C0B7-9F26-3B6F5AC9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0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79FC1-F797-6458-5FC4-B89DCB64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C4770-D33C-EAC0-68DF-02AA5E5D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8D7AC-C318-6AFE-2F2F-B9F07E45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EDE47-D763-43DC-BE11-252A94C74CEA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0BAC-C7AA-6702-8E3E-41C9CDF59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93E6-EAD6-392A-D21E-30C665C2E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4E4E7-D6D7-4E4A-9FCF-3DA1C5DB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B1D9E-6202-8899-97B1-181072C382BA}"/>
                  </a:ext>
                </a:extLst>
              </p:cNvPr>
              <p:cNvSpPr txBox="1"/>
              <p:nvPr/>
            </p:nvSpPr>
            <p:spPr>
              <a:xfrm>
                <a:off x="4474620" y="2321132"/>
                <a:ext cx="3342453" cy="10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/>
                        <m:t>I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/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Cost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ko-KR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B1D9E-6202-8899-97B1-181072C3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20" y="2321132"/>
                <a:ext cx="3342453" cy="1003160"/>
              </a:xfrm>
              <a:prstGeom prst="rect">
                <a:avLst/>
              </a:prstGeom>
              <a:blipFill>
                <a:blip r:embed="rId2"/>
                <a:stretch>
                  <a:fillRect b="-87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99E1F-A4C1-C496-03B1-AE160E310955}"/>
                  </a:ext>
                </a:extLst>
              </p:cNvPr>
              <p:cNvSpPr txBox="1"/>
              <p:nvPr/>
            </p:nvSpPr>
            <p:spPr>
              <a:xfrm>
                <a:off x="299197" y="1687606"/>
                <a:ext cx="3836243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mtClean="0"/>
                        <m:t>𝐵</m:t>
                      </m:r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1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+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ko-KR" altLang="en-US"/>
                        <m:t>𝑓</m:t>
                      </m:r>
                      <m:r>
                        <m:rPr>
                          <m:nor/>
                        </m:rPr>
                        <a:rPr lang="ko-KR" altLang="en-US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+</m:t>
                      </m:r>
                      <m:r>
                        <m:rPr>
                          <m:nor/>
                        </m:rPr>
                        <a:rPr lang="en-US" altLang="ko-KR"/>
                        <m:t> ⋯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+ </m:t>
                      </m:r>
                      <m:sSup>
                        <m:sSupPr>
                          <m:ctrlPr>
                            <a:rPr lang="ko-KR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99E1F-A4C1-C496-03B1-AE160E31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7" y="1687606"/>
                <a:ext cx="3836243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C837D8-BF3F-B823-0C31-2772FCB16B54}"/>
                  </a:ext>
                </a:extLst>
              </p:cNvPr>
              <p:cNvSpPr txBox="1"/>
              <p:nvPr/>
            </p:nvSpPr>
            <p:spPr>
              <a:xfrm>
                <a:off x="2561665" y="3985968"/>
                <a:ext cx="597721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fanout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the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total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number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of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pages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we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need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to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index</m:t>
                      </m:r>
                    </m:oMath>
                  </m:oMathPara>
                </a14:m>
                <a:endParaRPr lang="en-US" altLang="ko-KR" dirty="0"/>
              </a:p>
              <a:p>
                <a:pPr algn="just"/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dirty="0"/>
                  <a:t> fill-factor  (for example, assume 0.67) // 66.7%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C837D8-BF3F-B823-0C31-2772FCB1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65" y="3985968"/>
                <a:ext cx="5977217" cy="830997"/>
              </a:xfrm>
              <a:prstGeom prst="rect">
                <a:avLst/>
              </a:prstGeom>
              <a:blipFill>
                <a:blip r:embed="rId4"/>
                <a:stretch>
                  <a:fillRect l="-1325" t="-1471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1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노수찬</dc:creator>
  <cp:lastModifiedBy>노수찬</cp:lastModifiedBy>
  <cp:revision>2</cp:revision>
  <dcterms:created xsi:type="dcterms:W3CDTF">2024-11-20T04:01:18Z</dcterms:created>
  <dcterms:modified xsi:type="dcterms:W3CDTF">2024-11-20T05:54:40Z</dcterms:modified>
</cp:coreProperties>
</file>