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86" r:id="rId3"/>
    <p:sldId id="257" r:id="rId4"/>
    <p:sldId id="258" r:id="rId5"/>
    <p:sldId id="287" r:id="rId6"/>
    <p:sldId id="268" r:id="rId7"/>
    <p:sldId id="285" r:id="rId8"/>
    <p:sldId id="264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>
        <p:scale>
          <a:sx n="90" d="100"/>
          <a:sy n="90" d="100"/>
        </p:scale>
        <p:origin x="-708" y="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4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12/15/2013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12/15/2013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12/15/2013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12/15/2013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12/15/2013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438400" y="2343150"/>
            <a:ext cx="6477000" cy="203835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CMA</a:t>
            </a:r>
            <a:r>
              <a:rPr lang="en-US" dirty="0" smtClean="0"/>
              <a:t> </a:t>
            </a:r>
            <a:r>
              <a:rPr lang="en-US" dirty="0" smtClean="0"/>
              <a:t>2013 – Trash-it</a:t>
            </a:r>
            <a:br>
              <a:rPr lang="en-US" dirty="0" smtClean="0"/>
            </a:br>
            <a:r>
              <a:rPr lang="en-US" sz="1600" dirty="0" smtClean="0">
                <a:latin typeface="Bradley Hand ITC" pitchFamily="66" charset="0"/>
              </a:rPr>
              <a:t>presents</a:t>
            </a:r>
            <a:br>
              <a:rPr lang="en-US" sz="1600" dirty="0" smtClean="0">
                <a:latin typeface="Bradley Hand ITC" pitchFamily="66" charset="0"/>
              </a:rPr>
            </a:br>
            <a:r>
              <a:rPr lang="en-US" sz="9800" dirty="0" smtClean="0">
                <a:latin typeface="EraserDust" pitchFamily="34" charset="0"/>
              </a:rPr>
              <a:t>trash-it</a:t>
            </a:r>
            <a:endParaRPr lang="en-US" sz="9800" dirty="0">
              <a:latin typeface="EraserDust" pitchFamily="34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>
            <a:extLst/>
          </a:lstStyle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crowd-sourced </a:t>
            </a:r>
            <a:r>
              <a:rPr lang="en-US" dirty="0" smtClean="0"/>
              <a:t>Garbage Management app for Android</a:t>
            </a:r>
            <a:endParaRPr lang="en-US" dirty="0"/>
          </a:p>
        </p:txBody>
      </p:sp>
      <p:pic>
        <p:nvPicPr>
          <p:cNvPr id="1026" name="Picture 2" descr="C:\Users\i070733\Dropbox\AppSynth (1)\For Submission\trial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71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esha\Downloads\20131215_13434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t="4860" r="19746" b="-634"/>
          <a:stretch/>
        </p:blipFill>
        <p:spPr bwMode="auto">
          <a:xfrm>
            <a:off x="1002421" y="-95250"/>
            <a:ext cx="715097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Garbage </a:t>
            </a:r>
            <a:r>
              <a:rPr lang="en-US" dirty="0" err="1" smtClean="0"/>
              <a:t>garbage</a:t>
            </a:r>
            <a:r>
              <a:rPr lang="en-US" dirty="0" smtClean="0"/>
              <a:t> everywhere!!!</a:t>
            </a:r>
          </a:p>
          <a:p>
            <a:r>
              <a:rPr lang="en-US" dirty="0" smtClean="0"/>
              <a:t>Not enough Community workers</a:t>
            </a:r>
          </a:p>
          <a:p>
            <a:r>
              <a:rPr lang="en-US" dirty="0" smtClean="0"/>
              <a:t>Cannot track garbage</a:t>
            </a:r>
            <a:r>
              <a:rPr lang="en-US" dirty="0"/>
              <a:t>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People willing to do something about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Crowdsourcing is key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altLang="x-none" dirty="0" smtClean="0"/>
              <a:t>Tag garbage with Photographs</a:t>
            </a:r>
          </a:p>
          <a:p>
            <a:pPr marL="274320" lvl="1"/>
            <a:r>
              <a:rPr lang="en-US" altLang="x-none" dirty="0" smtClean="0"/>
              <a:t>Assign bounty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4019550"/>
            <a:ext cx="61722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00200" y="409575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EraserDust" pitchFamily="34" charset="0"/>
              </a:rPr>
              <a:t>It doesn’t stop there</a:t>
            </a:r>
            <a:endParaRPr lang="en-US" sz="3200" dirty="0">
              <a:solidFill>
                <a:schemeClr val="bg1"/>
              </a:solidFill>
              <a:latin typeface="EraserDust" pitchFamily="34" charset="0"/>
            </a:endParaRPr>
          </a:p>
        </p:txBody>
      </p:sp>
      <p:sp>
        <p:nvSpPr>
          <p:cNvPr id="12" name="Rectangle 2"/>
          <p:cNvSpPr>
            <a:spLocks noGrp="1"/>
          </p:cNvSpPr>
          <p:nvPr>
            <p:ph sz="quarter" idx="13"/>
          </p:nvPr>
        </p:nvSpPr>
        <p:spPr>
          <a:xfrm>
            <a:off x="5181600" y="15049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altLang="x-none" dirty="0"/>
              <a:t>Claim bounty by clearing garbage</a:t>
            </a:r>
          </a:p>
          <a:p>
            <a:pPr marL="274320" lvl="1"/>
            <a:r>
              <a:rPr lang="en-US" altLang="x-none" dirty="0"/>
              <a:t>Verification by photograph</a:t>
            </a:r>
          </a:p>
          <a:p>
            <a:pPr marL="274320" lvl="1"/>
            <a:endParaRPr lang="en-US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esha\Downloads\20131215_13434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t="4860" r="19746" b="-634"/>
          <a:stretch/>
        </p:blipFill>
        <p:spPr bwMode="auto">
          <a:xfrm>
            <a:off x="1002421" y="-95250"/>
            <a:ext cx="715097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data, data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Useful for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Civic authorities</a:t>
            </a:r>
          </a:p>
          <a:p>
            <a:r>
              <a:rPr lang="en-US" dirty="0" smtClean="0"/>
              <a:t>Real Estate agents</a:t>
            </a:r>
          </a:p>
          <a:p>
            <a:r>
              <a:rPr lang="en-US" dirty="0" smtClean="0"/>
              <a:t>Tourists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17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sz="2000" i="1" dirty="0" smtClean="0"/>
              <a:t>To see is to believe</a:t>
            </a:r>
            <a:endParaRPr lang="en-US" sz="20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 smtClean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 smtClean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93</Words>
  <Application>Microsoft Office PowerPoint</Application>
  <PresentationFormat>On-screen Show (16:9)</PresentationFormat>
  <Paragraphs>32</Paragraphs>
  <Slides>8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Widescreen Presentation</vt:lpstr>
      <vt:lpstr>CMA 2013 – Trash-it presents trash-it</vt:lpstr>
      <vt:lpstr>PowerPoint Presentation</vt:lpstr>
      <vt:lpstr>Motivation</vt:lpstr>
      <vt:lpstr>Crowdsourcing is key</vt:lpstr>
      <vt:lpstr>PowerPoint Presentation</vt:lpstr>
      <vt:lpstr>Data, data, data …</vt:lpstr>
      <vt:lpstr>DEMO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2012-07-24T01:41:15Z</dcterms:created>
  <dcterms:modified xsi:type="dcterms:W3CDTF">2013-12-15T06:05:17Z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