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5AF9-EDCB-4F69-A1CC-3B2AC96D35FF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EE-EDBC-4087-8981-5C8B023F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5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5AF9-EDCB-4F69-A1CC-3B2AC96D35FF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EE-EDBC-4087-8981-5C8B023F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1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5AF9-EDCB-4F69-A1CC-3B2AC96D35FF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EE-EDBC-4087-8981-5C8B023F0B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159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5AF9-EDCB-4F69-A1CC-3B2AC96D35FF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EE-EDBC-4087-8981-5C8B023F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60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5AF9-EDCB-4F69-A1CC-3B2AC96D35FF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EE-EDBC-4087-8981-5C8B023F0B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91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5AF9-EDCB-4F69-A1CC-3B2AC96D35FF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EE-EDBC-4087-8981-5C8B023F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33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5AF9-EDCB-4F69-A1CC-3B2AC96D35FF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EE-EDBC-4087-8981-5C8B023F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04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5AF9-EDCB-4F69-A1CC-3B2AC96D35FF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EE-EDBC-4087-8981-5C8B023F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2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5AF9-EDCB-4F69-A1CC-3B2AC96D35FF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EE-EDBC-4087-8981-5C8B023F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5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5AF9-EDCB-4F69-A1CC-3B2AC96D35FF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EE-EDBC-4087-8981-5C8B023F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95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5AF9-EDCB-4F69-A1CC-3B2AC96D35FF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EE-EDBC-4087-8981-5C8B023F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28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5AF9-EDCB-4F69-A1CC-3B2AC96D35FF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EE-EDBC-4087-8981-5C8B023F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2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5AF9-EDCB-4F69-A1CC-3B2AC96D35FF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EE-EDBC-4087-8981-5C8B023F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25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5AF9-EDCB-4F69-A1CC-3B2AC96D35FF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EE-EDBC-4087-8981-5C8B023F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7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5AF9-EDCB-4F69-A1CC-3B2AC96D35FF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EE-EDBC-4087-8981-5C8B023F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5AF9-EDCB-4F69-A1CC-3B2AC96D35FF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79EE-EDBC-4087-8981-5C8B023F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71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05AF9-EDCB-4F69-A1CC-3B2AC96D35FF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0679EE-EDBC-4087-8981-5C8B023F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8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중간 프로젝트 회고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김보람 박혜진 김지웅 박윤기 김동욱 이영수 서봉현</a:t>
            </a:r>
          </a:p>
        </p:txBody>
      </p:sp>
    </p:spTree>
    <p:extLst>
      <p:ext uri="{BB962C8B-B14F-4D97-AF65-F5344CB8AC3E}">
        <p14:creationId xmlns:p14="http://schemas.microsoft.com/office/powerpoint/2010/main" val="23250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ko-KR"/>
              <a:t>기능의 요구사항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구현하고 보니 기능이 </a:t>
            </a:r>
            <a:r>
              <a:rPr lang="en-US" altLang="ko-KR" dirty="0"/>
              <a:t>CRUD </a:t>
            </a:r>
            <a:r>
              <a:rPr lang="ko-KR" altLang="en-US" dirty="0"/>
              <a:t>위주라서 단순했다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=&gt; </a:t>
            </a:r>
            <a:r>
              <a:rPr lang="ko-KR" altLang="en-US" dirty="0" err="1"/>
              <a:t>파이널</a:t>
            </a:r>
            <a:r>
              <a:rPr lang="ko-KR" altLang="en-US" dirty="0"/>
              <a:t> 프로젝트 에서는 보다 더 </a:t>
            </a:r>
            <a:r>
              <a:rPr lang="ko-KR" altLang="en-US" dirty="0" err="1"/>
              <a:t>디테일한</a:t>
            </a:r>
            <a:r>
              <a:rPr lang="ko-KR" altLang="en-US" dirty="0"/>
              <a:t> 기능을 구현하고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중첩되는 기능 중 하나를 제거하고 새로운 기능 추가를 해야겠다고 생각했다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요구사항의 큰 기능만 생각하고 세부적인 기능들에 대해서는 </a:t>
            </a:r>
            <a:endParaRPr lang="en-US" altLang="ko-KR" dirty="0"/>
          </a:p>
          <a:p>
            <a:r>
              <a:rPr lang="ko-KR" altLang="en-US" dirty="0"/>
              <a:t>많이 소홀했던 것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 </a:t>
            </a:r>
            <a:r>
              <a:rPr lang="ko-KR" altLang="en-US" dirty="0" err="1"/>
              <a:t>파이널</a:t>
            </a:r>
            <a:r>
              <a:rPr lang="ko-KR" altLang="en-US" dirty="0"/>
              <a:t> 프로젝트 전에 기존에 있던 기능들의 세분화를 해야겠다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72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설계의 적정성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 설계를 </a:t>
            </a:r>
            <a:r>
              <a:rPr lang="en-US" altLang="ko-KR" dirty="0"/>
              <a:t>PPT</a:t>
            </a:r>
            <a:r>
              <a:rPr lang="ko-KR" altLang="en-US" dirty="0"/>
              <a:t>로 해서 시간이 오래 걸리고 완성도가 낮았다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요구사항 분석에 허점이 많아 구현 도중에 </a:t>
            </a:r>
            <a:r>
              <a:rPr lang="en-US" altLang="ko-KR" dirty="0"/>
              <a:t>DB </a:t>
            </a:r>
            <a:r>
              <a:rPr lang="ko-KR" altLang="en-US" dirty="0"/>
              <a:t>테이블 수정이 잦았다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화면설계와 </a:t>
            </a:r>
            <a:r>
              <a:rPr lang="en-US" altLang="ko-KR" dirty="0"/>
              <a:t>DB</a:t>
            </a:r>
            <a:r>
              <a:rPr lang="ko-KR" altLang="en-US" dirty="0"/>
              <a:t> 테이블 수정을 한 번 더 고려하고 </a:t>
            </a:r>
            <a:r>
              <a:rPr lang="ko-KR" altLang="en-US" dirty="0" err="1"/>
              <a:t>파이널</a:t>
            </a:r>
            <a:r>
              <a:rPr lang="ko-KR" altLang="en-US" dirty="0"/>
              <a:t> 프로젝트에 들어가야겠다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4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개발 방법론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RISK</a:t>
            </a:r>
            <a:r>
              <a:rPr lang="ko-KR" altLang="en-US" dirty="0"/>
              <a:t>가 있어도 문서화 하지 않아서 똑같은 </a:t>
            </a:r>
            <a:r>
              <a:rPr lang="en-US" altLang="ko-KR" dirty="0"/>
              <a:t>RISK</a:t>
            </a:r>
            <a:r>
              <a:rPr lang="ko-KR" altLang="en-US" dirty="0"/>
              <a:t>가 발생하는 문제가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 서로의 정보 공유나 의사소통이 부족했고 너무 개발에만 중점을 두었던 것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 RISK</a:t>
            </a:r>
            <a:r>
              <a:rPr lang="ko-KR" altLang="en-US" dirty="0"/>
              <a:t>가 있을 시 </a:t>
            </a:r>
            <a:r>
              <a:rPr lang="en-US" altLang="ko-KR" dirty="0"/>
              <a:t>RISK</a:t>
            </a:r>
            <a:r>
              <a:rPr lang="ko-KR" altLang="en-US" dirty="0"/>
              <a:t>와 해결방안을 문서화 해야겠다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31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작업 셋팅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개인 노트북에서 개발 셋팅을 하는데 라이브러리에 대해 오류가 많이 발생했다</a:t>
            </a:r>
            <a:r>
              <a:rPr lang="en-US" altLang="ko-KR"/>
              <a:t>.</a:t>
            </a:r>
          </a:p>
          <a:p>
            <a:r>
              <a:rPr lang="en-US" altLang="ko-KR"/>
              <a:t>=&gt; </a:t>
            </a:r>
            <a:r>
              <a:rPr lang="ko-KR" altLang="en-US"/>
              <a:t>라이브러리가 추가 될 때마다 프로젝트의 </a:t>
            </a:r>
            <a:r>
              <a:rPr lang="en-US" altLang="ko-KR"/>
              <a:t>lib </a:t>
            </a:r>
            <a:r>
              <a:rPr lang="ko-KR" altLang="en-US"/>
              <a:t>폴더에 추가하거나 </a:t>
            </a:r>
            <a:endParaRPr lang="en-US" altLang="ko-KR"/>
          </a:p>
          <a:p>
            <a:r>
              <a:rPr lang="en-US" altLang="ko-KR"/>
              <a:t>=&gt; </a:t>
            </a:r>
            <a:r>
              <a:rPr lang="ko-KR" altLang="en-US"/>
              <a:t>라이브러리 파일을 공유해야겠다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Git</a:t>
            </a:r>
            <a:r>
              <a:rPr lang="ko-KR" altLang="en-US"/>
              <a:t>을 사용하면서 다른 조들이 문제가 발생했을 때 우리 조는 문제가 없어서 신경을 많이 쓰지 않았다가 프로젝트 전날 서로 구현하기 급해서 말을 하지 않고 같은 파일을 수정하여 충돌이 발생했다</a:t>
            </a:r>
            <a:r>
              <a:rPr lang="en-US" altLang="ko-KR"/>
              <a:t>. </a:t>
            </a:r>
          </a:p>
          <a:p>
            <a:r>
              <a:rPr lang="en-US" altLang="ko-KR"/>
              <a:t>=&gt; </a:t>
            </a:r>
            <a:r>
              <a:rPr lang="ko-KR" altLang="en-US"/>
              <a:t>항상 </a:t>
            </a:r>
            <a:r>
              <a:rPr lang="en-US" altLang="ko-KR"/>
              <a:t>git</a:t>
            </a:r>
            <a:r>
              <a:rPr lang="ko-KR" altLang="en-US"/>
              <a:t>을 사용할 때 자신의 파일이 아닌 파일을 수정하게 되면 팀원들에게 알린 후 수정해야겠다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4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실제 개발 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업무 분담을 더 세분화 해야겠다고 생각된다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거의 손발이 맞았다고 생각했는데 의사소통의 문제와 </a:t>
            </a:r>
            <a:r>
              <a:rPr lang="ko-KR" altLang="en-US" dirty="0"/>
              <a:t>중</a:t>
            </a:r>
            <a:r>
              <a:rPr lang="ko-KR" altLang="en-US" dirty="0" smtClean="0"/>
              <a:t>첩된 </a:t>
            </a:r>
            <a:r>
              <a:rPr lang="ko-KR" altLang="en-US" dirty="0"/>
              <a:t>코드 개발이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스프린트 회의 시 더 자세한 내용으로 회의를 해야겠다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254</Words>
  <Application>Microsoft Office PowerPoint</Application>
  <PresentationFormat>사용자 지정</PresentationFormat>
  <Paragraphs>33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패싯</vt:lpstr>
      <vt:lpstr>중간 프로젝트 회고</vt:lpstr>
      <vt:lpstr>1. 기능의 요구사항</vt:lpstr>
      <vt:lpstr>2. 설계의 적정성</vt:lpstr>
      <vt:lpstr>3. 개발 방법론</vt:lpstr>
      <vt:lpstr>4. 작업 셋팅</vt:lpstr>
      <vt:lpstr>5. 실제 개발 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kosta</cp:lastModifiedBy>
  <cp:revision>11</cp:revision>
  <dcterms:created xsi:type="dcterms:W3CDTF">2017-05-10T08:59:18Z</dcterms:created>
  <dcterms:modified xsi:type="dcterms:W3CDTF">2017-05-11T00:23:58Z</dcterms:modified>
</cp:coreProperties>
</file>