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92" r:id="rId4"/>
    <p:sldId id="256" r:id="rId5"/>
    <p:sldId id="303" r:id="rId6"/>
    <p:sldId id="274" r:id="rId7"/>
    <p:sldId id="314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B3"/>
    <a:srgbClr val="0000C8"/>
    <a:srgbClr val="120AB6"/>
    <a:srgbClr val="D0021B"/>
    <a:srgbClr val="D3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6140" autoAdjust="0"/>
  </p:normalViewPr>
  <p:slideViewPr>
    <p:cSldViewPr snapToGrid="0" showGuides="1">
      <p:cViewPr>
        <p:scale>
          <a:sx n="60" d="100"/>
          <a:sy n="60" d="100"/>
        </p:scale>
        <p:origin x="-1326" y="-300"/>
      </p:cViewPr>
      <p:guideLst>
        <p:guide orient="horz" pos="2160"/>
        <p:guide orient="horz" pos="164"/>
        <p:guide orient="horz" pos="4133"/>
        <p:guide pos="3840"/>
        <p:guide pos="166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2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5F25-9943-444D-8E5B-12912EA77DD8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631B-FB37-4F53-9656-B7833BFB6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844955" y="2775916"/>
            <a:ext cx="6074836" cy="1093719"/>
          </a:xfrm>
          <a:prstGeom prst="rect">
            <a:avLst/>
          </a:prstGeom>
          <a:solidFill>
            <a:srgbClr val="0D4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37584" y="1482035"/>
            <a:ext cx="914400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en-US" altLang="ko-KR" sz="7200" dirty="0" smtClean="0">
                <a:solidFill>
                  <a:srgbClr val="0D4CB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KOSTA 152</a:t>
            </a:r>
            <a:r>
              <a:rPr lang="ko-KR" altLang="en-US" sz="7200" dirty="0" smtClean="0">
                <a:solidFill>
                  <a:srgbClr val="0D4CB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  <a:r>
              <a:rPr lang="en-US" altLang="ko-KR" sz="7200" dirty="0" smtClean="0">
                <a:solidFill>
                  <a:srgbClr val="0D4CB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solidFill>
                  <a:srgbClr val="0D4CB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" dirty="0" smtClean="0">
                <a:solidFill>
                  <a:srgbClr val="D2462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7200" dirty="0" smtClean="0">
                <a:solidFill>
                  <a:srgbClr val="B83D0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solidFill>
                  <a:srgbClr val="B83D0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8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드림랜서</a:t>
            </a:r>
            <a:r>
              <a:rPr lang="ko-KR" altLang="en-US" sz="8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8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1to1</a:t>
            </a:r>
            <a:endParaRPr lang="ko-KR" altLang="en-US" sz="8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액자 5"/>
          <p:cNvSpPr/>
          <p:nvPr/>
        </p:nvSpPr>
        <p:spPr>
          <a:xfrm>
            <a:off x="950266" y="1099929"/>
            <a:ext cx="10329922" cy="3140767"/>
          </a:xfrm>
          <a:prstGeom prst="frame">
            <a:avLst>
              <a:gd name="adj1" fmla="val 2273"/>
            </a:avLst>
          </a:prstGeom>
          <a:solidFill>
            <a:srgbClr val="0D4CB3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640" y="4766603"/>
            <a:ext cx="64744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rgbClr val="0D4CB3"/>
                </a:solidFill>
                <a:latin typeface="맑은"/>
                <a:ea typeface="HY견고딕" panose="02030600000101010101" pitchFamily="18" charset="-127"/>
              </a:rPr>
              <a:t>최종때보여드리조</a:t>
            </a:r>
            <a:endParaRPr lang="en-US" altLang="ko-KR" sz="2800" dirty="0" smtClean="0">
              <a:solidFill>
                <a:srgbClr val="0D4CB3"/>
              </a:solidFill>
              <a:latin typeface="맑은"/>
              <a:ea typeface="HY견고딕" panose="02030600000101010101" pitchFamily="18" charset="-127"/>
            </a:endParaRPr>
          </a:p>
          <a:p>
            <a:pPr algn="ctr"/>
            <a:endParaRPr lang="en-US" altLang="ko-KR" sz="2000" dirty="0">
              <a:latin typeface="맑은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latin typeface="맑은"/>
                <a:ea typeface="HY견고딕" panose="02030600000101010101" pitchFamily="18" charset="-127"/>
              </a:rPr>
              <a:t>남광식 박성준 </a:t>
            </a:r>
            <a:r>
              <a:rPr lang="ko-KR" altLang="en-US" sz="2000" dirty="0" err="1" smtClean="0">
                <a:latin typeface="맑은"/>
                <a:ea typeface="HY견고딕" panose="02030600000101010101" pitchFamily="18" charset="-127"/>
              </a:rPr>
              <a:t>전해강</a:t>
            </a:r>
            <a:r>
              <a:rPr lang="ko-KR" altLang="en-US" sz="2000" dirty="0" smtClean="0">
                <a:latin typeface="맑은"/>
                <a:ea typeface="HY견고딕" panose="02030600000101010101" pitchFamily="18" charset="-127"/>
              </a:rPr>
              <a:t> 신주영 강지원 이누리 </a:t>
            </a:r>
            <a:r>
              <a:rPr lang="ko-KR" altLang="en-US" sz="2000" dirty="0" err="1" smtClean="0">
                <a:latin typeface="맑은"/>
                <a:ea typeface="HY견고딕" panose="02030600000101010101" pitchFamily="18" charset="-127"/>
              </a:rPr>
              <a:t>김솜이</a:t>
            </a:r>
            <a:endParaRPr lang="ko-KR" altLang="en-US" sz="2000" dirty="0">
              <a:latin typeface="맑은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58321" y="4594018"/>
            <a:ext cx="10919597" cy="18323"/>
          </a:xfrm>
          <a:prstGeom prst="line">
            <a:avLst/>
          </a:prstGeom>
          <a:ln>
            <a:solidFill>
              <a:srgbClr val="0D4CB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C:\Users\kosta\Desktop\emfl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1"/>
          <a:stretch/>
        </p:blipFill>
        <p:spPr bwMode="auto">
          <a:xfrm>
            <a:off x="950267" y="1157275"/>
            <a:ext cx="3417018" cy="302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/>
          <p:cNvSpPr/>
          <p:nvPr/>
        </p:nvSpPr>
        <p:spPr>
          <a:xfrm>
            <a:off x="1245221" y="0"/>
            <a:ext cx="4876799" cy="6858000"/>
          </a:xfrm>
          <a:prstGeom prst="parallelogram">
            <a:avLst/>
          </a:prstGeom>
          <a:solidFill>
            <a:srgbClr val="0D4CB3"/>
          </a:solidFill>
          <a:ln>
            <a:solidFill>
              <a:srgbClr val="0D4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534468" cy="6858000"/>
          </a:xfrm>
          <a:prstGeom prst="rect">
            <a:avLst/>
          </a:prstGeom>
          <a:solidFill>
            <a:srgbClr val="0D4CB3"/>
          </a:solidFill>
          <a:ln>
            <a:solidFill>
              <a:srgbClr val="0D4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3439" y="574452"/>
            <a:ext cx="41990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기능 요구사항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설계의 적정성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개발 방법론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작업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셋팅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개발 과정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901" y="574452"/>
            <a:ext cx="3987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회고록</a:t>
            </a:r>
            <a:endParaRPr lang="en-US" altLang="ko-KR" sz="72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7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7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65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0D4CB3"/>
          </a:solidFill>
          <a:ln>
            <a:solidFill>
              <a:srgbClr val="0D4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57756" y="240124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기능 요구사항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533523" y="5410978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0883" y="1340069"/>
            <a:ext cx="8560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주된 기능을 아직 구현하지 않아서 전체적인 기능이 부족한 느낌이 든다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구체적으로 생각하고 구현하지 못했다</a:t>
            </a:r>
            <a:r>
              <a:rPr lang="en-US" altLang="ko-KR" dirty="0" smtClean="0"/>
              <a:t>.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회계관리 페이지도 회계 계산법을 가져올 생각만 하고 구체적인 작동방법을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생각하지 않았다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실제 사용자가 사용하는 모습을 상상하면서 기능을  구현하는데 유의해야겠다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312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0D4CB3"/>
          </a:solidFill>
          <a:ln>
            <a:solidFill>
              <a:srgbClr val="0D4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57755" y="221473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설계의 적정성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533523" y="5410978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0883" y="1340069"/>
            <a:ext cx="85606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DB</a:t>
            </a:r>
            <a:r>
              <a:rPr lang="ko-KR" altLang="en-US" dirty="0" smtClean="0"/>
              <a:t>설계가 많이 부족했다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변경사항이 많을 것을 예상하고 신경 쓴 편이지만 그래도 부족했다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경험이 많이 부족했던 것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벤치마킹 할 홈페이지가 정해져 있어서 화면설계에 있어서 쉽게 할 수 있었다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명명법을</a:t>
            </a:r>
            <a:r>
              <a:rPr lang="ko-KR" altLang="en-US" dirty="0" smtClean="0"/>
              <a:t> 정해놓고 정작 참고하지 않았다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명명법에</a:t>
            </a:r>
            <a:r>
              <a:rPr lang="ko-KR" altLang="en-US" dirty="0" smtClean="0"/>
              <a:t> 대한 이해가 전체적으로 부족했다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38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8236" y="221473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개발 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론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408768" y="246422"/>
            <a:ext cx="559826" cy="559826"/>
          </a:xfrm>
          <a:prstGeom prst="rtTriangle">
            <a:avLst/>
          </a:prstGeom>
          <a:solidFill>
            <a:srgbClr val="0D4CB3"/>
          </a:solidFill>
          <a:ln>
            <a:solidFill>
              <a:srgbClr val="0D4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50883" y="1340069"/>
            <a:ext cx="85606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방식이 우리에게 잘 맞았다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초반에는 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방식에 익숙하기까지 약간의 시간이 걸렸지만 익숙해진 후에는 편리하게 사용할 수 있었다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아직 개발에 익숙하지 않은 우리에게는 스프린트가 과하다는 느낌을 받았다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매일 아침 인사하는 느낌으로 회의를 진행했다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리스크</a:t>
            </a:r>
            <a:r>
              <a:rPr lang="ko-KR" altLang="en-US" dirty="0" smtClean="0"/>
              <a:t> 관리에 대해서도 얘기했어야 하는데 간단하게 하고 끝내기에 바빴다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파이널</a:t>
            </a:r>
            <a:r>
              <a:rPr lang="ko-KR" altLang="en-US" dirty="0" smtClean="0"/>
              <a:t> 프로젝트 때는 조금 더 체계적으로 회의할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86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283421" y="221473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작업 </a:t>
            </a:r>
            <a:r>
              <a:rPr lang="ko-KR" altLang="en-US" sz="3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셋팅</a:t>
            </a:r>
            <a:endParaRPr lang="en-US" altLang="ko-KR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401810" y="261100"/>
            <a:ext cx="559826" cy="559826"/>
          </a:xfrm>
          <a:prstGeom prst="rtTriangle">
            <a:avLst/>
          </a:prstGeom>
          <a:solidFill>
            <a:srgbClr val="0D4CB3"/>
          </a:solidFill>
          <a:ln>
            <a:solidFill>
              <a:srgbClr val="0D4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0883" y="1340069"/>
            <a:ext cx="8560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JDK </a:t>
            </a:r>
            <a:r>
              <a:rPr lang="ko-KR" altLang="en-US" dirty="0" smtClean="0"/>
              <a:t>버전과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버전을 맞춰놓고 시작했더니 별다른 문제가 없었다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필수적인 부분이라고 생각된다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GIT</a:t>
            </a:r>
            <a:r>
              <a:rPr lang="ko-KR" altLang="en-US" dirty="0" smtClean="0"/>
              <a:t>을 이용할 때 초반에 </a:t>
            </a:r>
            <a:r>
              <a:rPr lang="ko-KR" altLang="en-US" dirty="0" err="1" smtClean="0"/>
              <a:t>소스트리를</a:t>
            </a:r>
            <a:r>
              <a:rPr lang="ko-KR" altLang="en-US" dirty="0" smtClean="0"/>
              <a:t> 사용했는데 문제점이 있었다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소스트리에</a:t>
            </a:r>
            <a:r>
              <a:rPr lang="ko-KR" altLang="en-US" dirty="0" smtClean="0"/>
              <a:t> 의존하지 않고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자체에서 </a:t>
            </a:r>
            <a:r>
              <a:rPr lang="en-US" altLang="ko-KR" dirty="0" smtClean="0"/>
              <a:t>PULL, PUSH </a:t>
            </a:r>
            <a:r>
              <a:rPr lang="ko-KR" altLang="en-US" dirty="0" smtClean="0"/>
              <a:t>작업을 했더니 그 이후로는 잘 되었다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29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287341" y="252599"/>
            <a:ext cx="559826" cy="559826"/>
          </a:xfrm>
          <a:prstGeom prst="rtTriangle">
            <a:avLst/>
          </a:prstGeom>
          <a:solidFill>
            <a:srgbClr val="0D4CB3"/>
          </a:solidFill>
          <a:ln>
            <a:solidFill>
              <a:srgbClr val="0D4C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1626" y="206463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개발 과정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0883" y="1340069"/>
            <a:ext cx="85606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소통의 부재가 문제가 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기능인데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명이서</a:t>
            </a:r>
            <a:r>
              <a:rPr lang="ko-KR" altLang="en-US" dirty="0" smtClean="0"/>
              <a:t> 동시에 구현하고 있던 경우가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경우에 당사자끼리의 소통이 먼저 필요했다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파일이나 이미지 부분을 호출하는 경로에 있어서 문제가 있었다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패키지와 폴더들이 다양해지는 만큼 절대경로를 이용했어야 되는데 뒤늦게 깨닫고 고치는 데 시간이 오래 걸렸다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기능을 구현하는 기한을 구체적으로 주어야 될 것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않으니까 게을러지는 것 같다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파이널</a:t>
            </a:r>
            <a:r>
              <a:rPr lang="ko-KR" altLang="en-US" dirty="0" smtClean="0"/>
              <a:t> 때는 정확한 기한을 정해놓고 해야겠다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37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C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87800" y="2992061"/>
            <a:ext cx="5232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뫼비우스 Bold" panose="02000500000000000000" pitchFamily="2" charset="-127"/>
                <a:cs typeface="Arial" panose="020B0604020202020204" pitchFamily="34" charset="0"/>
              </a:rPr>
              <a:t>THANK YOU</a:t>
            </a:r>
            <a:endParaRPr lang="ko-KR" altLang="en-US" sz="6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뫼비우스 Bold" panose="020005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287</Words>
  <Application>Microsoft Office PowerPoint</Application>
  <PresentationFormat>사용자 지정</PresentationFormat>
  <Paragraphs>77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KOSTA 152기   드림랜서 1to1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kosta</cp:lastModifiedBy>
  <cp:revision>82</cp:revision>
  <dcterms:created xsi:type="dcterms:W3CDTF">2014-11-03T03:59:00Z</dcterms:created>
  <dcterms:modified xsi:type="dcterms:W3CDTF">2017-05-10T09:51:41Z</dcterms:modified>
</cp:coreProperties>
</file>