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E959D-FA47-4BE5-9B93-16B5CA45D505}" v="1" dt="2018-06-26T11:46:5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16142@tokyo.kosen-ac.jp" userId="S::s16142@tokyo.kosen-ac.jp::b3f2a631-b492-4ccb-a017-6b7b68eb24f2" providerId="AD" clId="Web-{BF2E959D-FA47-4BE5-9B93-16B5CA45D505}"/>
    <pc:docChg chg="modSld">
      <pc:chgData name="s16142@tokyo.kosen-ac.jp" userId="S::s16142@tokyo.kosen-ac.jp::b3f2a631-b492-4ccb-a017-6b7b68eb24f2" providerId="AD" clId="Web-{BF2E959D-FA47-4BE5-9B93-16B5CA45D505}" dt="2018-06-26T11:47:16.069" v="9" actId="20577"/>
      <pc:docMkLst>
        <pc:docMk/>
      </pc:docMkLst>
      <pc:sldChg chg="delSp modSp">
        <pc:chgData name="s16142@tokyo.kosen-ac.jp" userId="S::s16142@tokyo.kosen-ac.jp::b3f2a631-b492-4ccb-a017-6b7b68eb24f2" providerId="AD" clId="Web-{BF2E959D-FA47-4BE5-9B93-16B5CA45D505}" dt="2018-06-26T11:47:09.569" v="7" actId="20577"/>
        <pc:sldMkLst>
          <pc:docMk/>
          <pc:sldMk cId="2128380218" sldId="256"/>
        </pc:sldMkLst>
        <pc:spChg chg="mod">
          <ac:chgData name="s16142@tokyo.kosen-ac.jp" userId="S::s16142@tokyo.kosen-ac.jp::b3f2a631-b492-4ccb-a017-6b7b68eb24f2" providerId="AD" clId="Web-{BF2E959D-FA47-4BE5-9B93-16B5CA45D505}" dt="2018-06-26T11:47:09.569" v="7" actId="20577"/>
          <ac:spMkLst>
            <pc:docMk/>
            <pc:sldMk cId="2128380218" sldId="256"/>
            <ac:spMk id="2" creationId="{00000000-0000-0000-0000-000000000000}"/>
          </ac:spMkLst>
        </pc:spChg>
        <pc:spChg chg="del">
          <ac:chgData name="s16142@tokyo.kosen-ac.jp" userId="S::s16142@tokyo.kosen-ac.jp::b3f2a631-b492-4ccb-a017-6b7b68eb24f2" providerId="AD" clId="Web-{BF2E959D-FA47-4BE5-9B93-16B5CA45D505}" dt="2018-06-26T11:46:52.553" v="0"/>
          <ac:spMkLst>
            <pc:docMk/>
            <pc:sldMk cId="212838021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てすとだよ！！！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てすとだよ！！！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3</cp:revision>
  <dcterms:created xsi:type="dcterms:W3CDTF">2012-07-27T23:28:17Z</dcterms:created>
  <dcterms:modified xsi:type="dcterms:W3CDTF">2018-06-26T11:47:21Z</dcterms:modified>
</cp:coreProperties>
</file>