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8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6"/>
    <p:restoredTop sz="94613"/>
  </p:normalViewPr>
  <p:slideViewPr>
    <p:cSldViewPr snapToGrid="0" snapToObjects="1">
      <p:cViewPr>
        <p:scale>
          <a:sx n="27" d="100"/>
          <a:sy n="27" d="100"/>
        </p:scale>
        <p:origin x="2384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E288-CEAD-A943-BC5A-2FC1B10DD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E5683-9206-4548-B2BD-E165A0EF3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0375F-FD57-3947-AC7E-63CE135F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124C-DE11-8146-91A1-BB9A70F2C463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110FA-1868-5F42-B694-0681E995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F3410-9C76-0D4C-B833-EA00492A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3F5C-87C7-CE48-915B-4A50E074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8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46C6-1AB4-B54B-AA1F-5A172C85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1A52A-E0F1-3E44-A6D9-02406A034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02D8-BCA7-E044-9A16-05DD5788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124C-DE11-8146-91A1-BB9A70F2C463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A79E5-A753-834F-93C6-E2DDAC02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04668-F1D4-E544-882C-41032FE8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3F5C-87C7-CE48-915B-4A50E074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C2408-FE3E-334D-B5EE-D1ACEF71B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A8F6F-6A32-9142-A95F-15AF8526D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D2A94-6214-384D-9295-AFA2D31F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124C-DE11-8146-91A1-BB9A70F2C463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CBCD8-9042-8A48-843F-F9F22F14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CD6F8-7A1F-4748-A8B7-A15E192A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3F5C-87C7-CE48-915B-4A50E074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8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6E73-9656-EE47-9372-CA1ACBE3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45D7F-ED6B-B14F-9D27-0CEE68F9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0C3E3-E108-6D4E-A0A4-52415D0A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124C-DE11-8146-91A1-BB9A70F2C463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57119-EED0-CB46-B55C-03967C51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23892-BAAB-AA46-A411-EF654555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3F5C-87C7-CE48-915B-4A50E074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6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95C6-CDB8-AE47-9554-03E816BF5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CBFF8-900B-5E43-B612-242419181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DCC87-B03A-2D4D-8315-5C9480B5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124C-DE11-8146-91A1-BB9A70F2C463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22665-9871-184B-8EC3-0BF13D9E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BB285-67D2-BF47-BDBB-8613C6AD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3F5C-87C7-CE48-915B-4A50E074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7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2C9C2-1B92-5F47-959A-D069C007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2887-029B-804E-8677-CC6D63674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FAD9C-F817-4E41-89C8-A0C52F6E8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B5144-590F-1344-A555-AE38EEB6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124C-DE11-8146-91A1-BB9A70F2C463}" type="datetimeFigureOut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3E8C2-77EE-1647-A3FF-9BC231A5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7AFC2-2AD3-254E-8033-5E5EEF92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3F5C-87C7-CE48-915B-4A50E074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ECB9-80CA-8B49-B3E0-7DAB598E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5EA76-B7B4-3D4A-844F-9580AFA89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954FD-9F12-B044-AFB9-82056FBFB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9DECB-B0EF-304D-9C2D-A60CDB34E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C6B24-B737-4641-9008-283D8FD6C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0321B-9C2A-3140-9D66-C5161280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124C-DE11-8146-91A1-BB9A70F2C463}" type="datetimeFigureOut">
              <a:rPr lang="en-US" smtClean="0"/>
              <a:t>7/29/18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5C8B2-B3EB-7E4C-A179-1D6DCF17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68E12-02C6-5A46-A8A7-5B468108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3F5C-87C7-CE48-915B-4A50E074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2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BB8D-8722-3140-A385-C7E83515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C682B-3775-2848-96AA-19D138D7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124C-DE11-8146-91A1-BB9A70F2C463}" type="datetimeFigureOut">
              <a:rPr lang="en-US" smtClean="0"/>
              <a:t>7/29/18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6BB21-0FED-6844-B64B-09089D48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34D17-DAA7-0C46-956E-12784032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3F5C-87C7-CE48-915B-4A50E074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2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50E77-F3EC-1B45-B9DD-4B5B6C02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124C-DE11-8146-91A1-BB9A70F2C463}" type="datetimeFigureOut">
              <a:rPr lang="en-US" smtClean="0"/>
              <a:t>7/29/18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D088C-08A0-084F-B39E-755D1C230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0D549-9148-6349-9535-6E3F3E11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3F5C-87C7-CE48-915B-4A50E074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7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C792-76C6-0248-9900-310BFA1A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2FE2-DDE8-224B-BB31-2328D5435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2AD1C-7AD5-8B49-B6AE-588D13082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FBFE0-F585-7A42-94A1-ADCEE6D3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124C-DE11-8146-91A1-BB9A70F2C463}" type="datetimeFigureOut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FC619-E4F9-184F-8593-A62424DB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54D35-7AFF-AD4D-AC67-909E59E0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3F5C-87C7-CE48-915B-4A50E074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9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756B-D672-5F48-8D32-1D0400D3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B3429-62E0-164F-8FB9-A80B76208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49C7F-A8E8-A64E-912F-C3DDC831D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4FB93-B3DD-5843-A7B4-6FE4FEB0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124C-DE11-8146-91A1-BB9A70F2C463}" type="datetimeFigureOut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ECAD7-902D-DA4D-861D-6E06B349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6DEB4-96C7-D44D-AE47-26215F8C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3F5C-87C7-CE48-915B-4A50E074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9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9DB3B-A4A6-0649-A43A-B3CC6DC0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2E307-6978-1940-8F04-3A88FB7B1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7EAA4-FE7C-FA4E-81A9-4FB0A2082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F124C-DE11-8146-91A1-BB9A70F2C463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219C9-89B9-594F-ABB8-3FEE248B1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C7945-9872-764F-BF43-85C511124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13F5C-87C7-CE48-915B-4A50E074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98EDD7-4277-6747-9FAE-026F51140083}"/>
              </a:ext>
            </a:extLst>
          </p:cNvPr>
          <p:cNvSpPr/>
          <p:nvPr/>
        </p:nvSpPr>
        <p:spPr>
          <a:xfrm>
            <a:off x="1270000" y="0"/>
            <a:ext cx="37490400" cy="24688800"/>
          </a:xfrm>
          <a:prstGeom prst="rect">
            <a:avLst/>
          </a:prstGeom>
          <a:solidFill>
            <a:srgbClr val="2F86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241EEF-E1B1-3845-BF70-0982C5AB9F7B}"/>
              </a:ext>
            </a:extLst>
          </p:cNvPr>
          <p:cNvCxnSpPr>
            <a:cxnSpLocks/>
          </p:cNvCxnSpPr>
          <p:nvPr/>
        </p:nvCxnSpPr>
        <p:spPr>
          <a:xfrm flipV="1">
            <a:off x="2530404" y="-220179"/>
            <a:ext cx="26224847" cy="25518579"/>
          </a:xfrm>
          <a:prstGeom prst="line">
            <a:avLst/>
          </a:prstGeom>
          <a:ln w="381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08B3119-C7A7-6E46-8FCB-0CADA93B5654}"/>
              </a:ext>
            </a:extLst>
          </p:cNvPr>
          <p:cNvSpPr/>
          <p:nvPr/>
        </p:nvSpPr>
        <p:spPr>
          <a:xfrm>
            <a:off x="23652639" y="2597656"/>
            <a:ext cx="723900" cy="7239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2419A4-64BD-584B-A412-2179E053515A}"/>
              </a:ext>
            </a:extLst>
          </p:cNvPr>
          <p:cNvSpPr/>
          <p:nvPr/>
        </p:nvSpPr>
        <p:spPr>
          <a:xfrm>
            <a:off x="23772320" y="5504840"/>
            <a:ext cx="543306" cy="543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1ECA78-A87C-A74C-8BCA-41B180D8CA95}"/>
              </a:ext>
            </a:extLst>
          </p:cNvPr>
          <p:cNvSpPr/>
          <p:nvPr/>
        </p:nvSpPr>
        <p:spPr>
          <a:xfrm>
            <a:off x="26674725" y="2677692"/>
            <a:ext cx="543306" cy="543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64CD36-D7B5-4145-B6AD-DDBC7A89F030}"/>
              </a:ext>
            </a:extLst>
          </p:cNvPr>
          <p:cNvSpPr txBox="1"/>
          <p:nvPr/>
        </p:nvSpPr>
        <p:spPr>
          <a:xfrm>
            <a:off x="32896734" y="1233941"/>
            <a:ext cx="6564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Tiệp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5CA05D-5AC3-5D42-9658-FAD25F9A13C5}"/>
              </a:ext>
            </a:extLst>
          </p:cNvPr>
          <p:cNvSpPr txBox="1"/>
          <p:nvPr/>
        </p:nvSpPr>
        <p:spPr>
          <a:xfrm>
            <a:off x="25483050" y="8091067"/>
            <a:ext cx="10052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</a:p>
          <a:p>
            <a:pPr algn="r"/>
            <a:r>
              <a:rPr lang="en-US" sz="9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9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9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4F8629-A8D9-FF44-B844-863082B40449}"/>
              </a:ext>
            </a:extLst>
          </p:cNvPr>
          <p:cNvSpPr txBox="1"/>
          <p:nvPr/>
        </p:nvSpPr>
        <p:spPr>
          <a:xfrm>
            <a:off x="24842108" y="21822203"/>
            <a:ext cx="100528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FA7B168-807E-D548-AE23-9D82F841B865}"/>
              </a:ext>
            </a:extLst>
          </p:cNvPr>
          <p:cNvCxnSpPr>
            <a:cxnSpLocks/>
          </p:cNvCxnSpPr>
          <p:nvPr/>
        </p:nvCxnSpPr>
        <p:spPr>
          <a:xfrm flipV="1">
            <a:off x="4054404" y="-292747"/>
            <a:ext cx="26224847" cy="25518579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959024-6812-4348-ADEA-EDDDD099328E}"/>
              </a:ext>
            </a:extLst>
          </p:cNvPr>
          <p:cNvCxnSpPr>
            <a:cxnSpLocks/>
          </p:cNvCxnSpPr>
          <p:nvPr/>
        </p:nvCxnSpPr>
        <p:spPr>
          <a:xfrm flipV="1">
            <a:off x="1006404" y="-118579"/>
            <a:ext cx="26224847" cy="25518579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E6CDA36-B0F9-E642-9041-DC3CED822AC9}"/>
              </a:ext>
            </a:extLst>
          </p:cNvPr>
          <p:cNvSpPr/>
          <p:nvPr/>
        </p:nvSpPr>
        <p:spPr>
          <a:xfrm>
            <a:off x="18745200" y="0"/>
            <a:ext cx="2743200" cy="24688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4F4D6F3-AD8B-584B-AB7D-3A490B4A028F}"/>
              </a:ext>
            </a:extLst>
          </p:cNvPr>
          <p:cNvSpPr/>
          <p:nvPr/>
        </p:nvSpPr>
        <p:spPr>
          <a:xfrm>
            <a:off x="19653856" y="6571233"/>
            <a:ext cx="723900" cy="7239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733D07-BA17-184D-89A1-90C9F48B7D1C}"/>
              </a:ext>
            </a:extLst>
          </p:cNvPr>
          <p:cNvSpPr/>
          <p:nvPr/>
        </p:nvSpPr>
        <p:spPr>
          <a:xfrm>
            <a:off x="19077900" y="10055447"/>
            <a:ext cx="543306" cy="543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0F29D23-3ECC-6C44-9096-D973AF485460}"/>
              </a:ext>
            </a:extLst>
          </p:cNvPr>
          <p:cNvSpPr/>
          <p:nvPr/>
        </p:nvSpPr>
        <p:spPr>
          <a:xfrm>
            <a:off x="20610164" y="8555686"/>
            <a:ext cx="543306" cy="543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BF9AFF4-134B-324F-8C30-22827FC096BD}"/>
              </a:ext>
            </a:extLst>
          </p:cNvPr>
          <p:cNvSpPr/>
          <p:nvPr/>
        </p:nvSpPr>
        <p:spPr>
          <a:xfrm>
            <a:off x="12293558" y="16692987"/>
            <a:ext cx="543306" cy="543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8B96E8-F28D-134E-BBE0-679B33D1BB34}"/>
              </a:ext>
            </a:extLst>
          </p:cNvPr>
          <p:cNvSpPr/>
          <p:nvPr/>
        </p:nvSpPr>
        <p:spPr>
          <a:xfrm>
            <a:off x="9491090" y="19435882"/>
            <a:ext cx="543306" cy="543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ACF5839-5109-1948-9802-59BA89068F54}"/>
              </a:ext>
            </a:extLst>
          </p:cNvPr>
          <p:cNvSpPr/>
          <p:nvPr/>
        </p:nvSpPr>
        <p:spPr>
          <a:xfrm>
            <a:off x="9374300" y="16550982"/>
            <a:ext cx="723900" cy="7239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7FBF5D-C220-B040-87B6-5430490FEF2C}"/>
              </a:ext>
            </a:extLst>
          </p:cNvPr>
          <p:cNvSpPr txBox="1"/>
          <p:nvPr/>
        </p:nvSpPr>
        <p:spPr>
          <a:xfrm rot="16200000">
            <a:off x="13402802" y="17070444"/>
            <a:ext cx="13273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  <a:r>
              <a:rPr lang="en-US" sz="8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00FEAA-5C6F-9D4E-9DA3-212AD03E53EA}"/>
              </a:ext>
            </a:extLst>
          </p:cNvPr>
          <p:cNvSpPr txBox="1"/>
          <p:nvPr/>
        </p:nvSpPr>
        <p:spPr>
          <a:xfrm rot="16200000">
            <a:off x="16732738" y="1649440"/>
            <a:ext cx="6564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Tiệp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131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8409</TotalTime>
  <Words>18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VU, TIEP HUU</dc:creator>
  <cp:lastModifiedBy>VU, TIEP HUU</cp:lastModifiedBy>
  <cp:revision>16</cp:revision>
  <cp:lastPrinted>2018-07-30T02:00:14Z</cp:lastPrinted>
  <dcterms:created xsi:type="dcterms:W3CDTF">2018-05-15T03:27:25Z</dcterms:created>
  <dcterms:modified xsi:type="dcterms:W3CDTF">2018-08-04T19:19:05Z</dcterms:modified>
</cp:coreProperties>
</file>