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13.png"/><Relationship Id="rId9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6.png"/><Relationship Id="rId3" Type="http://schemas.openxmlformats.org/officeDocument/2006/relationships/image" Target="../media/image33.png"/><Relationship Id="rId7" Type="http://schemas.openxmlformats.org/officeDocument/2006/relationships/image" Target="../media/image81.png"/><Relationship Id="rId12" Type="http://schemas.openxmlformats.org/officeDocument/2006/relationships/image" Target="../media/image9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5" Type="http://schemas.openxmlformats.org/officeDocument/2006/relationships/image" Target="../media/image100.png"/><Relationship Id="rId10" Type="http://schemas.openxmlformats.org/officeDocument/2006/relationships/image" Target="../media/image104.png"/><Relationship Id="rId4" Type="http://schemas.openxmlformats.org/officeDocument/2006/relationships/image" Target="../media/image13.png"/><Relationship Id="rId9" Type="http://schemas.openxmlformats.org/officeDocument/2006/relationships/image" Target="../media/image103.png"/><Relationship Id="rId1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3.png"/><Relationship Id="rId7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1.png"/><Relationship Id="rId4" Type="http://schemas.openxmlformats.org/officeDocument/2006/relationships/image" Target="../media/image13.png"/><Relationship Id="rId9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7.png"/><Relationship Id="rId3" Type="http://schemas.openxmlformats.org/officeDocument/2006/relationships/image" Target="../media/image33.png"/><Relationship Id="rId7" Type="http://schemas.openxmlformats.org/officeDocument/2006/relationships/image" Target="../media/image114.png"/><Relationship Id="rId12" Type="http://schemas.openxmlformats.org/officeDocument/2006/relationships/image" Target="../media/image9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95.png"/><Relationship Id="rId5" Type="http://schemas.openxmlformats.org/officeDocument/2006/relationships/image" Target="../media/image112.png"/><Relationship Id="rId10" Type="http://schemas.openxmlformats.org/officeDocument/2006/relationships/image" Target="../media/image81.png"/><Relationship Id="rId4" Type="http://schemas.openxmlformats.org/officeDocument/2006/relationships/image" Target="../media/image13.png"/><Relationship Id="rId9" Type="http://schemas.openxmlformats.org/officeDocument/2006/relationships/image" Target="../media/image116.png"/><Relationship Id="rId14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33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5" Type="http://schemas.openxmlformats.org/officeDocument/2006/relationships/image" Target="../media/image119.png"/><Relationship Id="rId10" Type="http://schemas.openxmlformats.org/officeDocument/2006/relationships/image" Target="../media/image97.png"/><Relationship Id="rId4" Type="http://schemas.openxmlformats.org/officeDocument/2006/relationships/image" Target="../media/image13.png"/><Relationship Id="rId9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92.png"/><Relationship Id="rId7" Type="http://schemas.openxmlformats.org/officeDocument/2006/relationships/image" Target="../media/image97.png"/><Relationship Id="rId12" Type="http://schemas.openxmlformats.org/officeDocument/2006/relationships/image" Target="../media/image1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30.png"/><Relationship Id="rId5" Type="http://schemas.openxmlformats.org/officeDocument/2006/relationships/image" Target="../media/image121.png"/><Relationship Id="rId10" Type="http://schemas.openxmlformats.org/officeDocument/2006/relationships/image" Target="../media/image129.png"/><Relationship Id="rId4" Type="http://schemas.openxmlformats.org/officeDocument/2006/relationships/image" Target="../media/image13.png"/><Relationship Id="rId9" Type="http://schemas.openxmlformats.org/officeDocument/2006/relationships/image" Target="../media/image1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92.png"/><Relationship Id="rId7" Type="http://schemas.openxmlformats.org/officeDocument/2006/relationships/image" Target="../media/image134.png"/><Relationship Id="rId12" Type="http://schemas.openxmlformats.org/officeDocument/2006/relationships/image" Target="../media/image13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5" Type="http://schemas.openxmlformats.org/officeDocument/2006/relationships/image" Target="../media/image132.png"/><Relationship Id="rId10" Type="http://schemas.openxmlformats.org/officeDocument/2006/relationships/image" Target="../media/image97.png"/><Relationship Id="rId4" Type="http://schemas.openxmlformats.org/officeDocument/2006/relationships/image" Target="../media/image13.png"/><Relationship Id="rId9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33.png"/><Relationship Id="rId7" Type="http://schemas.openxmlformats.org/officeDocument/2006/relationships/image" Target="../media/image1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.png"/><Relationship Id="rId9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1.png"/><Relationship Id="rId3" Type="http://schemas.openxmlformats.org/officeDocument/2006/relationships/image" Target="../media/image33.png"/><Relationship Id="rId7" Type="http://schemas.openxmlformats.org/officeDocument/2006/relationships/image" Target="../media/image146.png"/><Relationship Id="rId12" Type="http://schemas.openxmlformats.org/officeDocument/2006/relationships/image" Target="../media/image1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3.png"/><Relationship Id="rId9" Type="http://schemas.openxmlformats.org/officeDocument/2006/relationships/image" Target="../media/image148.png"/><Relationship Id="rId14" Type="http://schemas.openxmlformats.org/officeDocument/2006/relationships/image" Target="../media/image1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59.png"/><Relationship Id="rId3" Type="http://schemas.openxmlformats.org/officeDocument/2006/relationships/image" Target="../media/image33.png"/><Relationship Id="rId7" Type="http://schemas.openxmlformats.org/officeDocument/2006/relationships/image" Target="../media/image155.png"/><Relationship Id="rId12" Type="http://schemas.openxmlformats.org/officeDocument/2006/relationships/image" Target="../media/image158.png"/><Relationship Id="rId2" Type="http://schemas.openxmlformats.org/officeDocument/2006/relationships/image" Target="../media/image26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42.png"/><Relationship Id="rId5" Type="http://schemas.openxmlformats.org/officeDocument/2006/relationships/image" Target="../media/image153.png"/><Relationship Id="rId15" Type="http://schemas.openxmlformats.org/officeDocument/2006/relationships/image" Target="../media/image161.png"/><Relationship Id="rId10" Type="http://schemas.openxmlformats.org/officeDocument/2006/relationships/image" Target="../media/image112.png"/><Relationship Id="rId4" Type="http://schemas.openxmlformats.org/officeDocument/2006/relationships/image" Target="../media/image13.png"/><Relationship Id="rId9" Type="http://schemas.openxmlformats.org/officeDocument/2006/relationships/image" Target="../media/image157.png"/><Relationship Id="rId1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33.png"/><Relationship Id="rId7" Type="http://schemas.openxmlformats.org/officeDocument/2006/relationships/image" Target="../media/image16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5" Type="http://schemas.openxmlformats.org/officeDocument/2006/relationships/image" Target="../media/image14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42.png"/><Relationship Id="rId3" Type="http://schemas.openxmlformats.org/officeDocument/2006/relationships/image" Target="../media/image33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5" Type="http://schemas.openxmlformats.org/officeDocument/2006/relationships/image" Target="../media/image175.png"/><Relationship Id="rId10" Type="http://schemas.openxmlformats.org/officeDocument/2006/relationships/image" Target="../media/image171.png"/><Relationship Id="rId4" Type="http://schemas.openxmlformats.org/officeDocument/2006/relationships/image" Target="../media/image13.png"/><Relationship Id="rId9" Type="http://schemas.openxmlformats.org/officeDocument/2006/relationships/image" Target="../media/image170.png"/><Relationship Id="rId14" Type="http://schemas.openxmlformats.org/officeDocument/2006/relationships/image" Target="../media/image1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33.png"/><Relationship Id="rId7" Type="http://schemas.openxmlformats.org/officeDocument/2006/relationships/image" Target="../media/image178.png"/><Relationship Id="rId12" Type="http://schemas.openxmlformats.org/officeDocument/2006/relationships/image" Target="../media/image18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7.png"/><Relationship Id="rId11" Type="http://schemas.openxmlformats.org/officeDocument/2006/relationships/image" Target="../media/image142.png"/><Relationship Id="rId5" Type="http://schemas.openxmlformats.org/officeDocument/2006/relationships/image" Target="../media/image176.png"/><Relationship Id="rId10" Type="http://schemas.openxmlformats.org/officeDocument/2006/relationships/image" Target="../media/image181.png"/><Relationship Id="rId4" Type="http://schemas.openxmlformats.org/officeDocument/2006/relationships/image" Target="../media/image13.png"/><Relationship Id="rId9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33.png"/><Relationship Id="rId7" Type="http://schemas.openxmlformats.org/officeDocument/2006/relationships/image" Target="../media/image1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3.png"/><Relationship Id="rId9" Type="http://schemas.openxmlformats.org/officeDocument/2006/relationships/image" Target="../media/image18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7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8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9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13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4.png"/><Relationship Id="rId3" Type="http://schemas.openxmlformats.org/officeDocument/2006/relationships/image" Target="../media/image33.png"/><Relationship Id="rId7" Type="http://schemas.openxmlformats.org/officeDocument/2006/relationships/image" Target="../media/image41.png"/><Relationship Id="rId12" Type="http://schemas.openxmlformats.org/officeDocument/2006/relationships/image" Target="../media/image5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2.png"/><Relationship Id="rId5" Type="http://schemas.openxmlformats.org/officeDocument/2006/relationships/image" Target="../media/image39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13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7.png"/><Relationship Id="rId7" Type="http://schemas.openxmlformats.org/officeDocument/2006/relationships/image" Target="../media/image5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28.png"/><Relationship Id="rId10" Type="http://schemas.openxmlformats.org/officeDocument/2006/relationships/image" Target="../media/image60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26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61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13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33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33.png"/><Relationship Id="rId7" Type="http://schemas.openxmlformats.org/officeDocument/2006/relationships/image" Target="../media/image8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13.png"/><Relationship Id="rId9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65499" y="941599"/>
            <a:ext cx="754717" cy="18695418"/>
            <a:chOff x="8765499" y="941599"/>
            <a:chExt cx="754717" cy="186954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8765499" y="941599"/>
              <a:ext cx="754717" cy="186954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07547" y="1696483"/>
            <a:ext cx="7870620" cy="6892749"/>
            <a:chOff x="5207547" y="1696483"/>
            <a:chExt cx="7870620" cy="68927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0475" y="1351953"/>
              <a:ext cx="7505594" cy="248025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5270" y="2149568"/>
              <a:ext cx="11133460" cy="267907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5570" y="4080551"/>
              <a:ext cx="7647784" cy="678984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2366" y="8075083"/>
              <a:ext cx="5098333" cy="79422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011560" y="5807139"/>
              <a:ext cx="2232698" cy="1317117"/>
              <a:chOff x="8011560" y="5807139"/>
              <a:chExt cx="2232698" cy="131711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011560" y="5807139"/>
                <a:ext cx="2232698" cy="1317117"/>
              </a:xfrm>
              <a:prstGeom prst="rect">
                <a:avLst/>
              </a:prstGeom>
            </p:spPr>
          </p:pic>
        </p:grpSp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3459" y="7588903"/>
              <a:ext cx="4128813" cy="683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415" y="5142857"/>
            <a:ext cx="18300654" cy="5172736"/>
            <a:chOff x="-5415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415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795016"/>
            <a:ext cx="17038095" cy="9152381"/>
            <a:chOff x="623810" y="795016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795016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95106" y="-1220565"/>
            <a:ext cx="8998754" cy="138857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67599" y="2250864"/>
            <a:ext cx="6573780" cy="6942857"/>
            <a:chOff x="1867599" y="2250864"/>
            <a:chExt cx="6573780" cy="69428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7599" y="2250864"/>
              <a:ext cx="6573780" cy="694285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9980" y="706921"/>
            <a:ext cx="3762590" cy="6372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9" cy="6171429"/>
            <a:chOff x="623343" y="2057143"/>
            <a:chExt cx="170390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2057143"/>
              <a:ext cx="170390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43318" y="1871720"/>
            <a:ext cx="2826656" cy="1503992"/>
            <a:chOff x="13943318" y="1871720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318" y="1871720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72934" y="6182192"/>
            <a:ext cx="2701360" cy="732375"/>
            <a:chOff x="4872934" y="6182192"/>
            <a:chExt cx="2701360" cy="7323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2934" y="6182192"/>
              <a:ext cx="2701360" cy="7323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45097" y="6306078"/>
            <a:ext cx="2994155" cy="6085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66810" y="6182192"/>
            <a:ext cx="2701360" cy="732375"/>
            <a:chOff x="7666810" y="6182192"/>
            <a:chExt cx="2701360" cy="732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6810" y="6182192"/>
              <a:ext cx="2701360" cy="7323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38973" y="6306078"/>
            <a:ext cx="2994165" cy="6085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826624" y="1965015"/>
            <a:ext cx="1060044" cy="1168448"/>
            <a:chOff x="14826624" y="1965015"/>
            <a:chExt cx="1060044" cy="11684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6624" y="1965015"/>
              <a:ext cx="1060044" cy="11684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25320" y="3465987"/>
            <a:ext cx="4609301" cy="20237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02722" y="421102"/>
            <a:ext cx="17038095" cy="9297946"/>
            <a:chOff x="802722" y="421102"/>
            <a:chExt cx="17038095" cy="92979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722" y="421102"/>
              <a:ext cx="17038095" cy="92979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26076" y="1982593"/>
            <a:ext cx="12433562" cy="6415767"/>
            <a:chOff x="2926076" y="1982593"/>
            <a:chExt cx="12433562" cy="64157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6076" y="1982593"/>
              <a:ext cx="12433562" cy="64157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1770" y="2513764"/>
            <a:ext cx="1947417" cy="1948087"/>
            <a:chOff x="9321770" y="2513764"/>
            <a:chExt cx="1947417" cy="19480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1770" y="2513764"/>
              <a:ext cx="1947417" cy="19480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77676" y="3472044"/>
            <a:ext cx="689714" cy="689951"/>
            <a:chOff x="4977676" y="3472044"/>
            <a:chExt cx="689714" cy="68995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7676" y="3472044"/>
              <a:ext cx="689714" cy="68995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44302" y="3472044"/>
            <a:ext cx="689714" cy="689951"/>
            <a:chOff x="7144302" y="3472044"/>
            <a:chExt cx="689714" cy="6899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44302" y="3472044"/>
              <a:ext cx="689714" cy="6899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977676" y="2567394"/>
            <a:ext cx="689714" cy="689951"/>
            <a:chOff x="4977676" y="2567394"/>
            <a:chExt cx="689714" cy="68995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7676" y="2567394"/>
              <a:ext cx="689714" cy="6899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4302" y="2590791"/>
            <a:ext cx="765492" cy="765755"/>
            <a:chOff x="7144302" y="2590791"/>
            <a:chExt cx="765492" cy="76575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4302" y="2590791"/>
              <a:ext cx="765492" cy="7657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665876" y="2513764"/>
            <a:ext cx="1947417" cy="1948087"/>
            <a:chOff x="12665876" y="2513764"/>
            <a:chExt cx="1947417" cy="19480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5876" y="2513764"/>
              <a:ext cx="1947417" cy="194808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533" y="706351"/>
            <a:ext cx="4350364" cy="74331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10206" y="834900"/>
            <a:ext cx="3340924" cy="9904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016782" y="8636452"/>
            <a:ext cx="10674848" cy="8254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6340" y="566667"/>
            <a:ext cx="17038095" cy="9152381"/>
            <a:chOff x="111634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634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32109" y="6248148"/>
            <a:ext cx="9988353" cy="2734143"/>
            <a:chOff x="1232109" y="6248148"/>
            <a:chExt cx="9988353" cy="2734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2109" y="6248148"/>
              <a:ext cx="9988353" cy="2734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023555" y="2082250"/>
            <a:ext cx="2952927" cy="3393508"/>
            <a:chOff x="14023555" y="2082250"/>
            <a:chExt cx="2952927" cy="33935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23555" y="2082250"/>
              <a:ext cx="2952927" cy="33935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96825" y="3489441"/>
            <a:ext cx="1470850" cy="579127"/>
            <a:chOff x="11396825" y="3489441"/>
            <a:chExt cx="1470850" cy="5791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96825" y="3489441"/>
              <a:ext cx="1470850" cy="5791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96825" y="7658969"/>
            <a:ext cx="1638404" cy="579127"/>
            <a:chOff x="11396825" y="7658969"/>
            <a:chExt cx="1638404" cy="57912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96825" y="7658969"/>
              <a:ext cx="1638404" cy="5791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148238" y="5569877"/>
            <a:ext cx="2828243" cy="3647595"/>
            <a:chOff x="14148238" y="5569877"/>
            <a:chExt cx="2828243" cy="36475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48238" y="5569877"/>
              <a:ext cx="2828243" cy="364759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761905" y="7491130"/>
            <a:ext cx="1149607" cy="333333"/>
            <a:chOff x="9761905" y="7491130"/>
            <a:chExt cx="1149607" cy="3333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1905" y="7491130"/>
              <a:ext cx="1149607" cy="3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82338" y="2082250"/>
            <a:ext cx="9193757" cy="3887950"/>
            <a:chOff x="1382338" y="2082250"/>
            <a:chExt cx="9193757" cy="388795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2338" y="2082250"/>
              <a:ext cx="9193757" cy="388795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4533" y="706351"/>
            <a:ext cx="4350364" cy="74331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789587" y="4273968"/>
            <a:ext cx="3090267" cy="106317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16347" y="8508943"/>
            <a:ext cx="2840952" cy="5892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3175" y="376657"/>
            <a:ext cx="17038095" cy="9152381"/>
            <a:chOff x="703175" y="37665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175" y="37665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87075" y="3280007"/>
            <a:ext cx="9268480" cy="3725700"/>
            <a:chOff x="7987075" y="3280007"/>
            <a:chExt cx="9268480" cy="37257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7075" y="3280007"/>
              <a:ext cx="9268480" cy="37257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98186" y="4955364"/>
            <a:ext cx="952381" cy="374987"/>
            <a:chOff x="7098186" y="4955364"/>
            <a:chExt cx="952381" cy="3749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98186" y="4955364"/>
              <a:ext cx="952381" cy="3749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5170" y="3306359"/>
            <a:ext cx="6109524" cy="3732421"/>
            <a:chOff x="925170" y="3306359"/>
            <a:chExt cx="6109524" cy="37324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5170" y="3306359"/>
              <a:ext cx="6109524" cy="37324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989564" y="5330351"/>
            <a:ext cx="689714" cy="689951"/>
            <a:chOff x="5989564" y="5330351"/>
            <a:chExt cx="689714" cy="6899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9564" y="5330351"/>
              <a:ext cx="689714" cy="68995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533" y="706351"/>
            <a:ext cx="4350364" cy="74331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61967" y="6858758"/>
            <a:ext cx="3863566" cy="1123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7937" y="421102"/>
            <a:ext cx="17038095" cy="9152381"/>
            <a:chOff x="607937" y="421102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937" y="421102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41043" y="6505057"/>
            <a:ext cx="5339270" cy="1988430"/>
            <a:chOff x="941043" y="6505057"/>
            <a:chExt cx="5339270" cy="19884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043" y="6505057"/>
              <a:ext cx="5339270" cy="19884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46402" y="7309925"/>
            <a:ext cx="9588864" cy="363950"/>
            <a:chOff x="7846402" y="7309925"/>
            <a:chExt cx="9588864" cy="36395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46402" y="7309925"/>
              <a:ext cx="9588864" cy="3639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82563" y="7225581"/>
            <a:ext cx="1075444" cy="579127"/>
            <a:chOff x="6582563" y="7225581"/>
            <a:chExt cx="1075444" cy="5791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2563" y="7225581"/>
              <a:ext cx="1075444" cy="5791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99232" y="1470731"/>
            <a:ext cx="8630927" cy="4331786"/>
            <a:chOff x="8699232" y="1470731"/>
            <a:chExt cx="8630927" cy="43317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9232" y="1470731"/>
              <a:ext cx="8630927" cy="43317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233721" y="1925094"/>
            <a:ext cx="3418550" cy="3699709"/>
            <a:chOff x="2233721" y="1925094"/>
            <a:chExt cx="3418550" cy="36997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33721" y="1925094"/>
              <a:ext cx="3418550" cy="369970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375552" y="3347060"/>
            <a:ext cx="1470850" cy="579127"/>
            <a:chOff x="6375552" y="3347060"/>
            <a:chExt cx="1470850" cy="57912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5552" y="3347060"/>
              <a:ext cx="1470850" cy="57912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95891" y="7546891"/>
            <a:ext cx="689714" cy="689951"/>
            <a:chOff x="4295891" y="7546891"/>
            <a:chExt cx="689714" cy="68995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891" y="7546891"/>
              <a:ext cx="689714" cy="689951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4533" y="706351"/>
            <a:ext cx="4350364" cy="74331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310790" y="7840471"/>
            <a:ext cx="3282114" cy="8473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54239" y="4075556"/>
            <a:ext cx="2850124" cy="8393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18687" y="421102"/>
            <a:ext cx="17038095" cy="9152381"/>
            <a:chOff x="918687" y="421102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687" y="421102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84238" y="1909221"/>
            <a:ext cx="12450565" cy="4015721"/>
            <a:chOff x="3084238" y="1909221"/>
            <a:chExt cx="12450565" cy="401572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4238" y="1909221"/>
              <a:ext cx="12450565" cy="40157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17226" y="3453402"/>
            <a:ext cx="463520" cy="463680"/>
            <a:chOff x="14217226" y="3453402"/>
            <a:chExt cx="463520" cy="46368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17226" y="3453402"/>
              <a:ext cx="463520" cy="46368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71425" y="6034823"/>
            <a:ext cx="476190" cy="256429"/>
            <a:chOff x="9071425" y="6034823"/>
            <a:chExt cx="476190" cy="256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9071425" y="6034823"/>
              <a:ext cx="476190" cy="256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69499" y="6401824"/>
            <a:ext cx="12731839" cy="1899504"/>
            <a:chOff x="3069499" y="6401824"/>
            <a:chExt cx="12731839" cy="189950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9499" y="6401824"/>
              <a:ext cx="12731839" cy="189950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849061" y="7351575"/>
            <a:ext cx="377520" cy="377650"/>
            <a:chOff x="14849061" y="7351575"/>
            <a:chExt cx="377520" cy="37765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49061" y="7351575"/>
              <a:ext cx="377520" cy="37765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533" y="706351"/>
            <a:ext cx="4350364" cy="74331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41143" y="5645581"/>
            <a:ext cx="2284819" cy="66030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552124" y="8479105"/>
            <a:ext cx="4166371" cy="6634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88126" y="421102"/>
            <a:ext cx="17038095" cy="9297946"/>
            <a:chOff x="988126" y="421102"/>
            <a:chExt cx="17038095" cy="92979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126" y="421102"/>
              <a:ext cx="17038095" cy="92979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69078" y="4825690"/>
            <a:ext cx="476190" cy="256429"/>
            <a:chOff x="9269078" y="4825690"/>
            <a:chExt cx="476190" cy="256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269078" y="4825690"/>
              <a:ext cx="476190" cy="256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65005" y="752199"/>
            <a:ext cx="11995652" cy="3963610"/>
            <a:chOff x="4365005" y="752199"/>
            <a:chExt cx="11995652" cy="396361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5005" y="752199"/>
              <a:ext cx="11995652" cy="396361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533" y="706351"/>
            <a:ext cx="4350364" cy="74331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77837" y="4695380"/>
            <a:ext cx="2160918" cy="65925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55481" y="4087088"/>
            <a:ext cx="485696" cy="485863"/>
            <a:chOff x="4555481" y="4087088"/>
            <a:chExt cx="485696" cy="4858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5481" y="4087088"/>
              <a:ext cx="485696" cy="48586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472018" y="5287237"/>
            <a:ext cx="11781626" cy="3203046"/>
            <a:chOff x="4472018" y="5287237"/>
            <a:chExt cx="11781626" cy="320304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2018" y="5287237"/>
              <a:ext cx="11781626" cy="320304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798329" y="7277649"/>
            <a:ext cx="11408020" cy="333333"/>
            <a:chOff x="4798329" y="7277649"/>
            <a:chExt cx="11408020" cy="3333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98329" y="7277649"/>
              <a:ext cx="11408020" cy="33333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26210" y="8184121"/>
            <a:ext cx="3678626" cy="75638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344911"/>
            <a:ext cx="17038095" cy="9297946"/>
            <a:chOff x="623810" y="344911"/>
            <a:chExt cx="17038095" cy="92979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344911"/>
              <a:ext cx="17038095" cy="92979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02337" y="3396705"/>
            <a:ext cx="7803050" cy="2869716"/>
            <a:chOff x="9802337" y="3396705"/>
            <a:chExt cx="7803050" cy="28697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02337" y="3396705"/>
              <a:ext cx="7803050" cy="286971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25170" y="2464499"/>
            <a:ext cx="2770720" cy="4398355"/>
            <a:chOff x="925170" y="2464499"/>
            <a:chExt cx="2770720" cy="439835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170" y="2464499"/>
              <a:ext cx="2770720" cy="43983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58665" y="4659944"/>
            <a:ext cx="793049" cy="410130"/>
            <a:chOff x="4058665" y="4659944"/>
            <a:chExt cx="793049" cy="4101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8665" y="4659944"/>
              <a:ext cx="793049" cy="41013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90476" y="3451908"/>
            <a:ext cx="3079265" cy="2750013"/>
            <a:chOff x="5190476" y="3451908"/>
            <a:chExt cx="3079265" cy="275001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0476" y="3451908"/>
              <a:ext cx="3079265" cy="275001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52982" y="4621849"/>
            <a:ext cx="869240" cy="410130"/>
            <a:chOff x="8552982" y="4621849"/>
            <a:chExt cx="869240" cy="41013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52982" y="4621849"/>
              <a:ext cx="869240" cy="41013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4533" y="706351"/>
            <a:ext cx="4350364" cy="74331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793235" y="5081905"/>
            <a:ext cx="1464048" cy="797457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24662" y="5081905"/>
            <a:ext cx="1914448" cy="7974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02666" y="2374334"/>
            <a:ext cx="5816425" cy="5537045"/>
            <a:chOff x="2102666" y="2374334"/>
            <a:chExt cx="5816425" cy="55370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2666" y="2374334"/>
              <a:ext cx="5816425" cy="55370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75290" y="5187742"/>
            <a:ext cx="5309892" cy="527267"/>
            <a:chOff x="5675290" y="5187742"/>
            <a:chExt cx="5309892" cy="5272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520000">
              <a:off x="5675290" y="5187742"/>
              <a:ext cx="5309892" cy="5272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700503" y="4657105"/>
            <a:ext cx="2172510" cy="2188746"/>
            <a:chOff x="2700503" y="4657105"/>
            <a:chExt cx="2172510" cy="21887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0503" y="4657105"/>
              <a:ext cx="2172510" cy="218874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4218" y="708351"/>
            <a:ext cx="4337079" cy="75470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28980" y="2993301"/>
            <a:ext cx="8646708" cy="9583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10810" y="2430819"/>
            <a:ext cx="2742861" cy="2146172"/>
            <a:chOff x="7110810" y="2430819"/>
            <a:chExt cx="2742861" cy="21461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187004" y="3047801"/>
              <a:ext cx="2666667" cy="35714"/>
              <a:chOff x="7187004" y="3047801"/>
              <a:chExt cx="2666667" cy="3571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187004" y="3047801"/>
                <a:ext cx="2666667" cy="35714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0267" y="2164648"/>
              <a:ext cx="1394980" cy="1265180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5759" y="3164343"/>
              <a:ext cx="2185219" cy="7918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7678" y="3765583"/>
              <a:ext cx="1933183" cy="10170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2078" y="648827"/>
            <a:ext cx="3096126" cy="81094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04644" y="4195363"/>
            <a:ext cx="5731244" cy="20944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475859" y="3047801"/>
            <a:ext cx="2666667" cy="35714"/>
            <a:chOff x="10475859" y="3047801"/>
            <a:chExt cx="2666667" cy="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5859" y="3047801"/>
              <a:ext cx="2666667" cy="357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1591" y="2164648"/>
            <a:ext cx="1380304" cy="126518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98819" y="3164343"/>
            <a:ext cx="2302457" cy="79185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513240" y="3765583"/>
            <a:ext cx="2500279" cy="142269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3728286" y="2430819"/>
            <a:ext cx="2742886" cy="2146172"/>
            <a:chOff x="13728286" y="2430819"/>
            <a:chExt cx="2742886" cy="214617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3804505" y="3047801"/>
              <a:ext cx="2666667" cy="35714"/>
              <a:chOff x="13804505" y="3047801"/>
              <a:chExt cx="2666667" cy="35714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3804505" y="3047801"/>
                <a:ext cx="2666667" cy="35714"/>
              </a:xfrm>
              <a:prstGeom prst="rect">
                <a:avLst/>
              </a:prstGeom>
            </p:spPr>
          </p:pic>
        </p:grpSp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36657" y="2164648"/>
              <a:ext cx="1364628" cy="126518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28953" y="3096819"/>
              <a:ext cx="1624104" cy="865095"/>
            </a:xfrm>
            <a:prstGeom prst="rect">
              <a:avLst/>
            </a:prstGeom>
          </p:spPr>
        </p:pic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841811" y="3782487"/>
              <a:ext cx="1396764" cy="9973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87029" y="6150758"/>
            <a:ext cx="2666667" cy="35714"/>
            <a:chOff x="7187029" y="6150758"/>
            <a:chExt cx="2666667" cy="3571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7029" y="6150758"/>
              <a:ext cx="2666667" cy="35714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921648" y="5267600"/>
            <a:ext cx="1359685" cy="126518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130524" y="6199772"/>
            <a:ext cx="962952" cy="855571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52078" y="6150758"/>
            <a:ext cx="2666667" cy="35714"/>
            <a:chOff x="10552078" y="6150758"/>
            <a:chExt cx="2666667" cy="3571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2078" y="6150758"/>
              <a:ext cx="2666667" cy="3571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80581" y="5267600"/>
            <a:ext cx="1366352" cy="126518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495619" y="6180724"/>
            <a:ext cx="1049923" cy="8841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9591" y="2329124"/>
            <a:ext cx="6379227" cy="5627467"/>
            <a:chOff x="1699591" y="2329124"/>
            <a:chExt cx="6379227" cy="562746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9591" y="2329124"/>
              <a:ext cx="6379227" cy="56274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77122" y="1531005"/>
            <a:ext cx="7701532" cy="3063492"/>
            <a:chOff x="9377122" y="1531005"/>
            <a:chExt cx="7701532" cy="306349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77122" y="1531005"/>
              <a:ext cx="7701532" cy="30634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377122" y="5485714"/>
            <a:ext cx="7701532" cy="3690028"/>
            <a:chOff x="9377122" y="5485714"/>
            <a:chExt cx="7701532" cy="369002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7122" y="5485714"/>
              <a:ext cx="7701532" cy="36900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012109" y="4223742"/>
            <a:ext cx="4329866" cy="504376"/>
            <a:chOff x="6012109" y="4223742"/>
            <a:chExt cx="4329866" cy="5043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820000">
              <a:off x="6012109" y="4223742"/>
              <a:ext cx="4329866" cy="5043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16645" y="6328450"/>
            <a:ext cx="2089266" cy="504376"/>
            <a:chOff x="7116645" y="6328450"/>
            <a:chExt cx="2089266" cy="5043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6645" y="6328450"/>
              <a:ext cx="2089266" cy="5043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71703" y="2253298"/>
            <a:ext cx="934297" cy="934618"/>
            <a:chOff x="9471703" y="2253298"/>
            <a:chExt cx="934297" cy="93461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71703" y="2253298"/>
              <a:ext cx="934297" cy="93461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176451" y="1173098"/>
            <a:ext cx="1733124" cy="1604966"/>
            <a:chOff x="14176451" y="1173098"/>
            <a:chExt cx="1733124" cy="160496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176451" y="1173098"/>
              <a:ext cx="1733124" cy="160496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4218" y="708351"/>
            <a:ext cx="4337079" cy="75470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44959" y="934669"/>
            <a:ext cx="9103955" cy="88394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949485" y="4889378"/>
            <a:ext cx="8475603" cy="8839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6340" y="2322372"/>
            <a:ext cx="6171429" cy="3163342"/>
            <a:chOff x="1116340" y="2322372"/>
            <a:chExt cx="6171429" cy="316334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340" y="2322372"/>
              <a:ext cx="6171429" cy="316334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1517391"/>
            <a:ext cx="6209149" cy="3551481"/>
            <a:chOff x="9142857" y="1517391"/>
            <a:chExt cx="6209149" cy="35514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1517391"/>
              <a:ext cx="6209149" cy="35514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546740" y="3159590"/>
            <a:ext cx="7435371" cy="536132"/>
            <a:chOff x="4546740" y="3159590"/>
            <a:chExt cx="7435371" cy="536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320000">
              <a:off x="4546740" y="3159590"/>
              <a:ext cx="7435371" cy="5361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37777" y="1102642"/>
            <a:ext cx="1219310" cy="1219729"/>
            <a:chOff x="11637777" y="1102642"/>
            <a:chExt cx="1219310" cy="12197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37777" y="1102642"/>
              <a:ext cx="1219310" cy="12197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90148" y="3573009"/>
            <a:ext cx="803941" cy="903839"/>
            <a:chOff x="10790148" y="3573009"/>
            <a:chExt cx="803941" cy="90383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90148" y="3573009"/>
              <a:ext cx="803941" cy="90383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690054" y="5906042"/>
            <a:ext cx="5339270" cy="1988430"/>
            <a:chOff x="1690054" y="5906042"/>
            <a:chExt cx="5339270" cy="19884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0054" y="5906042"/>
              <a:ext cx="5339270" cy="198843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4218" y="708351"/>
            <a:ext cx="4337079" cy="75470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5208508" y="5466122"/>
            <a:ext cx="5991522" cy="536132"/>
            <a:chOff x="5208508" y="5466122"/>
            <a:chExt cx="5991522" cy="53613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9000000">
              <a:off x="5208508" y="5466122"/>
              <a:ext cx="5991522" cy="53613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61660" y="7056951"/>
            <a:ext cx="2883969" cy="536132"/>
            <a:chOff x="7161660" y="7056951"/>
            <a:chExt cx="2883969" cy="53613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61660" y="7056951"/>
              <a:ext cx="2883969" cy="5361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045629" y="5375369"/>
            <a:ext cx="3676539" cy="4180275"/>
            <a:chOff x="10045629" y="5375369"/>
            <a:chExt cx="3676539" cy="418027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45629" y="5375369"/>
              <a:ext cx="3676539" cy="4180275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26790" y="1405942"/>
            <a:ext cx="7125821" cy="82384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637794" y="7940656"/>
            <a:ext cx="3825898" cy="82384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4218" y="708351"/>
            <a:ext cx="4337079" cy="7547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15058" y="2483776"/>
            <a:ext cx="6171429" cy="5972350"/>
            <a:chOff x="1915058" y="2483776"/>
            <a:chExt cx="6171429" cy="59723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5058" y="2483776"/>
              <a:ext cx="6171429" cy="59723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29028" y="5142857"/>
            <a:ext cx="1827659" cy="589903"/>
            <a:chOff x="8229028" y="5142857"/>
            <a:chExt cx="1827659" cy="58990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9028" y="5142857"/>
              <a:ext cx="1827659" cy="58990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20981" y="5008552"/>
            <a:ext cx="7203870" cy="9726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6340" y="2072855"/>
            <a:ext cx="7360331" cy="3845293"/>
            <a:chOff x="1116340" y="2072855"/>
            <a:chExt cx="7360331" cy="38452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340" y="2072855"/>
              <a:ext cx="7360331" cy="38452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04255" y="2257287"/>
            <a:ext cx="7219608" cy="3660861"/>
            <a:chOff x="9404255" y="2257287"/>
            <a:chExt cx="7219608" cy="36608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04255" y="2257287"/>
              <a:ext cx="7219608" cy="366086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458950" y="6028681"/>
            <a:ext cx="7367814" cy="3690367"/>
            <a:chOff x="5458950" y="6028681"/>
            <a:chExt cx="7367814" cy="36903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8950" y="6028681"/>
              <a:ext cx="7367814" cy="36903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048531" y="5000985"/>
            <a:ext cx="1330496" cy="1330954"/>
            <a:chOff x="7048531" y="5000985"/>
            <a:chExt cx="1330496" cy="133095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531" y="5000985"/>
              <a:ext cx="1330496" cy="13309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77979" y="5032512"/>
            <a:ext cx="1298980" cy="1299427"/>
            <a:chOff x="1277979" y="5032512"/>
            <a:chExt cx="1298980" cy="12994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7979" y="5032512"/>
              <a:ext cx="1298980" cy="129942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68473" y="3762283"/>
            <a:ext cx="1345516" cy="457486"/>
            <a:chOff x="7968473" y="3762283"/>
            <a:chExt cx="1345516" cy="4574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68473" y="3762283"/>
              <a:ext cx="1345516" cy="4574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90304" y="2665023"/>
            <a:ext cx="1443904" cy="1444401"/>
            <a:chOff x="15290304" y="2665023"/>
            <a:chExt cx="1443904" cy="144440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90304" y="2665023"/>
              <a:ext cx="1443904" cy="14444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634504" y="5748687"/>
            <a:ext cx="4499952" cy="457486"/>
            <a:chOff x="11634504" y="5748687"/>
            <a:chExt cx="4499952" cy="4574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8040000">
              <a:off x="11634504" y="5748687"/>
              <a:ext cx="4499952" cy="4574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4218" y="708351"/>
            <a:ext cx="4337079" cy="75470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1550" y="6029574"/>
            <a:ext cx="7294060" cy="74946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788117" y="6058521"/>
            <a:ext cx="3941346" cy="109674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6340" y="2125516"/>
            <a:ext cx="7821663" cy="3917689"/>
            <a:chOff x="1116340" y="2125516"/>
            <a:chExt cx="7821663" cy="391768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340" y="2125516"/>
              <a:ext cx="7821663" cy="39176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2242" y="6239902"/>
            <a:ext cx="6249859" cy="3234090"/>
            <a:chOff x="1902242" y="6239902"/>
            <a:chExt cx="6249859" cy="323409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2242" y="6239902"/>
              <a:ext cx="6249859" cy="32340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483151" y="2043359"/>
            <a:ext cx="7705847" cy="3442355"/>
            <a:chOff x="9483151" y="2043359"/>
            <a:chExt cx="7705847" cy="34423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83151" y="2043359"/>
              <a:ext cx="7705847" cy="34423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483151" y="5761615"/>
            <a:ext cx="7705847" cy="3273151"/>
            <a:chOff x="9483151" y="5761615"/>
            <a:chExt cx="7705847" cy="327315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83151" y="5761615"/>
              <a:ext cx="7705847" cy="327315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33888" y="4767934"/>
            <a:ext cx="3392726" cy="528123"/>
            <a:chOff x="5033888" y="4767934"/>
            <a:chExt cx="3392726" cy="52812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8340000">
              <a:off x="5033888" y="4767934"/>
              <a:ext cx="3392726" cy="5281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91598" y="5628571"/>
            <a:ext cx="1024313" cy="551593"/>
            <a:chOff x="8591598" y="5628571"/>
            <a:chExt cx="1024313" cy="55159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1598" y="5628571"/>
              <a:ext cx="1024313" cy="55159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-4218" y="708351"/>
            <a:ext cx="4337079" cy="75470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19131" y="1375523"/>
            <a:ext cx="10628831" cy="7937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872636" y="2741749"/>
            <a:ext cx="6171429" cy="5550985"/>
            <a:chOff x="1872636" y="2741749"/>
            <a:chExt cx="6171429" cy="55509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2636" y="2741749"/>
              <a:ext cx="6171429" cy="55509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83151" y="2741749"/>
            <a:ext cx="7580888" cy="2186002"/>
            <a:chOff x="9483151" y="2741749"/>
            <a:chExt cx="7580888" cy="21860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83151" y="2741749"/>
              <a:ext cx="7580888" cy="218600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4218" y="708351"/>
            <a:ext cx="4337079" cy="7547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97542" y="5830361"/>
            <a:ext cx="8965279" cy="8839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14442" y="5936940"/>
            <a:ext cx="4925792" cy="543824"/>
            <a:chOff x="5114442" y="5936940"/>
            <a:chExt cx="4925792" cy="54382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520000">
              <a:off x="5114442" y="5936940"/>
              <a:ext cx="4925792" cy="543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9" cy="6171429"/>
            <a:chOff x="623343" y="2057143"/>
            <a:chExt cx="170390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2057143"/>
              <a:ext cx="170390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43318" y="1871720"/>
            <a:ext cx="2826656" cy="1503992"/>
            <a:chOff x="13943318" y="1871720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318" y="1871720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26624" y="1965015"/>
            <a:ext cx="1060044" cy="1168448"/>
            <a:chOff x="14826624" y="1965015"/>
            <a:chExt cx="1060044" cy="11684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6624" y="1965015"/>
              <a:ext cx="1060044" cy="11684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5320" y="3481539"/>
            <a:ext cx="3236253" cy="19901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9" cy="6171429"/>
            <a:chOff x="623343" y="2057143"/>
            <a:chExt cx="170390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2057143"/>
              <a:ext cx="170390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43318" y="1871720"/>
            <a:ext cx="2826656" cy="1503992"/>
            <a:chOff x="13943318" y="1871720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318" y="1871720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26624" y="1965015"/>
            <a:ext cx="1060044" cy="1168448"/>
            <a:chOff x="14826624" y="1965015"/>
            <a:chExt cx="1060044" cy="11684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6624" y="1965015"/>
              <a:ext cx="1060044" cy="11684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06272" y="3481539"/>
            <a:ext cx="3568339" cy="19901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9" cy="6171429"/>
            <a:chOff x="623343" y="2057143"/>
            <a:chExt cx="170390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2057143"/>
              <a:ext cx="170390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43318" y="1871720"/>
            <a:ext cx="2826656" cy="1503992"/>
            <a:chOff x="13943318" y="1871720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318" y="1871720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26624" y="1965015"/>
            <a:ext cx="1060044" cy="1168448"/>
            <a:chOff x="14826624" y="1965015"/>
            <a:chExt cx="1060044" cy="11684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6624" y="1965015"/>
              <a:ext cx="1060044" cy="11684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06273" y="3381501"/>
            <a:ext cx="4460348" cy="2061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9" cy="6171429"/>
            <a:chOff x="623343" y="2057143"/>
            <a:chExt cx="170390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2057143"/>
              <a:ext cx="170390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43318" y="1871720"/>
            <a:ext cx="2826656" cy="1503992"/>
            <a:chOff x="13943318" y="1871720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318" y="1871720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72934" y="6182192"/>
            <a:ext cx="2701360" cy="732375"/>
            <a:chOff x="4872934" y="6182192"/>
            <a:chExt cx="2701360" cy="7323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2934" y="6182192"/>
              <a:ext cx="2701360" cy="7323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35868" y="6306078"/>
            <a:ext cx="2922136" cy="6085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66810" y="6182192"/>
            <a:ext cx="2701360" cy="732375"/>
            <a:chOff x="7666810" y="6182192"/>
            <a:chExt cx="2701360" cy="732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6810" y="6182192"/>
              <a:ext cx="2701360" cy="7323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73049" y="6306078"/>
            <a:ext cx="2778974" cy="6085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826624" y="1965015"/>
            <a:ext cx="1060044" cy="1168448"/>
            <a:chOff x="14826624" y="1965015"/>
            <a:chExt cx="1060044" cy="116844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6624" y="1965015"/>
              <a:ext cx="1060044" cy="116844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568177" y="3465987"/>
            <a:ext cx="5476244" cy="20237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725" y="707246"/>
            <a:ext cx="4261679" cy="73648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20915" y="566667"/>
            <a:ext cx="7589169" cy="9152381"/>
            <a:chOff x="9620915" y="566667"/>
            <a:chExt cx="7589169" cy="91523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0915" y="566667"/>
              <a:ext cx="7589169" cy="91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52676" y="3415586"/>
            <a:ext cx="557301" cy="521076"/>
            <a:chOff x="1852676" y="3415586"/>
            <a:chExt cx="557301" cy="5210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852676" y="3415586"/>
              <a:ext cx="557301" cy="5210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238420" y="6138113"/>
            <a:ext cx="561905" cy="525381"/>
            <a:chOff x="8238420" y="6138113"/>
            <a:chExt cx="561905" cy="52538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38420" y="6138113"/>
              <a:ext cx="561905" cy="52538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05819" y="4564146"/>
            <a:ext cx="7264374" cy="1296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13433" y="4437134"/>
            <a:ext cx="1411446" cy="1411446"/>
            <a:chOff x="2113433" y="4437134"/>
            <a:chExt cx="1411446" cy="14114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3433" y="4437134"/>
              <a:ext cx="1411446" cy="14114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39921" y="1523806"/>
            <a:ext cx="2017860" cy="836601"/>
            <a:chOff x="5139921" y="1523806"/>
            <a:chExt cx="2017860" cy="8366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1523806"/>
              <a:ext cx="2017860" cy="8366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39921" y="3081788"/>
            <a:ext cx="2017860" cy="836601"/>
            <a:chOff x="5139921" y="3081788"/>
            <a:chExt cx="2017860" cy="8366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3081788"/>
              <a:ext cx="2017860" cy="8366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39921" y="4724557"/>
            <a:ext cx="2017860" cy="836601"/>
            <a:chOff x="5139921" y="4724557"/>
            <a:chExt cx="2017860" cy="8366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4724557"/>
              <a:ext cx="2017860" cy="8366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39921" y="6209199"/>
            <a:ext cx="2017860" cy="836601"/>
            <a:chOff x="5139921" y="6209199"/>
            <a:chExt cx="2017860" cy="8366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6209199"/>
              <a:ext cx="2017860" cy="8366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39921" y="7729225"/>
            <a:ext cx="2017860" cy="836601"/>
            <a:chOff x="5139921" y="7729225"/>
            <a:chExt cx="2017860" cy="8366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7729225"/>
              <a:ext cx="2017860" cy="8366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7650" y="4788096"/>
            <a:ext cx="6171429" cy="709522"/>
            <a:chOff x="1087650" y="4788096"/>
            <a:chExt cx="6171429" cy="7095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87650" y="4788096"/>
              <a:ext cx="6171429" cy="70952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7887" y="707028"/>
            <a:ext cx="4066307" cy="74206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81286" y="4723233"/>
            <a:ext cx="2131760" cy="97256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80216" y="1539930"/>
            <a:ext cx="3291188" cy="89116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30854" y="3105400"/>
            <a:ext cx="2850017" cy="91021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21331" y="4748169"/>
            <a:ext cx="2888112" cy="91021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829102" y="7816495"/>
            <a:ext cx="2632674" cy="846683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18520" y="6248170"/>
            <a:ext cx="2853403" cy="87805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27111" y="1449625"/>
            <a:ext cx="6930052" cy="7263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13433" y="4437134"/>
            <a:ext cx="1411446" cy="1411446"/>
            <a:chOff x="2113433" y="4437134"/>
            <a:chExt cx="1411446" cy="14114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3433" y="4437134"/>
              <a:ext cx="1411446" cy="14114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39921" y="1523806"/>
            <a:ext cx="2017860" cy="836601"/>
            <a:chOff x="5139921" y="1523806"/>
            <a:chExt cx="2017860" cy="83660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1523806"/>
              <a:ext cx="2017860" cy="83660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139921" y="3081788"/>
            <a:ext cx="2017860" cy="836601"/>
            <a:chOff x="5139921" y="3081788"/>
            <a:chExt cx="2017860" cy="83660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3081788"/>
              <a:ext cx="2017860" cy="8366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39921" y="4724557"/>
            <a:ext cx="2017860" cy="836601"/>
            <a:chOff x="5139921" y="4724557"/>
            <a:chExt cx="2017860" cy="8366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4724557"/>
              <a:ext cx="2017860" cy="8366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139921" y="6209199"/>
            <a:ext cx="2017860" cy="836601"/>
            <a:chOff x="5139921" y="6209199"/>
            <a:chExt cx="2017860" cy="83660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6209199"/>
              <a:ext cx="2017860" cy="83660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139921" y="7729225"/>
            <a:ext cx="2017860" cy="836601"/>
            <a:chOff x="5139921" y="7729225"/>
            <a:chExt cx="2017860" cy="83660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9921" y="7729225"/>
              <a:ext cx="2017860" cy="83660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7650" y="4788096"/>
            <a:ext cx="6171429" cy="709522"/>
            <a:chOff x="1087650" y="4788096"/>
            <a:chExt cx="6171429" cy="7095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87650" y="4788096"/>
              <a:ext cx="6171429" cy="70952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07887" y="707028"/>
            <a:ext cx="4066307" cy="742069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90805" y="4723234"/>
            <a:ext cx="2093664" cy="98208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555223" y="1599307"/>
            <a:ext cx="3073857" cy="74762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12089" y="3174778"/>
            <a:ext cx="2676007" cy="82173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96252" y="4782718"/>
            <a:ext cx="3170036" cy="822198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11801" y="7787387"/>
            <a:ext cx="3189083" cy="81267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86728" y="6267361"/>
            <a:ext cx="3208131" cy="822198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42987" y="1669330"/>
            <a:ext cx="5997652" cy="68527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2057143"/>
            <a:ext cx="17039029" cy="6171429"/>
            <a:chOff x="623343" y="2057143"/>
            <a:chExt cx="17039029" cy="617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2057143"/>
              <a:ext cx="17039029" cy="617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43318" y="1871720"/>
            <a:ext cx="2826656" cy="1503992"/>
            <a:chOff x="13943318" y="1871720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43318" y="1871720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72934" y="6182192"/>
            <a:ext cx="2701360" cy="732375"/>
            <a:chOff x="4872934" y="6182192"/>
            <a:chExt cx="2701360" cy="7323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2934" y="6182192"/>
              <a:ext cx="2701360" cy="7323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03354" y="6306078"/>
            <a:ext cx="2935822" cy="60855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66810" y="6182192"/>
            <a:ext cx="2701360" cy="732375"/>
            <a:chOff x="7666810" y="6182192"/>
            <a:chExt cx="2701360" cy="732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6810" y="6182192"/>
              <a:ext cx="2701360" cy="7323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97230" y="6306078"/>
            <a:ext cx="2935822" cy="6085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460686" y="6182192"/>
            <a:ext cx="2701360" cy="732375"/>
            <a:chOff x="10460686" y="6182192"/>
            <a:chExt cx="2701360" cy="7323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0686" y="6182192"/>
              <a:ext cx="2701360" cy="7323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64649" y="6306078"/>
            <a:ext cx="3211850" cy="60855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826624" y="1965015"/>
            <a:ext cx="1060044" cy="1168448"/>
            <a:chOff x="14826624" y="1965015"/>
            <a:chExt cx="1060044" cy="11684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6624" y="1965015"/>
              <a:ext cx="1060044" cy="116844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615796" y="3465987"/>
            <a:ext cx="6162644" cy="20237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579495" y="1717929"/>
            <a:ext cx="6381349" cy="7330745"/>
            <a:chOff x="10579495" y="1717929"/>
            <a:chExt cx="6381349" cy="73307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495" y="1717929"/>
              <a:ext cx="6381349" cy="73307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547968" y="1477485"/>
            <a:ext cx="6381349" cy="7330745"/>
            <a:chOff x="10547968" y="1477485"/>
            <a:chExt cx="6381349" cy="73307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7968" y="1477485"/>
              <a:ext cx="6381349" cy="73307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79495" y="1670638"/>
            <a:ext cx="6381349" cy="7330745"/>
            <a:chOff x="10579495" y="1670638"/>
            <a:chExt cx="6381349" cy="73307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9495" y="1670638"/>
              <a:ext cx="6381349" cy="73307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772" y="707246"/>
            <a:ext cx="4214060" cy="73648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663938" y="1717929"/>
            <a:ext cx="6381349" cy="7330745"/>
            <a:chOff x="1663938" y="1717929"/>
            <a:chExt cx="6381349" cy="733074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3938" y="1717929"/>
              <a:ext cx="6381349" cy="733074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46335" y="2130209"/>
            <a:ext cx="4088306" cy="8126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942996" y="3493126"/>
            <a:ext cx="2040421" cy="1481405"/>
            <a:chOff x="3942996" y="3493126"/>
            <a:chExt cx="2040421" cy="148140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2996" y="3493126"/>
              <a:ext cx="2040421" cy="14814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29628" y="4931212"/>
            <a:ext cx="2924985" cy="1151658"/>
            <a:chOff x="1929628" y="4931212"/>
            <a:chExt cx="2924985" cy="115165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29628" y="4931212"/>
              <a:ext cx="2924985" cy="11516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14408" y="3396034"/>
            <a:ext cx="2047098" cy="1332994"/>
            <a:chOff x="5814408" y="3396034"/>
            <a:chExt cx="2047098" cy="133299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4408" y="3396034"/>
              <a:ext cx="2047098" cy="133299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30723" y="7744989"/>
            <a:ext cx="1513539" cy="1026924"/>
            <a:chOff x="2030723" y="7744989"/>
            <a:chExt cx="1513539" cy="102692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30723" y="7744989"/>
              <a:ext cx="1513539" cy="10269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10481" y="7729225"/>
            <a:ext cx="1537343" cy="1039379"/>
            <a:chOff x="3810481" y="7729225"/>
            <a:chExt cx="1537343" cy="103937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10481" y="7729225"/>
              <a:ext cx="1537343" cy="103937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178230" y="6275186"/>
            <a:ext cx="1608084" cy="1047125"/>
            <a:chOff x="6178230" y="6275186"/>
            <a:chExt cx="1608084" cy="1047125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78230" y="6275186"/>
              <a:ext cx="1608084" cy="104712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021041" y="4830051"/>
            <a:ext cx="2535475" cy="1264135"/>
            <a:chOff x="5021041" y="4830051"/>
            <a:chExt cx="2535475" cy="126413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21041" y="4830051"/>
              <a:ext cx="2535475" cy="126413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889928" y="3431290"/>
            <a:ext cx="2053068" cy="1460932"/>
            <a:chOff x="1889928" y="3431290"/>
            <a:chExt cx="2053068" cy="146093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89928" y="3431290"/>
              <a:ext cx="2053068" cy="146093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892236" y="6275186"/>
            <a:ext cx="1924752" cy="1283794"/>
            <a:chOff x="3892236" y="6275186"/>
            <a:chExt cx="1924752" cy="128379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92236" y="6275186"/>
              <a:ext cx="1924752" cy="128379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658280" y="7696332"/>
            <a:ext cx="2128034" cy="1075581"/>
            <a:chOff x="5658280" y="7696332"/>
            <a:chExt cx="2128034" cy="107558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58280" y="7696332"/>
              <a:ext cx="2128034" cy="107558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030723" y="6275186"/>
            <a:ext cx="1637886" cy="1229360"/>
            <a:chOff x="2030723" y="6275186"/>
            <a:chExt cx="1637886" cy="122936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30723" y="6275186"/>
              <a:ext cx="1637886" cy="122936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030554" y="3979024"/>
            <a:ext cx="4592279" cy="2296139"/>
            <a:chOff x="10030554" y="3979024"/>
            <a:chExt cx="4592279" cy="2296139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30554" y="3979024"/>
              <a:ext cx="4592279" cy="229613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133915" y="6082870"/>
            <a:ext cx="2813553" cy="1406777"/>
            <a:chOff x="12133915" y="6082870"/>
            <a:chExt cx="2813553" cy="140677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33915" y="6082870"/>
              <a:ext cx="2813553" cy="140677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3423057" y="4090651"/>
            <a:ext cx="2702025" cy="2041358"/>
            <a:chOff x="13423057" y="4090651"/>
            <a:chExt cx="2702025" cy="204135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423057" y="4090651"/>
              <a:ext cx="2702025" cy="204135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0189244" y="1717929"/>
            <a:ext cx="6381349" cy="7330745"/>
            <a:chOff x="10189244" y="1717929"/>
            <a:chExt cx="6381349" cy="733074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89244" y="1717929"/>
              <a:ext cx="6381349" cy="7330745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1931824" y="2083762"/>
            <a:ext cx="5042972" cy="853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10" y="566667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1772" y="707246"/>
            <a:ext cx="4214060" cy="7364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3200000" y="-82434"/>
            <a:ext cx="24685714" cy="104505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720312" y="3562040"/>
            <a:ext cx="1470850" cy="579127"/>
            <a:chOff x="4720312" y="3562040"/>
            <a:chExt cx="1470850" cy="5791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0312" y="3562040"/>
              <a:ext cx="1470850" cy="5791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455736" y="4448623"/>
            <a:ext cx="3769341" cy="579127"/>
            <a:chOff x="5455736" y="4448623"/>
            <a:chExt cx="3769341" cy="5791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5736" y="4448623"/>
              <a:ext cx="3769341" cy="5791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738146" y="5343679"/>
            <a:ext cx="1432461" cy="579127"/>
            <a:chOff x="8738146" y="5343679"/>
            <a:chExt cx="1432461" cy="5791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8146" y="5343679"/>
              <a:ext cx="1432461" cy="57912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90142" y="6169466"/>
            <a:ext cx="3881698" cy="579127"/>
            <a:chOff x="9890142" y="6169466"/>
            <a:chExt cx="3881698" cy="57912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90142" y="6169466"/>
              <a:ext cx="3881698" cy="5791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788284" y="7034990"/>
            <a:ext cx="1494475" cy="579127"/>
            <a:chOff x="13788284" y="7034990"/>
            <a:chExt cx="1494475" cy="57912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88284" y="7034990"/>
              <a:ext cx="1494475" cy="5791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ITPS</cp:lastModifiedBy>
  <cp:revision>1</cp:revision>
  <dcterms:created xsi:type="dcterms:W3CDTF">2024-01-16T09:27:16Z</dcterms:created>
  <dcterms:modified xsi:type="dcterms:W3CDTF">2024-01-16T00:28:10Z</dcterms:modified>
</cp:coreProperties>
</file>