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9" d="100"/>
          <a:sy n="179" d="100"/>
        </p:scale>
        <p:origin x="149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45 659 24575,'2'0'0,"0"1"0,0-1 0,0 1 0,0 0 0,0 0 0,0 0 0,0 0 0,0 0 0,-1 0 0,1 0 0,0 1 0,-1-1 0,1 0 0,-1 1 0,3 2 0,18 25 0,-21-28 0,7 12 0,2 2 0,0-1 0,0 0 0,1 0 0,1-1 0,0 0 0,1-1 0,18 13 0,-11-12 0,10 7 0,0-2 0,42 19 0,-28-16 0,-33-15 0,0-1 0,0 0 0,0 0 0,1-1 0,-1-1 0,1 0 0,16 2 0,39 4 0,-48-5 0,1-1 0,0-1 0,-1-1 0,40-3 0,-53 1 0,-1-1 0,1 0 0,-1 0 0,1 0 0,-1-1 0,1 1 0,-1-1 0,0-1 0,-1 1 0,1-1 0,0 1 0,6-9 0,5-6 0,25-37 0,-27 34 0,33-54 0,-39 61 0,-1 1 0,0-1 0,-1-1 0,0 1 0,5-24 0,1-3 0,27-72 0,-30 85 0,-2 0 0,-1 0 0,-1-1 0,2-41 0,2-12 0,-4 50 0,-2 0 0,-1 0 0,-2 0 0,-4-43 0,3 71 0,0 0 0,0-1 0,-1 1 0,1 0 0,-1 0 0,0 0 0,0 0 0,-1 0 0,1 1 0,-1-1 0,-3-3 0,6 6 0,-1 1 0,0-1 0,0 0 0,1 0 0,-1 1 0,0-1 0,0 0 0,0 1 0,0-1 0,0 1 0,0 0 0,0-1 0,0 1 0,0-1 0,0 1 0,0 0 0,0 0 0,0 0 0,0 0 0,0 0 0,0 0 0,0 0 0,0 0 0,-1 0 0,1 0 0,0 1 0,0-1 0,0 0 0,0 1 0,0-1 0,0 1 0,0-1 0,1 1 0,-1-1 0,0 1 0,0 0 0,0-1 0,0 1 0,1 0 0,-1 0 0,0 0 0,1-1 0,-1 1 0,1 0 0,-1 0 0,1 0 0,-1 0 0,1 0 0,-1 2 0,-5 10 0,0 0 0,1 1 0,-6 24 0,-10 25 0,7-23-117,2 1 0,1 0 1,3 0-1,-6 67 0,13-101 116,-46 224 1,16-91 0,25-117 0,0-1 0,-14 30 0,-8 24 0,13-20 0,-26 82 0,20-75-583,3 2-1,3-1 1,-10 90 0,22-101 583,2-34 0,0-1 0,-2 1 0,-6 27 0,-2-7 239,-49 141 2440,34-125-2679,15-35 0,1 1 0,-9 31 0,14-34 0,-1-1 0,0 0 0,-1-1 0,-1 1 0,0-1 0,-15 19 0,-3 2 0,-2-2 0,-42 41 0,57-63 0,-1-1 0,0-1 0,0-1 0,-1 0 0,-1 0 0,1-2 0,-1 0 0,-32 11 0,44-18 0,0 0 0,0 0 0,-1 0 0,1 0 0,0-1 0,-1 1 0,1-1 0,0 0 0,-1-1 0,1 1 0,0-1 0,-8-1 0,9 0 0,1 1 0,0 0 0,0 0 0,0-1 0,0 0 0,0 1 0,0-1 0,0 0 0,1 0 0,-1 0 0,0 0 0,1 0 0,0 0 0,-1 0 0,1-1 0,0 1 0,0 0 0,1-1 0,-1 1 0,0-1 0,1 1 0,-1-1 0,1-2 0,-3-19 0,1-1 0,2 0 0,0 1 0,7-43 0,-6 62 0,0 1 0,0-1 0,1 1 0,-1-1 0,1 1 0,0 0 0,0-1 0,1 1 0,-1 0 0,1 1 0,0-1 0,0 0 0,0 1 0,0-1 0,4-2 0,5-2 0,-1 0 0,1 1 0,21-9 0,-3 1 0,-12 8 0,1 0 0,0 2 0,1 0 0,0 1 0,-1 1 0,24-1 0,-32 3 0,228-3 0,-136 5 0,-95 0 0,0 0 0,0 1 0,0 0 0,0 0 0,0 0 0,0 1 0,-1 1 0,1-1 0,6 5 0,36 15 0,-34-18 0,0 1 0,-1 1 0,1 0 0,-2 1 0,22 15 0,-28-17 0,-1-1 0,0 1 0,0 0 0,-1 1 0,0 0 0,0 0 0,-1 0 0,1 1 0,-2 0 0,1 0 0,6 15 0,-5-1 0,-6-19 0,1 0 0,-1 0 0,1 0 0,-1 0 0,1 0 0,0-1 0,0 1 0,1 0 0,-1 0 0,1-1 0,-1 1 0,1-1 0,0 1 0,0-1 0,0 0 0,0 0 0,0 0 0,0 0 0,1 0 0,-1 0 0,0-1 0,1 1 0,0-1 0,-1 1 0,1-1 0,0 0 0,3 1 0,13 1-2,0-1-1,1-1 1,-1 0-1,35-4 1,-4 0-1351,-32 3-5473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24575,'0'3'0,"0"7"0,0 5 0,0 3 0,0-1-8191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24575,'8'46'0,"0"-8"0,-7-31 0,3 24 0,2-25 0,6-16 0,-4-4 0,0 0 0,-2-1 0,1 1 0,-2-1 0,0-1 0,4-24 0,2-1 0,-3 11 0,-5 17 0,1-1 0,0 1 0,1-1 0,0 1 0,1 1 0,12-21 0,-3 9 0,-10 16 0,-1 1 0,1-1 0,0 1 0,1 0 0,0 0 0,7-6 0,-12 12 0,1 0 0,-1 0 0,1 0 0,-1 0 0,1 1 0,0-1 0,-1 0 0,1 1 0,0-1 0,-1 1 0,1 0 0,0 0 0,0-1 0,-1 1 0,1 0 0,0 0 0,0 1 0,-1-1 0,1 0 0,0 1 0,-1-1 0,1 1 0,0-1 0,-1 1 0,1 0 0,-1-1 0,1 1 0,-1 0 0,1 0 0,-1 0 0,1 1 0,-1-1 0,0 0 0,0 0 0,0 1 0,2 2 0,2 3 0,0 1 0,0-1 0,-1 1 0,-1 0 0,1 1 0,-1-1 0,-1 0 0,1 1 0,1 17 0,13 36 0,7-14 0,-17-37 0,-1 0 0,0 1 0,-1 0 0,4 15 0,0 1 0,2 0 0,24 47 0,-30-66 0,1-1 0,0 0 0,0 0 0,0-1 0,1 1 0,8 5 0,-7-6 0,-1 1 0,1 0 0,-2 0 0,9 12 0,-11-14 9,1-1-1,-1 1 1,1-1-1,-1 0 1,2-1 0,-1 1-1,0-1 1,1 0-1,0-1 1,0 1-1,0-1 1,0 0-1,9 3 1,-10-4-80,-1-1 1,1 1-1,0-1 0,-1 0 0,1-1 1,0 1-1,0-1 0,-1 0 1,1 0-1,0 0 0,0-1 0,-1 1 1,1-1-1,0 0 0,-1-1 1,1 1-1,-1-1 0,1 0 0,-1 0 1,4-3-1,7-7-6755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4 475 24575,'-1'51'0,"-1"-30"0,1 1 0,2-1 0,0 1 0,1-1 0,2 0 0,6 27 0,5 7 0,5 12 0,-20-67 0,0 1 0,1-1 0,-1 1 0,0-1 0,0 0 0,0 1 0,0-1 0,0 1 0,1-1 0,-1 0 0,0 1 0,0-1 0,1 0 0,-1 1 0,0-1 0,1 0 0,-1 0 0,0 1 0,1-1 0,-1 0 0,0 0 0,1 1 0,-1-1 0,0 0 0,1 0 0,-1 0 0,1 0 0,-1 0 0,0 0 0,1 0 0,-1 1 0,1-1 0,10-11 0,2-19 0,-8-7 0,-1 1 0,-1-1 0,-2 0 0,-4-38 0,0-10 0,3-300 0,0 381 0,0 0 0,0 1 0,0-1 0,1 0 0,-1 1 0,1-1 0,0 0 0,0 1 0,0-1 0,0 1 0,1-1 0,-1 1 0,1 0 0,0 0 0,0-1 0,0 1 0,1 1 0,-1-1 0,1 0 0,-1 0 0,1 1 0,0 0 0,0-1 0,5-2 0,0 2 0,1 0 0,-1 0 0,1 1 0,-1 0 0,1 0 0,-1 1 0,1 0 0,0 1 0,12 1 0,49 1-1365,-51-2-5461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24575,'-13'1'0,"0"0"0,-24 7 0,4-1 0,27-6 0,0 0 0,-1 0 0,1 1 0,0 0 0,0 0 0,0 1 0,1 0 0,-1 0 0,0 0 0,1 1 0,0-1 0,0 1 0,0 1 0,0-1 0,1 1 0,0-1 0,0 1 0,0 0 0,0 1 0,1-1 0,0 1 0,-4 10 0,1 0 0,1 0 0,1 1 0,1-1 0,1 1 0,0 0 0,1 0 0,1 22 0,0-29 0,0 0 0,1-1 0,0 1 0,1-1 0,3 13 0,-4-19 0,0 0 0,0-1 0,1 1 0,-1 0 0,1-1 0,-1 0 0,1 1 0,0-1 0,0 0 0,0 0 0,0 0 0,0 0 0,0 0 0,0 0 0,1-1 0,-1 1 0,1-1 0,-1 0 0,1 0 0,0 0 0,-1 0 0,5 1 0,1 0 0,-1-1 0,1-1 0,-1 1 0,1-1 0,-1 0 0,1-1 0,-1 0 0,1 0 0,-1-1 0,12-3 0,3-4 0,0-1 0,21-12 0,-17 8 0,-22 11 9,1 0-1,0 0 1,-1-1-1,0 0 1,1 1 0,-2-2-1,1 1 1,0 0-1,-1-1 1,0 0-1,0 1 1,0-1-1,2-8 1,-3 9-96,0 0-1,-1-1 1,1 1 0,-1 0-1,0-1 1,-1 1 0,1-1-1,-1 1 1,0-1-1,0 1 1,0-1 0,-1 0-1,1 1 1,-1-1 0,0 1-1,-3-9 1,-5-1-6739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24575,'-1'89'0,"3"97"0,0-175 0,0-1 0,1 0 0,0 0 0,0 0 0,1-1 0,0 1 0,1-1 0,0 0 0,1 0 0,0 0 0,0-1 0,1 0 0,0 0 0,0-1 0,1 1 0,16 10 0,-19-15 0,0 0 0,1 0 0,-1-1 0,1 0 0,0 0 0,-1-1 0,1 0 0,0 0 0,0 0 0,0 0 0,0-1 0,0 0 0,0 0 0,0-1 0,0 0 0,0 0 0,6-2 0,-8 2 0,1 0 0,-1-1 0,0 1 0,0-1 0,0 0 0,0 0 0,0 0 0,-1-1 0,1 1 0,-1-1 0,1 0 0,-1 0 0,0 0 0,0-1 0,0 1 0,-1-1 0,1 1 0,-1-1 0,0 0 0,0 0 0,0 0 0,0 0 0,1-7 0,-3 9 0,2-7 0,-1 1 0,1 1 0,0-1 0,1 0 0,0 0 0,0 1 0,0 0 0,9-13 0,-7 10 14,1 1-1,-2-1 0,1-1 0,-1 1 1,-1-1-1,0 1 0,0-1 1,1-15-1,0-6-756,-2-51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24575,'1'1'0,"1"-1"0,0 1 0,0 0 0,-1 0 0,1 0 0,0 0 0,-1 0 0,1 0 0,-1 0 0,1 0 0,-1 1 0,0-1 0,1 1 0,-1-1 0,0 1 0,0-1 0,0 1 0,0-1 0,0 1 0,-1 0 0,1 0 0,1 2 0,13 43 0,-15-46 0,41 208 0,-35-138 0,-6 111 0,-3-72 0,3 3-1365,0-92-5461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24575,'41'-14'0,"-7"10"0,41 2 0,-46 2 0,0-1 0,40-7 0,-42 4-427,0 1 1,42 2-1,-68 1 342,20 0-6741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24575,'0'929'0,"0"-1020"-1365,0 68-5461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24575,'43'-8'0,"-7"0"0,157 5 0,-111 4 0,-70 0 0,0 0 0,0 1 0,-1 1 0,1 0 0,14 5 0,-12-3 0,0-1 0,0 0 0,17 1 0,0-4 36,43-3 0,-52 0-324,1 2 1,-1 0 0,1 1-1,26 5 1,-35-2-6539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24575,'355'0'0,"-340"-1"0,0-1 0,0 0 0,-1-1 0,23-8 0,-21 7 0,0-1 0,0 2 0,24-3 0,163-11-1365,-186 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24575,'-15'1'0,"-1"0"0,1 1 0,0 1 0,0 0 0,0 1 0,-24 11 0,10-3 0,1 2 0,-34 23 0,55-32 0,0 1 0,0-1 0,1 2 0,0-1 0,0 1 0,0 0 0,1 0 0,0 1 0,1-1 0,-1 1 0,-3 11 0,-1 2 0,2 2 0,0-1 0,-4 26 0,-2 52 0,3 1 0,6 159 0,5-168 0,0-72-229,1 0-1,1 0 1,10 34 0,5 29 139,-12-50 233,1 0 1,1 0-1,2-1 1,2 0-1,0-1 1,23 38-1,-6 0-139,-25-55-5,1 0 1,1-1 0,0 0 0,1 0 0,16 23 0,3-3 0,24 28 0,-42-53 0,0 0 0,1 0 0,0 0 0,0-1 0,1-1 0,0 0 0,0 0 0,0-1 0,20 7 0,25 13 0,-44-19 0,0-1 0,1 0 0,0 0 0,21 4 0,101 10 0,-21-2-1365,-96-17-5461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24575,'6'0'0,"-1"0"0,1 0 0,-1 1 0,1-1 0,-1 1 0,1 0 0,-1 1 0,0-1 0,10 5 0,-12-4 0,0 1 0,0-1 0,0 0 0,-1 1 0,1 0 0,-1 0 0,0 0 0,1 0 0,-1 0 0,0 0 0,-1 0 0,1 1 0,-1-1 0,1 1 0,0 6 0,2-2 0,-1-1 0,1 1 0,1 0 0,-1-1 0,1 0 0,0 0 0,12 11 0,-9-9 0,-1 0 0,0 0 0,11 18 0,68 111 0,-85-135 0,0-1 0,1 1 0,-1-1 0,1 0 0,-1 1 0,1-1 0,0 0 0,0 0 0,0 0 0,0-1 0,0 1 0,0 0 0,1-1 0,2 2 0,-4-3 0,0 1 0,0-1 0,1 0 0,-1 0 0,0 0 0,1 0 0,-1 0 0,0 0 0,1 0 0,-1-1 0,0 1 0,1 0 0,-1-1 0,0 1 0,0-1 0,1 1 0,-1-1 0,0 0 0,0 0 0,0 1 0,0-1 0,0 0 0,0 0 0,0 0 0,0 0 0,0 0 0,-1 0 0,1 0 0,0 0 0,-1 0 0,2-3 0,110-176 0,-83 137 0,-16 25 0,18-35 0,-16 20 0,2 0 0,1 0 0,1 2 0,2 1 0,29-34 0,-46 60-42,-1 0-1,0-1 1,0 0-1,0 0 1,4-9-1,-3 5-1067,3-5-5716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24575,'-1'3'0,"0"0"0,0 0 0,-1-1 0,1 1 0,-1-1 0,0 1 0,0-1 0,0 1 0,0-1 0,0 0 0,0 0 0,-4 3 0,-15 16 0,-62 109 0,73-114 0,1 0 0,-8 21 0,-7 13 0,8-18-141,1 1-1,-16 56 1,-12 28-139,35-98 239,0 1 0,2 0 1,0 0-1,-5 38 0,2 81-267,6-74 258,-5 20 126,-1 24 532,8-80-608,0-21 0,0 1 0,1-1 0,0 1 0,0-1 0,1 0 0,0 1 0,0-1 0,1 0 0,0 0 0,1 0 0,4 11 0,68 121 0,23 1 485,-89-129-545,0 1-1,1-2 1,0 1 0,1-2-1,0 1 1,0-1-1,1-1 1,1 0 0,-1-1-1,2 0 1,-1-1 0,1 0-1,0-1 1,0-1-1,0 0 1,1-1 0,0-1-1,0 0 1,0-1-1,26 0 1,-21-2-6766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1 0,0-1 0,-1 1 0,1 0 0,0-1 0,-1 1 0,1 0 0,0-1 0,-1 1 0,1 0 0,-1 0 0,1 0 0,-1-1 0,1 1 0,-1 0 0,0 0 0,1 0 0,-1 0 0,0 0 0,0 0 0,0 0 0,1 0 0,-1 1 0,3 29 0,-2-29 0,2 36 0,2 0 0,2-1 0,13 41 0,-4-38 0,-12-32 0,0 0 0,-1 0 0,0 0 0,0 1 0,-1-1 0,1 12 0,23 134 0,0-6 0,-23-127 0,1-1 0,10 29 0,-8-28 0,8 42 0,3 71 0,-10-99 0,-2-27 0,-1-25 0,-1-80-1365,-3 74-5461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24575,'30'-2'0,"42"-7"0,-9 1 0,-40 5 0,0-2 0,-1 0 0,0-1 0,0-1 0,0-1 0,24-12 0,-25 12 0,0 1 0,0 2 0,1 0 0,0 1 0,38-1 0,26-5 0,-25 3 0,-44 6 0,0-1 0,0-1 0,-1 0 0,19-6 0,-9 2-64,1 1 0,0 1 0,1 1 0,-1 2 0,0 1 0,42 3 0,-30-1-853,-20-1-5909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24575,'-4'0'0,"-1"0"0,1 1 0,-1 0 0,1 0 0,-1 0 0,1 0 0,-1 1 0,1-1 0,0 1 0,0 0 0,0 1 0,0-1 0,0 1 0,1 0 0,-1 0 0,-4 4 0,-3 6 0,0 1 0,0-1 0,-8 18 0,0-3 0,10-14 0,1 1 0,0-1 0,1 2 0,0-1 0,-5 21 0,-15 85 0,15-64 0,-3-3 0,10-40 0,0 0 0,2 0 0,-4 29 0,5 139 0,4-94 0,-2-83 0,0 0 0,0-1 0,1 1 0,0 0 0,0-1 0,0 1 0,0-1 0,1 1 0,0-1 0,-1 1 0,2-1 0,-1 0 0,0 0 0,1 0 0,0-1 0,0 1 0,0 0 0,1-1 0,-1 0 0,1 0 0,-1 0 0,1 0 0,0-1 0,0 1 0,7 2 0,-2-2 0,0 1 0,0-2 0,0 1 0,0-1 0,1-1 0,-1 0 0,1 0 0,-1-1 0,1 0 0,-1 0 0,18-4 0,-13 0-17,0-1-1,0 0 0,-1-1 0,13-7 1,-2 1-1260,-12 6-5549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24575,'0'10'0,"1"1"0,0-1 0,1 1 0,0-1 0,1 0 0,7 20 0,-7-23 0,1 10 0,1 1 0,-2 0 0,-1 1 0,0-1 0,-1 24 0,-1-17 0,2 0 0,4 25 0,0-29 0,-3-25 0,-3-36 0,-1 26 0,1-5 0,-1-1 0,-1 1 0,-1 0 0,-1 0 0,-9-29 0,8 25 0,0-1 0,2 0 0,0 0 0,2 0 0,3-42 0,-2 25 0,0 35 0,1 1 0,-1-1 0,1 1 0,0-1 0,0 1 0,0-1 0,1 1 0,0 0 0,0 0 0,0 0 0,0 0 0,1 0 0,0 0 0,0 1 0,1-1 0,-1 1 0,1 0 0,0 0 0,0 0 0,0 1 0,0-1 0,8-4 0,-2 3 0,0 1 0,0 0 0,0 0 0,1 1 0,-1 0 0,1 0 0,0 2 0,0-1 0,0 1 0,15 1 0,-18 0 0,8 0 0,-1 0 0,1 1 0,22 5 0,-31-4 0,-1 0 0,-1 0 0,1 0 0,0 1 0,-1 0 0,1 0 0,-1 1 0,0-1 0,0 1 0,0 0 0,8 9 0,11 16-1365,-16-16-5461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24575,'4'0'0,"-1"0"0,1 0 0,-1 0 0,1 1 0,-1-1 0,1 1 0,-1 0 0,0 0 0,1 0 0,-1 1 0,0-1 0,0 1 0,0 0 0,0-1 0,0 1 0,0 1 0,-1-1 0,1 0 0,0 1 0,-1-1 0,0 1 0,0 0 0,0 0 0,2 3 0,5 6 0,125 167 0,-55-45 0,-70-120 0,-2 1 0,0 0 0,0 1 0,-2 0 0,0 0 0,5 23 0,-5-17 0,1 0 0,13 31 0,-11-35 0,-2 0 0,0 1 0,-1-1 0,-1 1 0,3 36 0,-3 98 0,-4-146 0,2 60 0,-1-36 0,0 1 0,-6 40 0,3-66-76,-1 0 1,1 0-1,-1 0 0,0-1 0,-1 0 0,1 1 0,-1-1 0,0 0 1,0-1-1,0 1 0,-1-1 0,0 0 0,0 0 0,0 0 1,0-1-1,-1 0 0,-10 5 0,0-3-6750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24575,'1'6'0,"1"0"0,-1 0 0,1 0 0,0 0 0,1 0 0,-1 0 0,1 0 0,0-1 0,1 0 0,-1 1 0,1-1 0,0-1 0,0 1 0,6 5 0,-4-4 0,1 1 0,-2 1 0,1-1 0,-1 1 0,6 12 0,-6-9 0,1 0 0,0 0 0,1-1 0,0 0 0,12 11 0,-10-9 0,1 0 0,13 24 0,82 188 0,-101-216 0,0-1 0,1 1 0,0-1 0,0 0 0,6 6 0,-6-8 0,0 0 0,-1 1 0,0-1 0,0 1 0,0 0 0,-1 0 0,0 0 0,5 13 0,5 29 0,19 48 0,-20-58 0,-2 0 0,-1 1 0,-2 1 0,1 42 0,-7-78 0,4 266 0,-7-154 0,1-102 0,-1 0 0,0 0 0,-1 0 0,-8 24 0,-6 27 0,15-49 0,-4 24 0,-1 1 0,-1-1 0,-3-1 0,-23 59 0,22-72-105,9-15-35,-2-1 0,1 0 0,-1 0 0,-1 0 0,0-1 0,0 1 0,-1-2 0,-9 11 0,1-8-6686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24575,'14'49'0,"-10"-8"0,-1-1 0,-2 1 0,-6 66 0,0-76 0,-15 49 0,-3 12 0,17-63 0,-1-1 0,-1 0 0,-1 0 0,-17 33 0,14-33 0,2 1 0,-7 35 0,9-31 0,-17 43 0,-41 105 0,58-156 0,-9 16 0,13-33 0,0 1 0,1 0 0,-1-1 0,2 2 0,-1-1 0,0 13 0,0 14 0,1 0 0,8 72 0,-6-105 0,1 0 0,0 1 0,0-1 0,0 0 0,0 0 0,0 0 0,1 1 0,-1-1 0,1-1 0,0 1 0,0 0 0,0 0 0,0-1 0,0 1 0,1-1 0,-1 1 0,1-1 0,-1 0 0,7 3 0,1 0 0,0-1 0,0 0 0,1-1 0,19 4 0,26 9 0,-37-8 0,1-2 0,-1 0 0,1-1 0,0 0 0,29 1 0,104-2 0,-127-5 0,-18 1 12,1-1 0,-1-1 0,0 1 0,0-2 0,0 1 0,0-1 0,0 0 0,0 0 0,14-10 0,-17 10-111,0 0 0,-1 0 0,1-1 0,0 0 0,-1 0 0,0 0 0,0 0 0,0 0 0,-1-1 0,1 0 0,-1 0 0,0 0 0,0 0 0,3-11 0,-3 0-6727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24575,'0'65'0,"-11"91"0,7-116 0,2 60 0,3-68 0,-1-1 0,-2 0 0,-10 53 0,2-50 0,7-26 0,0 0 0,0 0 0,1 0 0,0 0 0,1 0 0,0 0 0,0 0 0,1 0 0,0 1 0,0-1 0,1 0 0,2 15 0,-2-21-3,0 0-1,-1-1 0,1 1 1,0 0-1,0 0 0,0-1 1,0 1-1,0-1 1,0 1-1,0-1 0,0 1 1,1-1-1,-1 0 0,1 1 1,-1-1-1,1 0 0,-1 0 1,1 0-1,0 0 1,-1 0-1,1-1 0,3 2 1,-2-2 17,0 0 0,0 0 0,-1 0 1,1 0-1,0-1 0,0 1 0,-1-1 0,1 0 1,0 0-1,-1 0 0,1 0 0,-1 0 0,5-3 1,6-5-282,-1 0-1,0-1 1,0 0 0,11-15 0,-21 24 122,12-14-6681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24575,'91'195'0,"-68"-160"0,-18-30 0,-1 0 0,0 0 0,-1 1 0,6 10 0,108 212 0,-90-181 0,18 37 0,-34-62 0,0-1 0,16 24 0,-20-36 0,-1 0 0,1-1 0,1 0 0,-1 0 0,2 0 0,-1-1 0,10 6 0,-17-12 0,0 0 0,0 0 0,0-1 0,1 1 0,-1-1 0,0 1 0,0-1 0,1 1 0,-1-1 0,0 0 0,1 0 0,-1 1 0,1-1 0,-1 0 0,0 0 0,1 0 0,-1-1 0,0 1 0,1 0 0,-1 0 0,0-1 0,1 1 0,1-2 0,0 1 0,-1-1 0,0 0 0,0 0 0,0 0 0,0 0 0,0 0 0,0 0 0,0-1 0,-1 1 0,3-5 0,2-6 0,-1 0 0,0 0 0,4-21 0,-8 32 0,7-34 0,-5 19 0,1 1 0,0 0 0,1 0 0,12-23 0,-6 13 0,0-1 0,-2 0 0,-1 0 0,6-37 0,10-37 0,7 18 0,5-19 0,-35 98 0,5-19 0,0 1 0,2 0 0,14-29 0,-12 28 0,-1 0 0,0 0 0,8-41 0,10-28 0,-17 69 0,2 0 0,0 1 0,20-27 0,-23 39-1365,-1 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24575,'0'312'0,"1"-298"0,1-1 0,0 0 0,1 1 0,0-1 0,7 14 0,2 15 0,13 68 0,-24-108-44,-1-1 0,0 1 0,1 0 0,-1 0 0,1-1 0,-1 1 0,1 0 0,0-1 0,0 1 0,0-1 0,0 1 0,0-1 0,0 1 0,0-1 0,0 0 0,0 1 0,1-1 0,-1 0-1,1 0 1,-1 0 0,1 0 0,-1 0 0,1-1 0,-1 1 0,1 0 0,0-1 0,-1 1 0,1-1 0,0 1 0,3-1 0,7-1-6782</inkml:trace>
  <inkml:trace contextRef="#ctx0" brushRef="#br0" timeOffset="1">182 55 24575,'2'0'0,"0"1"0,0-1 0,0 1 0,0 0 0,-1-1 0,1 1 0,0 0 0,-1 0 0,1 0 0,0 1 0,-1-1 0,0 0 0,1 0 0,-1 1 0,0-1 0,1 1 0,-1-1 0,0 1 0,0 0 0,0-1 0,1 4 0,14 39 0,-11-24 0,2 0 0,0 0 0,13 24 0,5 14 0,-3 9 120,-21-61-255,1-1 0,-1 1 0,0-1 0,-1 1 0,1 0 0,-1-1 0,0 1 0,-1 0 0,1-1 0,-2 8 0,-5 1-6691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0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24575,'23'-1'0,"39"-7"0,18-1 0,-70 8 0,0-1 0,0 1 0,0-2 0,0 1 0,14-7 0,-13 5 0,0 0 0,1 1 0,19-3 0,-2 3 0,1 2 0,-1 0 0,40 6 0,-49 1-1365,-5 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4 892 24575,'0'480'0,"1"-469"0,0 0 0,1-1 0,1 1 0,0-1 0,7 19 0,7 24 0,-16-46 0,0-2 0,0-1 0,0 0 0,0 1 0,0-1 0,1 0 0,2 6 0,0-20 0,-2-5 0,-2-4 0,-1 1 0,-7-33 0,-2-25 0,10 30 0,1 29 0,-1 0 0,0 0 0,-2 0 0,0 0 0,-1 0 0,-5-17 0,2 12-1,0-1-1,1 1 1,1-1 0,-1-34-1,7-96-888,0 58 689,-2-351 211,0 437-6,1 0 0,0 0 0,1 0 0,0 1 0,0-1 0,1 0 0,0 1 0,0 0 0,5-9 0,7-7 70,25-35 1,-9 14 70,-26 37-112,0-1 0,1 1 0,0 1 0,0-1-1,1 1 1,0 0 0,0 1 0,1-1-1,0 1 1,0 1 0,0 0 0,1 0 0,0 0-1,0 1 1,0 1 0,0-1 0,0 2-1,1-1 1,0 1 0,-1 1 0,1-1-1,16 1 1,-16 2-33,-1-1 0,1 2 0,-1-1 0,0 1 0,1 1 0,-1 0 0,0 0 0,0 0 0,-1 2 0,1-1 0,-1 1 0,0 0 0,0 0 0,0 1 0,-1 0 0,0 1 0,0-1 0,7 10 0,14 25 0,27 52 0,-36-51 0,-15-30 0,2 1 0,12 19 0,-14-25 0,0 0 0,-1 1 0,1-1 0,-1 1 0,-1 0 0,0-1 0,0 1 0,0 0 0,0 10 0,0 10 0,-4 38 0,1-26 0,0-29 0,0 0 0,-1 0 0,0 0 0,-1 0 0,0 0 0,-1-1 0,0 1 0,-1-1 0,0 0 0,-8 12 0,-7 7 0,-46 52 0,58-73 0,-1 1 0,-1-2 0,-17 13 0,-13 9 0,-75 57 0,4 15 0,109-98 0,-1 0 0,1 0 0,-1 1 0,1-1 0,0 0 0,0 1 0,0 0 0,1-1 0,-1 1 0,1 0 0,0 0 0,0 0 0,0 0 0,0 0 0,1 0 0,0 0 0,0 0 0,0 0 0,0 0 0,0 0 0,1 0 0,0 0 0,0 0 0,0 0 0,0-1 0,1 1 0,-1 0 0,1-1 0,0 1 0,0-1 0,0 1 0,1-1 0,-1 0 0,1 0 0,0 0 0,0 0 0,0 0 0,5 3 0,32 17 0,72 32 0,-106-52 0,0 0 0,0 1 0,-1 0 0,1 0 0,-1 0 0,8 8 0,-9-8 0,1 0 0,0 0 0,0 0 0,0 0 0,0 0 0,0-1 0,12 5 0,-11-7 0,-1 1 0,0 0 0,0 0 0,0 1 0,0-1 0,0 1 0,0 0 0,-1 0 0,0 1 0,1-1 0,-1 1 0,0 0 0,-1 0 0,1 1 0,-1-1 0,0 1 0,0-1 0,0 1 0,0 0 0,-1 0 0,0 1 0,0-1 0,-1 0 0,1 0 0,-1 1 0,0-1 0,0 1 0,-1 0 0,0-1 0,0 9 0,-1 30-1365,0-25-5461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1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95 185 24575,'-4'-1'0,"0"1"0,0 0 0,1 1 0,-1-1 0,0 1 0,0 0 0,1 0 0,-1 0 0,0 0 0,1 0 0,0 1 0,-1 0 0,1-1 0,0 2 0,-1-1 0,1 0 0,1 0 0,-5 5 0,4-3 0,0 0 0,0 1 0,1-1 0,0 1 0,0 0 0,0-1 0,0 1 0,1 0 0,0 0 0,0 0 0,0 0 0,1 0 0,-1 7 0,0 2 0,1 48 0,0-60 0,0 1 0,0 0 0,1 0 0,-1-1 0,1 1 0,0 0 0,0-1 0,-1 1 0,2-1 0,-1 1 0,0-1 0,0 0 0,1 1 0,-1-1 0,1 0 0,0 0 0,3 3 0,-4-4 0,0-1 0,0 0 0,0 1 0,0-1 0,0 0 0,-1 0 0,1 1 0,0-1 0,0 0 0,0 0 0,0 0 0,0 0 0,0 0 0,0-1 0,0 1 0,0 0 0,0 0 0,0 0 0,0-1 0,-1 1 0,1-1 0,0 1 0,0-1 0,0 1 0,-1-1 0,1 1 0,0-1 0,0 0 0,-1 1 0,2-2 0,22-29 0,-14 17 0,13-14 0,-2-1 0,26-43 0,-13 22 0,-23 37 0,-1-1 0,10-19 0,-5-2 0,-11 26 0,0-1 0,0 0 0,1 1 0,1 0 0,-1 0 0,13-14 0,-18 23 0,0 0 0,0-1 0,0 1 0,1 0 0,-1 0 0,0-1 0,0 1 0,1 0 0,-1 0 0,0 0 0,0 0 0,1-1 0,-1 1 0,0 0 0,1 0 0,-1 0 0,0 0 0,1 0 0,-1 0 0,0 0 0,1 0 0,-1 0 0,0 0 0,1 0 0,-1 0 0,0 0 0,1 0 0,-1 0 0,0 0 0,1 0 0,-1 0 0,0 0 0,0 0 0,1 0 0,-1 1 0,0-1 0,1 0 0,-1 0 0,0 1 0,7 14 0,-3 21 0,-5 42 0,-1-56 0,2-1 0,0 1 0,1 0 0,2 0 0,0 0 0,9 31 0,84 252 0,-81-247 0,-11-39 0,1 1 0,1-1 0,10 24 0,-9-28 0,-2 1 0,0 0 0,4 24 0,10 30 0,-16-59 0,0 1 0,0 0 0,1 17 0,-3-18 0,1 0 0,0-1 0,1 1 0,5 15 0,-5-18 0,1 0 0,-1 0 0,-1 1 0,0-1 0,0 1 0,0 0 0,-1-1 0,-1 1 0,0 9 0,0-13 0,-1 0 0,0-1 0,0 1 0,0-1 0,-1 1 0,1-1 0,-1 0 0,0 0 0,-1 0 0,1 0 0,-1 0 0,1 0 0,-1-1 0,0 1 0,-1-1 0,1 0 0,0 0 0,-8 5 0,-12 8 0,-46 24 0,58-35 0,-1 0 0,1-1 0,-1 0 0,0-1 0,0-1 0,-23 3 0,25-5 0,-1 0 0,1 0 0,0-1 0,-1 0 0,1 0 0,0-1 0,0-1 0,0 0 0,0 0 0,0-1 0,1 0 0,-16-10 0,-5 0 0,25 13 0,1-1 0,-1 0 0,1 0 0,0 0 0,0 0 0,0-1 0,0 0 0,0 0 0,0 0 0,1 0 0,-1 0 0,1-1 0,0 0 0,0 1 0,-3-7 0,-20-33 0,20 34 0,-1-1 0,1 0 0,1-1 0,0 1 0,0-1 0,1 0 0,0 0 0,1 0 0,1-1 0,-3-19 0,5-123 0,2 58 0,-1 88-5,0-1 0,0 1 0,1 0 0,0 0-1,0 0 1,1 1 0,0-1 0,8-13 0,2-8-1314,-4 9-5507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1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24575,'53'-7'0,"-43"4"0,-1 1 0,1 1 0,-1 0 0,1 0 0,10 1 0,-17 0 0,0 1 0,0-1 0,0 1 0,0 0 0,0 0 0,-1 0 0,1 0 0,0 0 0,-1 1 0,1-1 0,-1 1 0,1-1 0,-1 1 0,0 0 0,0 0 0,0 0 0,0 1 0,0-1 0,0 0 0,-1 1 0,3 3 0,1 5 0,0 0 0,-1 0 0,-1 0 0,0 1 0,0-1 0,-1 1 0,0 0 0,-1 17 0,-5 97 0,3-120 0,0 0 0,-1 1 0,0-1 0,0 0 0,0 0 0,0 0 0,-1 0 0,0-1 0,-1 1 0,-4 6 0,-48 52 0,14-16 0,26-32 0,-3 6 0,19-22 0,0 1 0,0 0 0,0-1 0,0 1 0,0 0 0,0 0 0,0-1 0,0 1 0,0 0 0,0-1 0,0 1 0,0-1 0,1 1 0,-1 0 0,0-1 0,0 1 0,1 0 0,-1-1 0,0 1 0,1-1 0,-1 1 0,1-1 0,-1 1 0,1-1 0,-1 1 0,1-1 0,-1 1 0,1-1 0,-1 0 0,1 1 0,-1-1 0,1 0 0,0 0 0,-1 1 0,1-1 0,0 0 0,0 0 0,46 20 0,62 17 0,-93-31-151,-1-1-1,-1 1 0,1 1 0,-1 1 1,0 0-1,-1 1 0,0 0 1,14 14-1,-12-11-6674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24575,'0'557'0,"0"-827"0,0 258 0,2 0 0,0 0 0,0 0 0,1 0 0,5-13 0,-3 11 0,-1 0 0,0-1 0,1-16 0,-4-144 0,-1 10 0,5 131 0,1 1 0,14-46 0,-11 46 0,-8 30 0,1 0 0,-1 0 0,1 0 0,-1 0 0,1 1 0,0-1 0,0 1 0,0-1 0,0 1 0,1 0 0,-1 0 0,1 0 0,-1 0 0,1 0 0,0 0 0,0 1 0,0-1 0,0 1 0,0 0 0,0 0 0,0 0 0,0 0 0,0 0 0,4 1 0,-3-1 0,0 0 0,1 1 0,-1 0 0,0 0 0,0 0 0,0 0 0,0 1 0,1-1 0,-1 1 0,0 0 0,0 0 0,0 1 0,0-1 0,-1 1 0,1 0 0,0 0 0,-1 0 0,6 5 0,-1 3-55,1 0-1,-2 0 1,0 1 0,8 15-1,-5-9-1032,1 1-5738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1181 24575,'0'-1'0,"0"1"0,-1-1 0,1 0 0,0 1 0,-1-1 0,1 0 0,-1 1 0,1-1 0,-1 0 0,1 1 0,-1-1 0,1 1 0,-1-1 0,1 1 0,-1-1 0,0 1 0,1 0 0,-1-1 0,0 1 0,1 0 0,-1-1 0,0 1 0,0 0 0,1 0 0,-1 0 0,-1-1 0,-25-3 0,23 4 0,-12-2 0,0 1 0,-25 2 0,36-1 0,-1 1 0,1 0 0,0 0 0,-1 1 0,1-1 0,0 1 0,0 1 0,0-1 0,0 0 0,1 1 0,-7 4 0,-14 12 0,19-16 0,1 1 0,-1 0 0,1 0 0,0 0 0,0 1 0,0-1 0,1 1 0,-1 0 0,1 0 0,0 1 0,1-1 0,-1 1 0,1 0 0,0 0 0,1 0 0,-1 0 0,-1 8 0,-13 46 0,12-46 0,0 1 0,1 0 0,1 1 0,-3 26 0,6-32 0,-1 1 0,2 0 0,-1-1 0,1 1 0,5 17 0,-5-25 0,0 0 0,0 0 0,1 0 0,-1 0 0,1 0 0,0 0 0,0-1 0,0 1 0,0-1 0,0 1 0,1-1 0,-1 0 0,1 0 0,-1 0 0,1 0 0,0 0 0,0-1 0,0 1 0,0-1 0,0 0 0,0 0 0,4 1 0,4 1 0,0 0 0,0-1 0,0 0 0,0-1 0,20 1 0,-26-3 0,0 0 0,0 0 0,1 0 0,-1 0 0,0-1 0,0 0 0,0 0 0,-1 0 0,1-1 0,0 0 0,-1 0 0,0 0 0,1 0 0,3-4 0,5-5 0,-1 0 0,0 0 0,-1-1 0,0-1 0,11-18 0,7-12 0,-21 33 0,0 0 0,-1-1 0,0 0 0,-1 0 0,0-1 0,4-14 0,-3-4 0,4-35 0,-9 43 0,2 0 0,1 0 0,12-37 0,-9 34 0,-1 0 0,-1-1 0,-1 0 0,2-48 0,-3 30 0,1-272 0,-7 181 0,2-251 0,-5 356 0,-1 17 0,5 14 0,1-1 0,0 1 0,0 0 0,-1 0 0,1 0 0,0 0 0,0 0 0,-1 0 0,1 0 0,0-1 0,-1 1 0,1 0 0,0 0 0,0 0 0,-1 0 0,1 0 0,0 0 0,-1 0 0,1 0 0,0 1 0,0-1 0,-1 0 0,1 0 0,0 0 0,-1 0 0,1 0 0,0 0 0,0 0 0,-1 1 0,1-1 0,0 0 0,0 0 0,0 0 0,-1 1 0,1-1 0,0 0 0,0 0 0,0 1 0,0-1 0,-1 0 0,-1 4 0,0-1 0,1 0 0,-1 0 0,1 1 0,-1-1 0,1 0 0,0 1 0,1 0 0,-1-1 0,0 7 0,-1 44 0,3-37 0,0 546-734,0-538 437,2 0 1,1 0 0,6 24-1,-3-19-230,3 40 0,11 149 351,-17-184 122,2-1 0,1 1 0,15 42 0,-13-44 503,5 37 0,-8-37 355,10 32 0,-12-53-681,0-1 0,1 0 0,0-1 0,0 1-1,1-1 1,13 16 0,10 17-123,-25-34 0,1-1 0,0 0 0,1-1 0,0 1 0,0-1 0,1 0 0,7 6 0,-10-9 0,2-1 0,-1 1 0,0-1 0,1 0 0,0 0 0,-1-1 0,1 1 0,0-1 0,0-1 0,7 2 0,-10-3 0,0 1 0,0-1 0,0 0 0,-1 0 0,1-1 0,0 1 0,0-1 0,0 1 0,-1-1 0,1 0 0,0 0 0,-1 0 0,1 0 0,0-1 0,-1 1 0,0-1 0,1 1 0,-1-1 0,0 0 0,0 0 0,0 0 0,0 0 0,0 0 0,1-3 0,2-2-227,0 0-1,-1-1 1,0 0-1,0 0 1,3-10-1,-3 2-6598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24575,'0'597'0,"3"-563"0,0 1 0,11 39 0,-11-58 0,8 41 0,15-116 0,-21 35 0,-1 0 0,-1-1 0,-1 1 0,-2-49 0,-1 40 0,2 1 0,5-37 0,1 11 26,-1-106 0,-7 117-239,2 0 0,2 1 0,17-84-1,-13 109 214,0 2 0,12-24 0,-3 9 0,32-67 801,-44 95-801,1 1 0,-1-1 0,1 1 0,0 0 0,0 1 0,1-1 0,0 1 0,-1 0 0,1 1 0,1 0 0,-1-1 0,0 2 0,1-1 0,-1 1 0,1 0 0,0 0 0,0 1 0,0 0 0,8 0 0,-6 0 0,1 0 0,-1 1 0,1 1 0,-1 0 0,1 0 0,12 3 0,-17-2 0,0 0 0,0 0 0,-1 0 0,1 1 0,-1-1 0,1 1 0,-1 1 0,0-1 0,0 0 0,0 1 0,0 0 0,6 8 0,2 1 0,0 0 0,1-1 0,1 0 0,0-1 0,16 9 0,26 22 0,-1 2-1365,-39-34-5461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17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24575,'-3'1'0,"1"1"0,-1 0 0,1 0 0,0 1 0,0-1 0,0 0 0,0 1 0,0-1 0,1 1 0,-1-1 0,1 1 0,0 0 0,0 0 0,0-1 0,0 1 0,0 0 0,-1 5 0,-4 54 0,6-60 0,-9 82 0,0 17 0,10 398 0,-1-489 0,1 0 0,0-1 0,1 1 0,0 0 0,0 0 0,1-1 0,0 1 0,8 14 0,-9-20 0,0 0 0,1 0 0,-1 1 0,1-1 0,0-1 0,0 1 0,0 0 0,1-1 0,0 0 0,-1 1 0,1-2 0,0 1 0,0 0 0,0-1 0,1 0 0,-1 1 0,1-2 0,-1 1 0,7 1 0,-4-2 0,0 0 0,0 0 0,0-1 0,0 0 0,1-1 0,-1 0 0,0 0 0,0 0 0,0-1 0,-1 0 0,1 0 0,0 0 0,-1-1 0,12-7 0,0-2 0,-1-1 0,-1 0 0,24-27 0,-33 33 0,7-9 0,0-1 0,19-32 0,-15 21 0,122-204 0,-126 205 0,0 0 0,-2-1 0,16-51 0,-15 39 0,8-15 0,-14 42 0,-1-1 0,-1 0 0,-1-1 0,0 1 0,0-1 0,2-28 0,-6 13 0,0 26 0,-1 21 0,0 47 0,2 1 0,3-1 0,15 76 0,-11-109 0,1 0 0,1 0 0,24 47 0,21 40 0,-14-29 0,-30-62 0,1 0 0,20 32 0,-19-38 0,18 44 0,-6-10 0,-18-41 0,1 0 0,0 0 0,0-1 0,2 0 0,-1-1 0,15 13 0,-19-22 0,0 0 0,1 0 0,0-1 0,-1 1 0,1-1 0,0-1 0,0 1 0,0-1 0,1 0 0,-1-1 0,0 1 0,0-1 0,9-1 0,2 0 0,0-1 0,0-1 0,27-8 0,13-17-1365,-42 20-5461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18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24575,'444'0'0,"-423"2"0,0 0 0,0 1 0,29 8 0,-25-4 0,43 4 0,86-10 1,-92-2-1367,-44 1-5460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24575,'5'1'0,"0"-1"0,0 1 0,0 0 0,0 0 0,0 0 0,0 0 0,0 1 0,-1 0 0,1 0 0,0 1 0,-1-1 0,0 1 0,1 0 0,5 5 0,4 6 0,-1-1 0,19 27 0,11 11 0,-24-31 0,-2 0 0,0 1 0,15 28 0,16 19 0,-26-39 0,-2 2 0,32 61 0,-38-68 0,1 0 0,35 43 0,10 15 0,-54-70 0,0 0 0,8 26 0,11 20 0,-10-30 0,-2 1 0,0 0 0,-2 0 0,-2 1 0,0 1 0,-2 0 0,5 52 0,-6 18 0,-6 107 0,-2-80 0,2-119 0,0 1 0,-1 0 0,0-1 0,0 1 0,-1-1 0,0 1 0,-1-1 0,0 0 0,0 0 0,-9 16 0,-59 107 0,-3-10 0,57-96 0,15-22 3,-1-1 0,0 1 0,0-1-1,0 1 1,0-1 0,-1 0 0,1 0 0,-1 0-1,0-1 1,0 0 0,0 1 0,0-1 0,-6 2-1,-3 0-50,1-1 0,0-1 0,-19 2 0,-8 1-1164,23-1-5614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1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24575,'47'0'0,"28"-1"0,99 13 0,-126-8 0,74-2 0,5 0 0,-59 6 0,-42-4 0,38 2 0,-43-6-120,-9 1-18,1-1-1,-1 0 1,0-1 0,0 0-1,0-1 1,0 0 0,0-1-1,12-4 1,-8-1-6688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2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24575,'2'0'0,"0"1"0,1 0 0,-1 0 0,0 0 0,0 0 0,0 0 0,0 0 0,0 1 0,0-1 0,0 1 0,-1-1 0,1 1 0,0 0 0,-1 0 0,1 0 0,1 2 0,20 35 0,-13-13 0,-1 1 0,9 47 0,-10-41 0,-4-16 0,-3-11 0,0 0 0,0 0 0,1 0 0,0 0 0,0 0 0,1 0 0,0 0 0,0-1 0,0 1 0,5 5 0,-2-3 0,-1 1 0,0-1 0,0 1 0,-1 0 0,0 1 0,0-1 0,-1 0 0,-1 1 0,1 0 0,0 11 0,-1-7 0,2 0 0,-1 0 0,12 25 0,2 1 0,18 64 0,-24-67 0,2 0 0,24 49 0,-25-61 0,-2 1 0,0 1 0,-2-1 0,-1 1 0,-1 1 0,3 30 0,-4-26 0,1 0 0,22 59 0,-17-57 0,13 62 0,-17-62 0,20 55 0,-20-65 0,0 0 0,-2 0 0,5 43 0,-6-34 0,10 42 0,-7-52-112,-1-1-306,0 1 1,3 31-1,-7-33-6408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21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2 24575,'-7'0'0,"-7"-1"0,0 1 0,0 0 0,1 1 0,-1 0 0,0 2 0,1-1 0,0 2 0,-1 0 0,-16 7 0,9-1 0,2 1 0,0 0 0,0 2 0,-21 18 0,30-22 0,0 1 0,0 1 0,1-1 0,1 2 0,-1-1 0,2 1 0,-12 25 0,5-10 0,2 1 0,2 0 0,0 0 0,2 1 0,1 1 0,1-1 0,-3 45 0,9-61 0,-1 18 0,5 48 0,-3-68 0,1-1 0,0 0 0,1 0 0,0-1 0,0 1 0,1-1 0,0 1 0,10 14 0,29 34 0,10 16 0,-42-59 0,2 0 0,-1 0 0,2-1 0,20 17 0,-11-10 0,-19-18 0,2 1 0,-1-1 0,0 0 0,1 0 0,-1-1 0,1 1 0,0-1 0,0-1 0,0 1 0,0-1 0,0 0 0,0 0 0,9 0 0,13-1 0,44-4 0,-58 3 0,-9 0 0,0 0 0,1 0 0,-1 0 0,0-1 0,0 0 0,-1 0 0,1 0 0,0 0 0,-1-1 0,1 0 0,-1 0 0,0 0 0,0 0 0,0-1 0,0 1 0,5-7 0,3-6 0,-1 0 0,-1-1 0,10-21 0,13-20 0,-11 22 0,-2-1 0,21-52 0,5-10 0,-42 89 0,0 0 0,0 0 0,-1 0 0,0 0 0,-1 0 0,0-1 0,0-13 0,-3-79 0,-1 46 0,2 50 0,0-1 0,-1 1 0,0 0 0,-1 0 0,1-1 0,-1 1 0,-1 0 0,1 0 0,-1 1 0,0-1 0,-1 0 0,0 1 0,-7-10 0,4 8 0,-1 0 0,1 1 0,-1 0 0,-1 0 0,0 1 0,0 0 0,0 0 0,-15-6 0,1 2 0,-1 2 0,0 1 0,0 1 0,0 1 0,-1 0 0,1 2 0,-34 1 0,53 2 0,-7-1 0,1 1 0,-1 0 0,0 1 0,0 1 0,-21 5 0,30-6 0,-1 1 0,1-1 0,0 1 0,0 0 0,-1 0 0,1 1 0,1-1 0,-1 0 0,0 1 0,1 0 0,-1 0 0,1 0 0,0 0 0,-1 0 0,2 0 0,-1 0 0,0 1 0,1-1 0,-1 1 0,1-1 0,0 1 0,-1 6 0,-3 51-1365,5-42-5461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2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76 24575,'0'-1'0,"0"0"0,0 1 0,-1-1 0,1 0 0,0 1 0,0-1 0,-1 0 0,1 1 0,-1-1 0,1 1 0,-1-1 0,1 1 0,0-1 0,-1 1 0,0-1 0,1 1 0,-1 0 0,1-1 0,-1 1 0,0 0 0,1-1 0,-1 1 0,1 0 0,-1 0 0,0-1 0,1 1 0,-2 0 0,-23-3 0,21 2 0,-6 0 0,0 0 0,-1 1 0,1-1 0,0 2 0,-1 0 0,1 0 0,0 1 0,0 0 0,0 1 0,0 0 0,0 0 0,0 1 0,1 0 0,-14 9 0,13-6 0,0 0 0,1 0 0,0 1 0,0 0 0,1 0 0,0 1 0,1 0 0,-9 13 0,-2 7 0,-21 49 0,35-65 0,0 1 0,1-1 0,1 1 0,0 0 0,0-1 0,2 1 0,0 0 0,3 24 0,-2 3 0,-1-37 0,0 0 0,1 0 0,-1 0 0,1 0 0,0 1 0,0-1 0,1 0 0,-1-1 0,1 1 0,-1 0 0,1 0 0,1-1 0,-1 1 0,0-1 0,5 5 0,-2-3 0,-1-1 0,1 0 0,0-1 0,0 1 0,1-1 0,-1 0 0,1 0 0,0-1 0,9 3 0,0-1 0,0-1 0,0 0 0,0-1 0,0-1 0,1-1 0,-1 0 0,30-4 0,-33 0 0,1 0 0,-1 0 0,0-1 0,0-1 0,0 0 0,20-15 0,-2 2 0,38-25 0,-61 39 0,0 0 0,-1-1 0,1 0 0,-1-1 0,-1 1 0,1-1 0,4-9 0,17-24 0,-21 32 0,0 0 0,-1 0 0,0-1 0,0 0 0,-1 0 0,4-10 0,5-27 0,-2 15 0,-2 0 0,-2-1 0,0-1 0,-3 1 0,2-34 0,-6 39 0,-1 23 0,1 19 0,0 331 0,2-327 0,1 0 0,1 0 0,1-1 0,0 1 0,1-1 0,13 24 0,-9-16 0,31 60 0,-28-61 0,-1 1 0,-1 1 0,11 36 0,-12-27 0,3 0 0,16 34 0,-12-31 0,16 52 0,-8-30 24,-4-12-577,-3-4 426,-12-32 132,0 1 1,-2-1-1,5 20 0,-7-23 2,6 31 307,23 74 0,-26-95-314,0 0 0,-2 1 0,0 0 0,-1 0 0,-2 0 0,-3 39 0,2-3 0,1-53 0,0-1 0,0 1 0,-1 0 0,1 0 0,-1-1 0,0 1 0,0 0 0,0-1 0,0 1 0,-1-1 0,1 1 0,-1-1 0,0 1 0,0-1 0,-3 4 0,-2-1 0,1-1 0,0 0 0,-1 0 0,0-1 0,0 0 0,-9 4 0,0 2 0,-1-2 0,0 0 0,-1 0 0,0-2 0,0 0 0,0-1 0,-1-1 0,0-1 0,-34 2 0,-2-4 0,12 0 0,-64-6 0,85 1 0,-1-2 0,1-1 0,-37-16 0,-19-6 0,47 18 0,1-1 0,0-2 0,-52-32 0,68 36 0,0-1 0,0 0 0,1 0 0,0-2 0,1 0 0,1 0 0,0-1 0,1 0 0,-12-22 0,19 28-91,0 0 0,1 0 0,-1-1 0,2 1 0,-1-1 0,1 0 0,1 0 0,-1 1 0,1-1 0,1 0 0,0 0 0,0 1 0,1-1 0,3-10 0,3 2-6735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2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1 24575,'-10'1'0,"0"1"0,0 0 0,0 1 0,1 0 0,-1 0 0,1 1 0,-1 0 0,1 1 0,1 0 0,-1 1 0,-12 9 0,-39 22 0,49-31 3,0 0 1,1 1-1,0 0 0,1 1 0,-1 0 0,1 0 0,1 1 0,0 0 0,-8 11 1,-9 17-140,-24 45 1,36-58-98,3-6 210,2 1-1,0 0 1,1 0-1,-8 40 1,-7 84 44,19-116-19,-5 70-2,8 133 0,2-98 0,-3-116 0,1-1 0,0 1 0,1-1 0,1 1 0,0-1 0,2 0 0,-1 0 0,2 0 0,7 18 0,15 29 0,-18-40 0,0-1 0,1 0 0,2-1 0,17 25 0,-20-32 0,0 0 0,-1 1 0,9 21 0,-11-21 0,0-1 0,2 1 0,16 23 0,19 16 0,-24-27 0,2 0 0,1-2 0,26 23 0,-35-39 67,0 0 1,1-1-1,0-1 1,0 0-1,0-1 0,26 6 1,-17-8-96,0 0 0,0-1 0,0-1 0,25-2 0,-14 0-1103,-13 1-5695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2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2 295 24575,'-1'83'0,"0"16"0,14 116 0,-11-201 0,1-1 0,1 0 0,9 21 0,-9-23 0,0 1 0,0-1 0,-1 1 0,0-1 0,2 23 0,4 47 0,-3-50 0,-4-28 0,-2-11 0,1-9 0,-2 0 0,0 1 0,0-1 0,-2 1 0,0 0 0,-1-1 0,-6-16 0,4 11 0,1 1 0,1-1 0,1 0 0,-1-44 0,0-2 0,-4-247 0,9 201 0,-1 105 0,1-1 0,0 1 0,0-1 0,1 1 0,1 0 0,0 0 0,0 0 0,8-16 0,-9 21 0,0 0 0,0 0 0,1 0 0,0 0 0,0 0 0,0 1 0,0-1 0,0 1 0,1 0 0,-1 0 0,1 0 0,0 1 0,0-1 0,0 1 0,0 0 0,1 0 0,-1 0 0,0 0 0,8-1 0,-5 2 0,1-1 0,-1 1 0,1 1 0,-1-1 0,1 1 0,-1 1 0,1-1 0,-1 1 0,1 1 0,-1-1 0,0 1 0,1 0 0,-1 1 0,0 0 0,-1 0 0,1 0 0,8 6 0,22 17 0,-30-22 0,1 1 0,0 0 0,-1 1 0,12 11 0,-13-10 0,1-1 0,-1-1 0,1 1 0,0-1 0,1-1 0,-1 1 0,1-1 0,9 3 0,8 3 0,35 7 0,-43-12 0,-1 1 0,23 12 0,25 9 0,-36-18-227,0-2-1,1 0 1,0-2-1,0-1 1,32 0-1,-41-5-6598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2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24575,'4'4'0,"1"0"0,-1 0 0,0 1 0,-1-1 0,1 1 0,-1 0 0,0 0 0,0 0 0,0 1 0,-1-1 0,3 7 0,7 13 0,0-6 0,0-2 0,17 18 0,0 0 0,42 53-1205,42 58 1299,-84-106-293,46 50 1,-24-32 76,32 62 122,-78-113 0,14 16 0,0 2 0,-2 0 0,-1 0 0,-1 2 0,15 37 0,-23-47 0,0-1 0,17 25 0,-16-27 0,0-1 0,-1 1 0,11 30 0,-5 18 528,-10-46-275,0 1-1,1-1 1,7 19 0,6-2-158,-13-27-95,-1 0 0,0 1-1,0 0 1,0-1-1,-1 1 1,0 0-1,0 1 1,1 7-1,-3-8 1,0 0 0,0-1 0,0 1 0,-1 0 0,1-1 0,-2 1 0,1-1 0,-1 1 0,0-1 0,0 0 0,-1 0 0,0 0 0,-6 10 0,2-7 0,0 1 0,-1-1 0,0 0 0,-1-1 0,0 0 0,-17 12 0,-4 0 0,-41 18 0,44-24 0,1 0 0,-36 27 0,45-29 0,-31 17 0,-12 7 0,55-31-85,-1 1-1,1-1 1,0 1-1,1 0 1,-1 1-1,1-1 1,0 1-1,1-1 1,-5 14-1,5-13-424,-4 7-6316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2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76 801 24575,'18'1'0,"0"0"0,19 6 0,26 1 0,230-6 0,-151-3 0,-130 0 0,-1 1 0,0-1 0,1-1 0,-1 0 0,0-1 0,0 0 0,-1-1 0,1 0 0,-1 0 0,1-1 0,-1-1 0,-1 0 0,15-11 0,-10 9 0,1-1 0,18-6 0,-23 11 0,0 0 0,-1-1 0,1 0 0,-1-1 0,0 0 0,0 0 0,14-15 0,4-7 0,-17 18 0,0 0 0,-1 0 0,0-1 0,-1 0 0,0 0 0,0-1 0,-2 0 0,10-21 0,19-106 0,-28 118 0,-2 0 0,0 0 0,-2 0 0,0-1 0,-1 0 0,-2 1 0,0-1 0,-5-35 0,3 47 0,-1 0 0,0 1 0,-1 0 0,0 0 0,-1 0 0,0 0 0,0 1 0,-1-1 0,0 1 0,0 1 0,-1-1 0,0 1 0,-1 0 0,1 1 0,-1 0 0,-9-6 0,14 10 0,0 1 0,0-1 0,-1 0 0,1 1 0,0 0 0,-1 0 0,1 0 0,-1 0 0,1 1 0,-1-1 0,1 1 0,-1 0 0,1 0 0,-1 0 0,-5 1 0,2 1 0,1 0 0,0 0 0,-1 0 0,1 1 0,0 0 0,0 0 0,-9 7 0,-4 5 0,1 1 0,1 0 0,-23 29 0,39-44 0,-15 21 0,0 0 0,-19 38 0,-13 19 0,29-49-49,1 1-1,-19 46 0,10-19-713,16-31 763,1 2 0,1-1 0,1 1 0,-5 41 0,-15 53 0,16-75 0,2 1 0,2 0 0,-1 70 0,6 321-350,5-230 345,-2-183-250,-1 20 162,2 1 0,2-1 0,15 81-1,-12-103 144,-1-1-1,-2 1 0,0-1 0,-2 1 0,0 0 0,-6 41 0,3-57 69,0 0-1,-1 0 0,0-1 0,-1 1 0,0-1 0,0 1 0,-1-1 0,-7 10 0,-54 61 556,42-53-849,15-17 176,0-1 0,0 0 0,-1 0 0,0-1 0,-1 0 0,0-1 0,0 0 0,0-1 0,0-1 0,-1 1 0,0-2 0,0 1 0,0-2 0,0 0 0,-1 0 0,1-1 0,0 0 0,-1-2 0,1 1 0,-1-1 0,-17-4 0,26 4 0,0 0 0,0 0 0,1 0 0,-1-1 0,0 1 0,0-1 0,1 0 0,-1 0 0,1-1 0,0 1 0,0 0 0,0-1 0,0 0 0,0 0 0,0 0 0,1 0 0,-4-6 0,-1-3 0,1 0 0,1-1 0,-8-24 0,6 15 0,3 3 0,0 1 0,1-1 0,1 0 0,1 0 0,1 0 0,2-19 0,-1-1 0,-1 33 0,1-1 0,0 1 0,0-1 0,0 1 0,1-1 0,0 1 0,0 0 0,1 0 0,0 0 0,0 0 0,0 0 0,1 0 0,0 1 0,0 0 0,0 0 0,0 0 0,1 0 0,0 1 0,0-1 0,0 1 0,1 1 0,-1-1 0,1 1 0,0 0 0,10-4 0,7-2 0,1 1 0,-1 2 0,1 0 0,1 1 0,36-2 0,1-1 0,-34 4 0,40-1 0,-1 3 0,-30 0 0,0 2 0,0 1 0,0 2 0,66 13 0,-83-9 0,-1 2 0,0 0 0,34 22 0,-26-15 0,-24-14 0,137 87 0,-132-82 0,0 0 0,-1 0 0,11 14 0,18 17 0,-32-34 0,0 0 0,-1 1 0,0-1 0,1 1 0,4 9 0,-6-10 0,0 1 0,1-1 0,0 0 0,0 0 0,0 0 0,7 6 0,-9-9 0,0-1 0,0 1 0,1 0 0,-1-1 0,0 1 0,1-1 0,-1 1 0,1-1 0,-1 0 0,1 1 0,-1-1 0,1 0 0,-1 0 0,1 0 0,-1 0 0,1 0 0,-1-1 0,1 1 0,-1 0 0,0-1 0,1 1 0,-1-1 0,1 1 0,-1-1 0,0 0 0,0 1 0,2-2 0,29-21-1365,-19 11-5461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3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16 24575,'0'-1'0,"-1"0"0,1 0 0,-1 0 0,0 0 0,1 1 0,-1-1 0,0 0 0,0 1 0,0-1 0,1 0 0,-1 1 0,0-1 0,0 1 0,0-1 0,0 1 0,0 0 0,0-1 0,0 1 0,0 0 0,0 0 0,0-1 0,0 1 0,-2 0 0,-26-2 0,23 2 0,0 2 0,0-1 0,0 1 0,0 0 0,0 0 0,0 0 0,1 1 0,-7 4 0,-45 33 0,34-24 0,-11 7 0,1 2 0,1 1 0,-30 33 0,-35 38-280,58-61-62,2 1-1,2 2 1,-36 51-1,-139 264 343,197-326 0,0 1 0,-12 43 0,-8 19 0,22-61 0,0 0 0,3 1 0,0 0 0,2 1 0,-2 43 0,3 165 0,6-158 0,0-66-10,1 0 0,0 0 0,1 0 0,1 0 1,1-1-1,0 0 0,0 0 0,12 20 0,72 112-114,-62-106 114,-6-11 10,28 28 0,-44-52 0,20 22-109,2-1 0,1-1 0,1-2 1,1-1-1,58 35 0,-61-43 78,128 66 17,-138-74 222,1-1-1,-1-1 1,1-1-1,0 0 1,21 1 0,91-2 1045,-116-3-1181,-9 0-65,-1-1 0,1 1 0,-1-1 0,1 0 0,-1 0 1,1 0-1,-1-1 0,0 1 0,0-1 0,0 0 0,0 0 0,0-1 0,0 1 0,-1-1 0,1 0 0,3-4 0,-2 2-156,0-1 1,-1 1-1,0-1 1,0 0-1,0 0 1,-1-1-1,0 1 1,-1-1-1,4-11 1,-1 1-6678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3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24575,'5'5'-25,"-1"1"-1,0-1 0,0 1 1,0 0-1,-1 0 1,0 0-1,0 0 0,3 9 1,14 59-382,-6-17 240,22 59 167,-24-84 0,9 46 0,-17-56 0,2 0 0,1 0 0,0-1 0,2 0 0,17 32 0,-11-26 0,-1 0 0,12 35 0,-8-19 0,-12-31 130,0-1 0,1 0 1,15 17-1,7 12 153,-22-30-283,0 0 0,0 0 0,1-1 0,0-1 0,0 1 0,1-1 0,13 9 0,-19-15 0,0 1 0,1-1 0,-1 0 0,1 0 0,0 0 0,-1-1 0,1 1 0,0-1 0,0 0 0,0 0 0,0 0 0,0-1 0,0 1 0,0-1 0,0 0 0,0 0 0,0-1 0,0 1 0,0-1 0,0 0 0,0 0 0,0 0 0,0 0 0,5-3 0,-3 0 0,0 1 0,-1-1 0,0-1 0,0 1 0,0 0 0,0-1 0,-1 0 0,0 0 0,0-1 0,0 1 0,-1-1 0,0 0 0,0 0 0,0 0 0,3-11 0,-1-5 0,0 0 0,-2 0 0,1-30 0,1 0 0,2-4 0,2-19 0,0-79 0,-10-331 0,2 468 0,1 1 0,1-1 0,0 1 0,10-27 0,-1 2 0,-11 38-151,-1-1-1,2 1 0,-1 0 0,0 0 1,1 0-1,-1 0 0,1 0 1,2-3-1,5-3-6674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24575,'2'0'0,"3"-1"0,0 1 0,1 0 0,-1 0 0,0 0 0,0 1 0,1 0 0,-1 0 0,0 0 0,0 1 0,0 0 0,0 0 0,0 0 0,6 4 0,0 1 0,1-1 0,0-1 0,0 0 0,22 5 0,-22-6 0,-1-1 0,1 1 0,-1 1 0,0 0 0,18 11 0,-18-9 0,1 0 0,1-1 0,-1 0 0,1-1 0,0-1 0,0 0 0,15 2 0,36 12 0,-54-15-341,0 0 0,0-1-1,16 2 1,-7-2-6485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3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24575,'2'1'0,"1"0"0,-1 0 0,1 1 0,-1-1 0,0 1 0,1 0 0,-1-1 0,0 1 0,0 0 0,0 0 0,0 1 0,-1-1 0,1 0 0,0 1 0,1 3 0,8 8 0,14 14 0,-2 1 0,-1 2 0,-1-1 0,-2 2 0,25 55 0,-35-69-134,1-1-1,1 0 1,20 25-1,17 26-212,120 200 347,-63-68 151,-58-106-104,-24-42-47,-1 2 0,15 63 0,-21-65 0,-7-13 23,-1-1-1,4 65 1,-9-80-18,2 277 399,-7-168-194,0-122-210,1 0 0,-1 0 0,-1 0 0,0 0 0,0 0 0,-1-1 0,0 1 0,-11 16 0,-11 29 0,20-42 0,-1 0 0,-1 0 0,0-1 0,-1 1 0,-13 13 0,6-6 0,3-6 0,0-1 0,0-1 0,-21 14 0,7-5 0,11-9 0,-1-1 0,0 0 0,-33 13 0,15-7 0,5-2 0,-2-1 0,0-2 0,0-1 0,-65 13 0,88-22-227,1 0-1,-1 0 1,1 1-1,0 0 1,-11 6-1,4-1-6598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3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24575,'652'0'0,"-635"-2"-195,-1-1 0,1 0 0,-1-1 0,0-1 0,0 0 0,19-10 0,-19 8-6631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3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24575,'1'1'0,"-1"0"0,0 0 0,1 0 0,0-1 0,-1 1 0,1 0 0,-1-1 0,1 1 0,0 0 0,0-1 0,-1 1 0,1-1 0,0 1 0,0-1 0,0 1 0,-1-1 0,1 1 0,0-1 0,0 0 0,0 0 0,0 1 0,0-1 0,0 0 0,1 0 0,27 4 0,-27-4 0,280 4 0,-153-6 0,75 2-1365,-185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3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1103 88 24575,'-1'-3'0,"1"0"0,-1 1 0,0-1 0,0 0 0,-1 1 0,1-1 0,-1 1 0,1-1 0,-1 1 0,0 0 0,0 0 0,0 0 0,-3-4 0,0 2 0,0 0 0,1 0 0,-2 0 0,1 1 0,-8-5 0,-1 4 0,0 0 0,-1 1 0,-24-3 0,8 3 0,25 2 0,-1 0 0,1 1 0,-1-1 0,0 2 0,1-1 0,-1 1 0,0 0 0,1 0 0,-1 1 0,-10 4 0,1 2 0,0 0 0,-25 18 0,29-18 0,-16 9 0,16-10 0,1 1 0,-1 0 0,1 0 0,-14 15 0,-66 66 0,67-64 0,19-20 0,-1 0 0,1 0 0,0 1 0,1-1 0,-1 1 0,1 0 0,0 0 0,0 0 0,1 1 0,0 0 0,0-1 0,1 1 0,-1 0 0,2 0 0,-1 0 0,-1 12 0,1 50 0,2-39 0,-8 60 0,2-37 0,2 1 0,5 94 0,1-49 0,0-40 0,10 69 0,-6-60 0,-6 115 0,-2-76 0,2 505 0,1-603 0,0 0 0,0 1 0,1-1 0,1 0 0,0 0 0,4 9 0,-3-7 0,0 0 0,-1 0 0,3 21 0,-3 211 0,-5-124 0,0 7 0,5 132 0,5-190 0,-4-42 0,2 39 0,-5-2 0,12 83 0,-10-100 0,-3-37 0,0 0 0,1 0 0,0 0 0,0-1 0,1 1 0,0 0 0,1-1 0,6 15 0,0-3 0,0 1 0,-1 0 0,-1 0 0,-1 0 0,-1 1 0,-1 0 0,2 29 0,-4 163 0,-4-113 0,2-93 0,0-1 0,-1 1 0,0 0 0,0 0 0,0 0 0,-1 0 0,0-1 0,-6 12 0,7-15 0,-1-1 0,0 0 0,0 0 0,-1 0 0,1-1 0,-1 1 0,1 0 0,-1-1 0,0 1 0,0-1 0,0 0 0,0 0 0,0 0 0,0-1 0,0 1 0,-1-1 0,1 0 0,-1 1 0,1-2 0,-1 1 0,-3 0 0,-28 2 0,0-1 0,-47-4 0,9 0 0,65 2 0,0 0 0,0-1 0,0 0 0,1 0 0,-1-1 0,0 0 0,1 0 0,-1-1 0,1 1 0,0-2 0,-13-7 0,9 6 0,1 0 0,-1 1 0,-1 0 0,1 0 0,-1 1 0,-19-2 0,19 3 0,0 0 0,-1-1 0,1 0 0,1-1 0,-23-10 0,20 6-1365,0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4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24575,'0'24'0,"0"0"0,2 0 0,1 0 0,1 0 0,9 31 0,-8-38 0,3 7 0,-1 1 0,7 47 0,3 108 0,-8-113 0,-5-41 0,2 39 0,-6-54 0,1 0 0,0 0 0,1 0 0,0 0 0,1 0 0,0-1 0,6 15 0,-5-12 29,0 1 0,-1-1 0,1 18-1,4 13-1508,-5-27-5346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0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24575,'-2'30'0,"-1"0"0,-10 45 0,10-63 0,-1 0 0,0 0 0,-12 22 0,10-23 0,1 0 0,0 0 0,1 0 0,-4 17 0,1 2 0,2-5 0,0-1 0,-1 35 0,6-54 0,0 1 0,0-1 0,0 1 0,1-1 0,-1 1 0,1-1 0,1 0 0,-1 0 0,1 1 0,0-1 0,0 0 0,0 0 0,1-1 0,0 1 0,0 0 0,6 6 0,-5-8 0,1 0 0,0 0 0,-1 0 0,1 0 0,1-1 0,-1 0 0,0 0 0,0-1 0,1 1 0,-1-1 0,1 0 0,6 0 0,33 8 0,-30-4 0,-1 0 0,1-2 0,18 3 0,-26-5 0,0 0 0,1-1 0,-1 0 0,0 0 0,0 0 0,0-1 0,1 0 0,11-4 0,-16 3 0,0 0 0,0 0 0,0 0 0,-1 0 0,1 0 0,-1 0 0,1-1 0,-1 0 0,0 1 0,0-1 0,0 0 0,0 0 0,-1 0 0,1 0 0,-1 0 0,0 0 0,0 0 0,0-1 0,1-6 0,1-4 0,-1-1 0,-1 0 0,0-16 0,0 1 0,-2 1 0,-6-32 0,5 49 0,0 1 0,-2-1 0,1 1 0,-1 0 0,-1 0 0,0 0 0,-1 1 0,-7-11 0,7 11 0,-1 1 0,0 0 0,-1 1 0,-13-13 0,16 17 0,0 0 0,0 1 0,-1 0 0,1 0 0,-1 1 0,1-1 0,-1 1 0,0 0 0,0 1 0,-7-2 0,-6-1 0,14 3 0,0 0 0,0 0 0,0 0 0,1 1 0,-1 0 0,0 0 0,-5 0 0,8 1 0,0-1 0,0 1 0,0 0 0,1 0 0,-1 0 0,0-1 0,0 2 0,1-1 0,-1 0 0,1 0 0,-1 1 0,1-1 0,-1 0 0,1 1 0,0 0 0,0-1 0,0 1 0,0 0 0,0-1 0,0 1 0,-1 3 0,0 1 0,-1 0 0,1 0 0,1 1 0,-1-1 0,1 1 0,0-1 0,1 1 0,-1-1 0,1 1 0,0-1 0,3 13 0,-2-15 0,0 1 0,0-1 0,0 0 0,1 0 0,0 0 0,0 0 0,0 0 0,0-1 0,0 1 0,1 0 0,0-1 0,-1 0 0,1 0 0,0 0 0,1 0 0,-1 0 0,1 0 0,4 2 0,62 35-1365,-52-32-5461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35 24575,'-25'-22'0,"21"20"0,-1 0 0,1 0 0,0 1 0,-1-1 0,1 1 0,-1 0 0,1 1 0,-1-1 0,0 1 0,1 0 0,-1 0 0,-5 1 0,8-1 0,-1 1 0,0-1 0,1 1 0,-1 0 0,1 0 0,-1 0 0,1 0 0,0 0 0,-1 0 0,1 1 0,0-1 0,0 1 0,0 0 0,0-1 0,0 1 0,0 0 0,1 0 0,-1 0 0,0 0 0,1 1 0,0-1 0,-2 4 0,-6 15 0,3-6 0,0-1 0,0 1 0,2 0 0,0 1 0,0-1 0,-1 31 0,4-40 0,1 20 0,3 40 0,-2-57 0,0-1 0,1 1 0,1-1 0,-1 0 0,1 0 0,0 0 0,1 0 0,7 12 0,4 3 0,-9-13 0,1 1 0,0-1 0,15 16 0,-18-23 0,-1 0 0,0 0 0,1-1 0,0 1 0,0-1 0,0 0 0,0 0 0,0 0 0,0 0 0,0-1 0,1 0 0,-1 0 0,1 0 0,5 0 0,-1 0 0,1 0 0,0-1 0,-1-1 0,1 1 0,-1-1 0,1-1 0,12-3 0,-17 3 0,-1 0 0,1 0 0,0 0 0,-1-1 0,0 0 0,1 0 0,-1 0 0,0 0 0,-1-1 0,1 1 0,0-1 0,-1 0 0,0 0 0,0 0 0,3-7 0,10-15 0,-9 14 0,1 1 0,-2-1 0,1-1 0,-2 1 0,0-1 0,0 0 0,-1 0 0,-1-1 0,0 1 0,-1-1 0,1-13 0,-5-74 0,0 159 0,0-28 0,2 1 0,1 0 0,9 59 0,-1-60 0,1 0 0,20 40 0,-17-40 0,0 0 0,9 37 0,-17-47 0,0-4 0,-1-1 0,-1 1 0,-1 0 0,2 26 0,-4-38 0,0-1 0,0 0 0,-1 1 0,1-1 0,-1 0 0,0 0 0,0 0 0,0 1 0,0-1 0,0 0 0,-1 0 0,1-1 0,-1 1 0,0 0 0,0 0 0,0-1 0,0 1 0,0-1 0,-1 0 0,1 0 0,-1 0 0,1 0 0,-1 0 0,0 0 0,0-1 0,0 1 0,0-1 0,-5 2 0,-18 4 0,0-2 0,-35 4 0,41-8 0,1 2 0,-1 0 0,1 1 0,0 1 0,-30 12 0,39-12 0,1-1 0,-1 0 0,0-1 0,0 0 0,0 0 0,-13 1 0,21-4 0,0 0 0,0 0 0,0 1 0,-1-1 0,1 0 0,0-1 0,0 1 0,0 0 0,0-1 0,0 1 0,0-1 0,0 1 0,0-1 0,0 0 0,0 0 0,1 0 0,-1 0 0,0 0 0,0 0 0,1-1 0,-1 1 0,1 0 0,-1-1 0,1 0 0,0 1 0,-1-1 0,1 0 0,0 1 0,0-1 0,0 0 0,0 0 0,1 0 0,-1 0 0,1 0 0,-1 0 0,0-4 0,-1-35-1365,2 21-5461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94 391 24575,'-9'43'0,"1"-7"0,-1 47 0,3-36 0,0 51 0,7-30 0,-1-43 0,0-23 0,0-12 0,0-31 0,1-4 0,-2-1 0,-10-62 0,4 25 0,7 66 0,-1 0 0,0 0 0,-2 0 0,-7-28 0,3 17 0,1-1 0,2 1 0,0-1 0,2 0 0,3-57 0,-1 48 0,0 34 0,0-1 0,1 1 0,-1 0 0,1 0 0,0 0 0,0 0 0,0 0 0,0 0 0,1 0 0,-1 0 0,1 0 0,0 0 0,0 1 0,4-6 0,-4 7 0,0 1 0,0-1 0,0 1 0,-1 0 0,1 0 0,0 0 0,0 0 0,1 0 0,-1 0 0,0 0 0,0 1 0,0-1 0,1 1 0,-1 0 0,0-1 0,0 1 0,1 0 0,-1 0 0,0 1 0,0-1 0,1 0 0,-1 1 0,0-1 0,0 1 0,0 0 0,0 0 0,0 0 0,4 2 0,9 5 0,-1 1 0,0 0 0,0 1 0,-1 1 0,0 0 0,0 1 0,14 17 0,15 15 0,-33-33-170,0 1-1,0 0 0,-1 1 1,0 0-1,-2 0 0,1 1 1,7 23-1,-10-22-6655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24575,'0'3'0,"3"1"0,1 3 0,0 3 0,-1 6 0,6 1 0,0 0 0,0 0 0,-3-2-8191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24575,'0'6'0,"0"6"0,3 3 0,1 2 0,0 5 0,-1 1 0,3-3 0,0-1 0,-2-5-8191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24575,'0'1'0,"1"1"0,-1-1 0,1 1 0,-1-1 0,1 0 0,-1 1 0,1-1 0,0 0 0,0 0 0,0 1 0,0-1 0,0 0 0,0 0 0,0 0 0,0 0 0,0 0 0,0 0 0,1-1 0,-1 1 0,0 0 0,0 0 0,1-1 0,-1 1 0,1-1 0,-1 0 0,1 1 0,1-1 0,44 8 0,-45-8 0,247 3 0,-129-5 0,-52 2-1365,-48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24575,'1'30'0,"1"-1"0,1 1 0,9 37 0,-12-67 0,0 0 0,0 0 0,0 0 0,0 0 0,0 1 0,0-1 0,0 0 0,0 0 0,0 0 0,0 0 0,0 0 0,1 0 0,-1 1 0,0-1 0,0 0 0,0 0 0,0 0 0,0 0 0,0 0 0,0 0 0,0 0 0,1 0 0,-1 0 0,0 1 0,0-1 0,0 0 0,0 0 0,0 0 0,0 0 0,1 0 0,-1 0 0,0 0 0,0 0 0,0 0 0,0 0 0,0 0 0,1 0 0,-1 0 0,0 0 0,0 0 0,0 0 0,0 0 0,0 0 0,0 0 0,1 0 0,-1-1 0,0 1 0,0 0 0,0 0 0,0 0 0,0 0 0,0 0 0,0 0 0,1 0 0,9-11 0,11-21 0,-18 26 0,6-9 0,1 0 0,0 1 0,1 0 0,16-16 0,-21 26 0,-1-1 0,1 1 0,-1 1 0,1-1 0,0 1 0,1 0 0,-1 0 0,0 1 0,1 0 0,-1 0 0,1 0 0,0 1 0,0 0 0,7 0 0,-7 0 0,0 1 0,-1 0 0,1 0 0,-1 1 0,1 0 0,0 0 0,-1 0 0,1 1 0,-1 0 0,9 4 0,-11-3 0,1 0 0,-2-1 0,1 1 0,0 1 0,-1-1 0,1 0 0,-1 1 0,0 0 0,0 0 0,0 0 0,-1 0 0,1 0 0,-1 1 0,0-1 0,2 7 0,1 6-227,0 0-1,-1 1 1,-1-1-1,0 1 1,-1 24-1,-1-21-6598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24575,'2'15'0,"-1"0"0,2 0 0,0 0 0,1 0 0,0-1 0,9 18 0,9 36 0,33 136 0,-50-191 0,0 0 0,11 21 0,-11-24 0,0 0 0,-1 0 0,0 1 0,0-1 0,2 16 0,-3-9 0,31 165 0,-17-137 0,-13-36 0,0 0 0,-1 0 0,4 18 0,5 26-1365,-8-40-5461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3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113 113 24575,'-4'0'0,"0"0"0,0 0 0,-1 1 0,1-1 0,0 1 0,0 0 0,0 0 0,0 0 0,0 1 0,0 0 0,0-1 0,0 1 0,0 0 0,1 1 0,-1-1 0,1 1 0,0 0 0,0-1 0,0 1 0,0 1 0,0-1 0,0 0 0,1 1 0,0-1 0,0 1 0,0 0 0,0 0 0,0 0 0,1 0 0,-1 0 0,0 4 0,-2 13 0,1 1 0,1-1 0,1 0 0,3 43 0,-1-29 0,-1-32 0,0 1 0,0-1 0,0 1 0,1 0 0,-1-1 0,1 0 0,0 1 0,0-1 0,0 1 0,1-1 0,-1 0 0,1 0 0,0 0 0,0 0 0,0 0 0,0 0 0,0 0 0,5 4 0,-3-4 0,0-1 0,1 0 0,-1 1 0,1-2 0,-1 1 0,1 0 0,-1-1 0,1 0 0,0 0 0,0 0 0,0-1 0,-1 1 0,7-2 0,-1 2 0,1-1 0,-1-1 0,0 0 0,0 0 0,1-1 0,15-6 0,-20 6 0,0-1 0,-1 0 0,0 0 0,1 0 0,-1-1 0,0 0 0,-1 0 0,1 0 0,-1-1 0,0 1 0,0-1 0,4-7 0,13-17 0,-6 8 0,0-1 0,-2 0 0,13-28 0,-8 12 0,-11 26 0,-1-1 0,-1 1 0,0-1 0,-1 0 0,4-16 0,-8 26 0,1-1 0,-1 0 0,0 1 0,0-1 0,0 0 0,-1 0 0,1 1 0,-1-1 0,0 1 0,0-1 0,0 0 0,0 1 0,-1 0 0,1-1 0,-1 1 0,0 0 0,0 0 0,0 0 0,-1 0 0,1 0 0,-1 0 0,1 1 0,-7-5 0,3 3 0,0 0 0,-1 0 0,1 1 0,-1-1 0,1 2 0,-1-1 0,0 1 0,0 0 0,0 0 0,-14-1 0,-4 2 0,-46 2 0,27 1 0,40-2 0,0 0 0,0 0 0,0 1 0,0 0 0,0-1 0,-1 1 0,2 1 0,-1-1 0,0 0 0,0 1 0,0 0 0,1 0 0,-1 0 0,1 0 0,-1 1 0,-5 4 0,6-2 0,0-1 0,0 0 0,0 1 0,0-1 0,1 1 0,0 0 0,0 0 0,0 0 0,0 0 0,1 0 0,0 1 0,-1 6 0,-1 12-106,-1-6 154,2-1 0,0 1 0,2-1 0,1 31-1,0-42-122,0-1 1,0 0-1,1 1 0,0-1 0,0 0 0,0 0 0,0 0 0,1 0 0,0-1 0,0 1 0,0-1 0,0 1 0,1-1 0,0 0 1,0-1-1,0 1 0,0-1 0,0 1 0,9 4 0,2-1-6751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0 24575,'-16'0'0,"0"1"0,-1 0 0,1 1 0,1 1 0,-31 9 0,40-10 0,1 0 0,0 0 0,0 0 0,0 1 0,0 0 0,0 0 0,0 1 0,1-1 0,0 1 0,0 0 0,0 0 0,0 0 0,0 1 0,1-1 0,0 1 0,0 0 0,0 0 0,0 0 0,1 0 0,-3 9 0,3-9 0,1 1 0,-1 0 0,1 0 0,1 0 0,-1 0 0,1 0 0,0 0 0,0 0 0,0 1 0,1-1 0,0 0 0,3 10 0,-2-12 0,0-1 0,0 1 0,0-1 0,0 0 0,0 0 0,1 0 0,-1 0 0,1 0 0,0-1 0,0 1 0,0-1 0,0 0 0,1 0 0,-1 0 0,0 0 0,1 0 0,0-1 0,-1 0 0,1 1 0,7 0 0,2 1 0,-1-1 0,1 0 0,1-1 0,-1-1 0,0 0 0,0 0 0,0-1 0,0-1 0,0 0 0,-1-1 0,1-1 0,0 0 0,-1 0 0,14-8 0,-25 12 0,9-4 0,-1 0 0,0-1 0,0 0 0,0 0 0,-1-1 0,0 0 0,0 0 0,0-1 0,11-12 0,-13 11 0,-1 0 0,1 1 0,-2-2 0,1 1 0,-1 0 0,0-1 0,5-15 0,-11 37 0,2 0 0,0 23 0,1-2 0,-3 63 0,4 211 0,6-229 0,2 45 0,-11 303 0,1-417 0,-1 0 0,-1 0 0,0 0 0,-1-1 0,1 1 0,-2-1 0,1 1 0,-2-1 0,1 0 0,-1-1 0,0 1 0,-1-1 0,0 0 0,-11 12 0,12-15 0,0 1 0,-1-1 0,1 0 0,-1 0 0,-1 0 0,1-1 0,-1 0 0,1 0 0,-1-1 0,0 0 0,0 0 0,-1-1 0,1 1 0,-1-2 0,1 1 0,-1-1 0,1 0 0,-1-1 0,-10 0 0,13 0 0,1-1 0,-1-1 0,1 1 0,-1-1 0,1 0 0,0 0 0,0 0 0,0 0 0,0-1 0,0 1 0,0-1 0,1 0 0,-1 0 0,-3-5 0,-4-5 0,0-1 0,-13-22 0,4 5 0,4 5-136,1-1-1,1-1 1,1 0-1,2 0 1,1-1-1,1-1 1,2 0-1,1 0 0,-4-52 1,8 63-6690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130 417 24575,'2'68'0,"0"-34"0,-2 0 0,-5 42 0,3-66 0,0-1 0,-1 1 0,-7 14 0,7-15 0,-1 0 0,1-1 0,1 2 0,-4 15 0,4 5 0,2-27 0,0-13 0,1 3 0,-2-19 0,-8-48 0,1 11 0,-9-52 0,9 72 0,-3-72 0,10 105 0,0 1 0,-1-1 0,0 0 0,-1 1 0,-6-16 0,5 14 0,1 0 0,-1 0 0,-2-20 0,4 15 0,1 0 0,1 0 0,0 0 0,1-1 0,4-19 0,-5 33 0,1-1 0,0 1 0,0 0 0,0-1 0,0 1 0,0 0 0,1 0 0,-1 0 0,1 0 0,0 0 0,0 1 0,0-1 0,0 0 0,0 1 0,1-1 0,-1 1 0,1 0 0,0 0 0,0 0 0,-1 0 0,1 1 0,0-1 0,0 1 0,1-1 0,-1 1 0,0 0 0,0 0 0,1 1 0,-1-1 0,0 1 0,6-1 0,-6 2 0,-1-1 0,1 0 0,-1 1 0,1-1 0,-1 1 0,1 0 0,-1 0 0,0 0 0,1 0 0,-1 0 0,0 1 0,0-1 0,0 1 0,0-1 0,0 1 0,0 0 0,0 0 0,2 3 0,27 44 0,-16-23 0,-8-16-115,22 40-1135,-22-33-5576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4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24575,'-5'0'0,"0"0"0,0 0 0,0 1 0,0 0 0,-1-1 0,1 2 0,1-1 0,-1 1 0,0-1 0,0 1 0,0 1 0,-6 4 0,7-5 0,1 1 0,0 0 0,0 1 0,0-1 0,1 0 0,-1 1 0,1 0 0,0-1 0,0 1 0,0 0 0,0 0 0,1 0 0,-1 0 0,1 1 0,-1 6 0,0 0 0,1-1 0,0 1 0,1 0 0,0 0 0,0 0 0,1 0 0,0 0 0,6 17 0,-6-23 0,0-1 0,0 0 0,1 0 0,0-1 0,0 1 0,0 0 0,0-1 0,1 1 0,-1-1 0,1 1 0,0-1 0,0 0 0,0 0 0,0-1 0,0 1 0,1-1 0,-1 1 0,1-1 0,0 0 0,0 0 0,-1-1 0,1 1 0,0-1 0,9 2 0,-7-2 0,0 0 0,0 0 0,0-1 0,0 0 0,0 0 0,1-1 0,-1 1 0,0-1 0,0 0 0,11-5 0,-13 5 0,-1-1 0,0 0 0,1 0 0,-1-1 0,0 1 0,-1-1 0,1 1 0,0-1 0,-1 0 0,1 0 0,-1 0 0,0 0 0,0 0 0,0-1 0,-1 1 0,1-1 0,-1 1 0,2-8 0,1-5 0,-1 0 0,-1 0 0,-1-1 0,0 1 0,-1 0 0,0-1 0,-4-19 0,4 35 0,0 0 0,0 0 0,0 0 0,0 1 0,0-1 0,0 0 0,0 0 0,0 0 0,0 0 0,-1 1 0,1-1 0,0 0 0,-1 0 0,1 0 0,0 1 0,-1-1 0,1 0 0,-1 1 0,1-1 0,-1 0 0,0 1 0,1-1 0,-1 1 0,0-1 0,1 1 0,-1-1 0,0 1 0,1-1 0,-1 1 0,0-1 0,0 1 0,0 0 0,1 0 0,-2-1 0,1 2 0,-1 0 0,1-1 0,0 1 0,0 0 0,0 0 0,0 0 0,0 0 0,0 0 0,1 0 0,-1 0 0,0 0 0,0 0 0,1 1 0,-1-1 0,1 0 0,-1 0 0,1 1 0,-1-1 0,1 0 0,0 1 0,-1 1 0,-1 16-1365,0-1-5461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5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24575,'-2'0'0,"0"0"0,0 0 0,0 1 0,0-1 0,0 0 0,0 1 0,0-1 0,0 1 0,0 0 0,0 0 0,0-1 0,1 1 0,-1 0 0,0 1 0,1-1 0,-1 0 0,1 0 0,-3 3 0,2 0 0,-1-1 0,1 0 0,1 0 0,-1 1 0,0 0 0,1-1 0,0 1 0,-1 0 0,1 4 0,-2 10 0,2 0 0,0 1 0,2 25 0,0-24 0,-1-14 0,0 1 0,0-1 0,1 1 0,0-1 0,0 0 0,0 1 0,1-1 0,0 0 0,0 0 0,0 0 0,1 0 0,0-1 0,0 1 0,1-1 0,-1 0 0,1 1 0,0-2 0,1 1 0,-1 0 0,1-1 0,0 0 0,0 0 0,0 0 0,1-1 0,9 5 0,-9-5 0,0-1 0,0 0 0,0 0 0,0-1 0,1 1 0,-1-1 0,1-1 0,-1 1 0,0-1 0,1 0 0,-1-1 0,1 0 0,-1 0 0,0 0 0,1 0 0,10-5 0,-8 1 0,1 0 0,-1-1 0,0 0 0,0-1 0,0 1 0,-1-2 0,0 1 0,13-17 0,-17 19-105,-1 1 0,1-1 0,-1 0 0,0-1 0,0 1 0,-1 0 0,1-1 0,-1 0 0,-1 1 0,1-1 0,-1 0 0,1-12 0,0 2-6721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24575,'-2'97'0,"4"105"0,7-135 0,-5-41 0,1 38 0,-2-19 0,7 48 0,-9-89 0,5 90 0,-6-65 0,9 56 0,-4-46-1365,-4-21-5461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4:55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24575,'0'-1'0,"1"1"0,-1-1 0,0 0 0,1 1 0,-1-1 0,1 0 0,-1 1 0,1-1 0,-1 1 0,1-1 0,0 1 0,-1-1 0,1 1 0,-1-1 0,1 1 0,0-1 0,0 1 0,-1 0 0,1 0 0,0-1 0,0 1 0,-1 0 0,1 0 0,0 0 0,1 0 0,27-5 0,-18 3 0,46-14 0,-40 11 0,0 0 0,0 1 0,1 1 0,20-2 0,332 4 0,-172 3 0,-158-5-1365,-26-1-5461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0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24575,'439'0'0,"-426"1"0,0 1 0,-1 0 0,1 0 0,21 8 0,29 6 0,7-10-227,119-6 0,-74-3 97,616 3-200,-714-1 330,1-1 0,-1 0 0,0-2 0,17-5 0,-15 4 0,0 0 0,0 2 0,20-2 0,12 3 0,82-6 0,-97 5 0,39 2 0,-40 1 0,44-5 0,-16-12 0,-50 13 0,1 0 0,-1 0 0,19-2 0,31-2 315,-34 3-28,37-1-1,21-3-257,-58 5-31,36-1 1,-24 4 1,0-2 0,58-11 0,-89 11 0,1 0 0,-1-1 0,0-1 0,11-6 0,-10 6 0,0 0 0,-1 0 0,17-4 0,31-5 0,108-11 0,140 22 0,-161 5 0,988-2 0,-1124-1 0,1 0 0,-1-1 0,0 0 0,0 0 0,0-1 0,10-4 0,-9 3 0,1 0 0,0 1 0,20-4 0,99 5-12,-80 4-1341,-30-2-5473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985 110 24575,'0'-4'0,"0"0"0,0 0 0,-1 0 0,0 0 0,0 0 0,0 0 0,0 1 0,0-1 0,-1 0 0,1 0 0,-1 1 0,0-1 0,-1 1 0,1 0 0,0-1 0,-1 1 0,0 0 0,0 1 0,1-1 0,-2 0 0,1 1 0,0-1 0,-1 1 0,1 0 0,-1 0 0,1 1 0,-8-3 0,-5-1 0,0 1 0,0 0 0,0 2 0,-1 0 0,-26 0 0,38 2 0,1 0 0,-1 0 0,0 1 0,1 0 0,-1 0 0,1 0 0,-1 0 0,1 1 0,-1 0 0,1 0 0,0 0 0,0 0 0,0 1 0,0-1 0,0 1 0,1 0 0,-1 0 0,1 1 0,0-1 0,0 1 0,0 0 0,0-1 0,1 1 0,-1 0 0,1 1 0,0-1 0,0 0 0,-1 7 0,-4 11 0,1 1 0,1-1 0,1 1 0,-1 32 0,4-45 0,-15 132 0,-7 149 0,24 438 0,0-695 0,1 0 0,12 51 0,-10-71 0,0 1 0,10 18 0,7 28 0,1 80 0,-7-25 0,-7-71 0,-6-29 0,0 1 0,2-1 0,0 0 0,1 1 0,7 17 0,-2-9 0,-2 1 0,0 0 0,-2 1 0,-1-1 0,-1 1 0,0 46 0,-4-73 0,4 68 0,5 63 0,-1-27-803,-7 140-1,-3-108 844,2-105-40,1 7 0,-6 46 0,3-71 0,0-1 0,-1 1 0,0-1 0,-1 0 0,-1 0 0,0 0 0,-10 18 0,-55 86 1125,63-107-1056,0 1 0,-1-1-1,0 0 1,0-1 0,-1 0-1,-13 9 1,16-13-72,0 0 0,-1-1-1,1 0 1,-1 0 0,0 0 0,0-1-1,0 0 1,-1-1 0,1 1 0,0-1-1,-10 0 1,-11-1 3,-1-1 0,1-1 0,-1-1 0,1-1 0,0-2 0,-31-10 0,-23-17 0,52 21 0,-39-13 0,-56-12-1365,113 33-5461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0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675 1109 24575,'-1'-2'0,"0"1"0,0 0 0,0-1 0,-1 1 0,1 0 0,-1 0 0,1 0 0,-1 0 0,1 0 0,-1 0 0,0 0 0,-1-1 0,-7-3 0,1 0 0,0 0 0,-1 0 0,1 1 0,-1 0 0,0 0 0,-1 1 0,1 1 0,0 0 0,-16-1 0,5 1 0,0 1 0,0 2 0,-38 4 0,47-2 0,0 0 0,1 1 0,-1 0 0,1 1 0,0 0 0,0 0 0,-10 8 0,-68 52 0,84-61 0,-13 12 0,0 0 0,1 1 0,-20 26 0,25-26 0,1 2 0,1 0 0,-12 29 0,-8 18 0,23-49 0,0 0 0,1 0 0,1 0 0,1 1 0,1 0 0,0 0 0,1 0 0,1 1 0,0-1 0,5 34 0,-1-41 0,1-1 0,-1 0 0,2 0 0,0 0 0,0-1 0,0 1 0,1-1 0,1 0 0,0-1 0,10 11 0,-12-13 0,2 0 0,-1 0 0,1 0 0,0-1 0,0 0 0,1 0 0,-1-1 0,1 0 0,0 0 0,0-1 0,1 0 0,-1 0 0,1-1 0,-1 0 0,1-1 0,12 1 0,15 0 0,0-1 0,49-6 0,-79 5 0,0-2 0,1 1 0,-1-1 0,0 0 0,0-1 0,0 1 0,0-1 0,0 0 0,0-1 0,-1 0 0,0 1 0,0-2 0,0 1 0,0 0 0,0-1 0,-1 0 0,0 0 0,4-7 0,2-3 0,0 0 0,-1 0 0,-1-1 0,-1 0 0,7-22 0,-5 11 0,49-172 0,-46 150 0,-3 0 0,4-58 0,-9 78-363,12-52 0,-9 54 86,-2 1 0,3-43 0,1-40 277,0-31 0,5-95 0,-8-78 1014,-8 184-699,2 125-300,1 0 0,-1 1 0,-1-1 1,1 0-1,0 1 0,-1-1 0,0 0 1,0 1-1,0-1 0,0 1 0,-1-1 1,1 1-1,-1 0 0,-2-5 0,3 8-15,1 0 0,0 0 0,0-1 0,0 1 0,0 0 0,-1 0 0,1-1 0,0 1 0,0 0 0,0 0 0,-1 0 0,1 0 0,0-1 0,0 1 0,-1 0 0,1 0 0,0 0 0,-1 0 0,1 0 0,0 0 0,0 0 0,-1 0 0,1 0 0,0 0 0,-1 0 0,1 0 0,0 0 0,0 0 0,-1 0 0,1 0 0,0 0 0,-1 0 0,1 0 0,0 0 0,0 0 0,-1 1 0,-6 10 0,2 18 0,1 47-18,5 82-1,1-45-527,-1-95 546,1 0 0,1 0 0,1 0 0,5 18 0,-3-17 0,-2 1 0,0 0 0,1 22 0,-3-11 0,2 0 0,1 0 0,2-1 0,0 0 0,17 40 0,-9-20 0,16 83 0,-18-66 0,-7-46 0,1 0 0,14 30 0,6 17 0,-9-3 0,-12-39 0,2-1 0,16 40 0,-13-40 0,-2 1 0,12 48 0,0 2 0,-20-72 18,0 0 1,1 0 0,-1 0-1,1 0 1,0 0-1,0 0 1,0-1 0,1 1-1,-1-1 1,1 0-1,0 0 1,0 0 0,0 0-1,0 0 1,1-1-1,-1 1 1,1-1-1,-1 0 1,1 0 0,0 0-1,5 1 1,-6-3-12,1 1-1,-1-1 1,1 0 0,-1 0-1,1 0 1,-1 0 0,1-1-1,-1 0 1,0 0 0,1 0 0,-1 0-1,0 0 1,1 0 0,-1-1-1,0 0 1,0 1 0,0-1 0,0 0-1,-1-1 1,1 1 0,0 0-1,-1-1 1,0 0 0,0 1 0,3-5-1,26-33-1371,-15 22-5461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0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24575,'-1'1'0,"-1"-1"0,1 1 0,0 0 0,-1-1 0,1 1 0,0 0 0,0 0 0,0 0 0,0 0 0,0 0 0,0 0 0,0 0 0,0 1 0,0-1 0,1 0 0,-1 0 0,0 1 0,1-1 0,-1 0 0,0 3 0,-10 28 0,11-31 0,-10 34 0,3-7 0,-1-1 0,-16 33 0,18-45 0,1 0 0,0 0 0,1 0 0,0 0 0,1 1 0,-1 24 0,5 99 0,1-59 0,-1-74 0,-1 0 0,1 0 0,0 0 0,1 0 0,0 0 0,0 0 0,0 0 0,0-1 0,1 1 0,0-1 0,0 1 0,1-1 0,-1 0 0,1-1 0,0 1 0,1-1 0,-1 1 0,1-1 0,-1 0 0,1-1 0,1 1 0,-1-1 0,0 0 0,1-1 0,-1 1 0,1-1 0,0 0 0,0 0 0,0-1 0,0 0 0,0 0 0,0 0 0,12-1 0,-9 1 0,-1-1 0,1 0 0,0-1 0,0 0 0,-1 0 0,1-1 0,0 0 0,-1 0 0,0-1 0,0 0 0,0-1 0,0 0 0,0 0 0,0-1 0,-1 1 0,10-10 0,19-14 0,-8 6 0,46-46 0,7-35 0,-37 44 0,-37 47 0,1-1 0,-2 1 0,0-1 0,0-1 0,-1 1 0,-1-1 0,0 0 0,-1 0 0,2-17 0,0 4 0,-5 26 0,0 0 0,0 0 0,0 1 0,0-1 0,0 0 0,0 0 0,0 0 0,1 0 0,-1 0 0,0 1 0,1-1 0,-1 0 0,0 0 0,1 0 0,-1 1 0,1-1 0,-1 0 0,1 0 0,-1 1 0,1-1 0,0 0 0,-1 1 0,1-1 0,0 1 0,0-1 0,-1 1 0,1-1 0,0 1 0,0 0 0,0-1 0,1 1 0,-1 0 0,0 1 0,0 0 0,0 0 0,0-1 0,0 1 0,0 0 0,0 0 0,0 0 0,0 0 0,-1 0 0,1 0 0,0 0 0,-1 0 0,1 0 0,-1 1 0,1-1 0,-1 0 0,0 0 0,1 0 0,-1 1 0,0-1 0,0 2 0,15 137 0,-10-113 0,0-1 0,2 0 0,1-1 0,2 0 0,0 0 0,24 42 0,-15-25 0,-16-32 0,1 0 0,0 0 0,11 16 0,9 12 0,-19-28 0,1-1 0,-1 0 0,2 0 0,-1-1 0,1 0 0,0 0 0,1 0 0,0-1 0,0 0 0,11 7 0,16 8 0,-27-16 0,0-1 0,0 0 0,0 0 0,15 5 0,-1-4 0,1-1 0,0-1 0,0-1 0,-1-2 0,1 0 0,30-3 0,-17 2 0,-17-3-195,0 0 0,0 0 0,-1-2 0,0 0 0,0-1 0,30-16 0,-29 13-6631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0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24575,'33'-13'0,"-27"11"0,0 0 0,0 0 0,0 0 0,0-1 0,-1 0 0,7-4 0,1-1 0,1 0 0,0 1 0,0 1 0,1 0 0,0 1 0,0 1 0,25-5 0,-21 5 0,0-1 0,0 0 0,35-16 0,-42 16 0,-1 0 0,1 1 0,-1 1 0,1 0 0,0 0 0,0 1 0,0 1 0,1 0 0,-1 1 0,0 0 0,23 3 0,-33-2 0,-1-1 0,0 0 0,1 0 0,-1 1 0,0-1 0,1 1 0,-1-1 0,0 1 0,0-1 0,1 1 0,-1 0 0,0 0 0,0 0 0,0 0 0,0-1 0,0 1 0,0 1 0,0-1 0,0 0 0,-1 0 0,1 0 0,0 0 0,-1 1 0,1-1 0,0 2 0,0 0 0,-1 0 0,1 1 0,-1-1 0,0 0 0,0 1 0,0-1 0,-1 0 0,1 0 0,-1 1 0,-1 4 0,0 0 0,-1-2 0,0 1 0,0 0 0,0 0 0,-1-1 0,0 0 0,0 1 0,-1-2 0,-8 10 0,7-9 0,1 0 0,0 0 0,0 0 0,0 1 0,1 0 0,0-1 0,1 1 0,-1 1 0,1-1 0,1 0 0,-3 10 0,-18 40 0,17-46 0,1 1 0,1 0 0,0 1 0,0-1 0,-1 15 0,2-13 0,-1 1 0,0 0 0,-8 17 0,5-14 3,1 0-1,1 0 0,0 1 1,-3 29-1,-8 34-143,-16 34-650,17-67 786,3 0-1,2 1 0,-7 83 1,-1 63-302,17-186 232,-2 10 256,1 0-1,0 0 1,2 0 0,0 0 0,2 0 0,5 30-1,-5-44-175,1-1 0,0 1-1,0-1 1,1 0-1,-1 0 1,1 0-1,0 0 1,1-1 0,-1 1-1,1-1 1,0 0-1,0 0 1,10 4-1,1 2-5,1-1 0,1-1 0,22 7-1,-18-9-225,-1 0-1,1-1 1,0-2-1,0 0 1,29-1-1,-32-2-6598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05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21 24575,'-5'0'0,"0"0"0,0 1 0,0 0 0,0 0 0,0 0 0,0 0 0,0 1 0,1 0 0,-1 0 0,1 0 0,-1 0 0,1 1 0,0 0 0,0-1 0,0 2 0,0-1 0,0 0 0,-5 8 0,4-5 0,1 1 0,0-1 0,0 1 0,1 0 0,-1 0 0,2 0 0,-1 0 0,1 1 0,0-1 0,0 1 0,0 13 0,1-13 0,-1 0 0,0 0 0,0 1 0,-5 10 0,-6 27 0,13-45 0,0 0 0,-1 0 0,1 0 0,0 0 0,1 0 0,-1 1 0,0-1 0,0 0 0,0 0 0,1 0 0,-1 0 0,0 0 0,1 0 0,-1 0 0,1 0 0,0 0 0,-1 0 0,1 0 0,0 0 0,-1 0 0,1 0 0,0-1 0,0 1 0,1 1 0,0-1 0,1 0 0,-1 0 0,1 0 0,-1 0 0,1 0 0,0 0 0,-1 0 0,1-1 0,0 0 0,3 1 0,-1-1 0,0 0 0,0 0 0,0 0 0,0-1 0,1 0 0,-1 0 0,0 0 0,0-1 0,-1 1 0,11-6 0,-9 3 0,1-1 0,0-1 0,-1 1 0,0-1 0,-1 0 0,1-1 0,-1 1 0,0-1 0,-1 0 0,1 0 0,-1-1 0,-1 1 0,1-1 0,-2 0 0,1 0 0,-1 0 0,0 0 0,0 0 0,-1 0 0,0-1 0,-1 1 0,0-10 0,0 12 0,0 0 0,0 1 0,-1-1 0,0 1 0,0-1 0,0 1 0,-1-1 0,0 1 0,0 0 0,0 0 0,-5-8 0,5 10 0,0 0 0,-1 0 0,0 1 0,0-1 0,1 1 0,-2 0 0,1-1 0,0 1 0,0 1 0,-1-1 0,1 0 0,-1 1 0,1 0 0,-1 0 0,0 0 0,1 0 0,-1 0 0,-4 1 0,-3-2 0,1 2 0,0 0 0,-1 0 0,1 1 0,-18 3 0,26-4 0,1 0 0,-1 0 0,1 1 0,-1-1 0,1 0 0,-1 1 0,1-1 0,-1 1 0,1 0 0,0-1 0,-1 1 0,1 0 0,0 0 0,0 0 0,0 0 0,-1 0 0,1 0 0,0 0 0,0 0 0,1 0 0,-1 1 0,0-1 0,0 0 0,0 1 0,1-1 0,-1 0 0,1 1 0,-1-1 0,1 1 0,0-1 0,-1 1 0,1-1 0,0 1 0,0-1 0,0 1 0,0-1 0,0 1 0,0-1 0,1 1 0,-1-1 0,0 1 0,1-1 0,-1 1 0,1-1 0,0 0 0,-1 1 0,1-1 0,1 2 0,1 1 6,-1 0 1,1-1-1,0 1 0,0 0 0,0-1 0,1 0 1,-1 0-1,1 0 0,0 0 0,0-1 0,5 4 0,52 20-545,-42-19-361,-2-1-5926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0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24575,'0'-1'0,"1"-1"0,0 1 0,0 0 0,0 0 0,0 0 0,0-1 0,0 1 0,1 0 0,-1 0 0,0 1 0,0-1 0,1 0 0,-1 0 0,0 1 0,1-1 0,-1 0 0,3 0 0,28-10 0,18 3 0,-41 8 0,0-1 0,0-1 0,0 0 0,0 0 0,14-6 0,-18 6 0,1-1 0,0 1 0,-1 0 0,1 1 0,0-1 0,0 1 0,0 0 0,0 1 0,1 0 0,-1 0 0,0 0 0,0 0 0,0 1 0,0 0 0,0 0 0,9 4 0,-11-3 0,0 0 0,0 0 0,0 1 0,0 0 0,0-1 0,-1 1 0,0 1 0,1-1 0,-1 0 0,0 1 0,0 0 0,-1 0 0,1-1 0,-1 1 0,0 1 0,0-1 0,0 0 0,-1 1 0,0-1 0,1 0 0,-1 1 0,0 7 0,1 7 0,-1-1 0,0 1 0,-2 0 0,0-1 0,-4 22 0,-27 90 0,1 2 0,5-30-459,16-67 377,-6 39 0,-17 247-771,23-206 675,5-24 117,5-56 17,-3-2-1,0 1 0,-12 47 1,6-48-27,1 1 0,2-1-1,1 1 1,0 37 0,-12 113 2320,17-170-2249,-1-5 0,1-1 0,0 1 0,1-1 0,0 1 0,3 12 0,-3-19 0,-1 0 0,1 0 0,0 1 0,1-1 0,-1 0 0,0 0 0,0 0 0,1 0 0,-1-1 0,1 1 0,0 0 0,0-1 0,-1 1 0,1-1 0,0 1 0,0-1 0,0 0 0,1 0 0,-1 0 0,0 0 0,0 0 0,0 0 0,1-1 0,3 1 0,21 2 0,-1-1 0,1-1 0,42-5 0,4 1 0,49 2-1365,-103 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0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17 24575,'-30'-2'0,"-39"-5"0,10-1 0,53 9 0,0-1 0,0 0 0,0 1 0,1 0 0,-1 1 0,0-1 0,1 1 0,-1 0 0,1 0 0,-1 1 0,1-1 0,0 1 0,0 1 0,0-1 0,1 1 0,-1-1 0,1 1 0,0 1 0,0-1 0,0 0 0,1 1 0,-1 0 0,1 0 0,0 0 0,1 0 0,-1 0 0,1 1 0,-2 7 0,-16 75 0,19-81 0,0 1 0,0 0 0,1 0 0,0 0 0,1 0 0,0 0 0,0 0 0,0-1 0,3 10 0,-1-12 0,0 0 0,0 0 0,0 0 0,0 0 0,1-1 0,0 0 0,0 1 0,0-1 0,1 0 0,-1-1 0,1 1 0,0-1 0,0 0 0,0 0 0,0-1 0,0 1 0,1-1 0,6 1 0,1 1 0,0 0 0,0-1 0,1-1 0,-1-1 0,1 0 0,22-1 0,-30-1 0,-1 0 0,1-1 0,-1 0 0,1 0 0,-1 0 0,0 0 0,0-1 0,0 0 0,0 0 0,0-1 0,0 1 0,-1-1 0,0 0 0,0 0 0,0-1 0,0 1 0,-1-1 0,0 0 0,0 0 0,0 0 0,0 0 0,2-8 0,-1 5 0,-1 1 0,0-1 0,-1 0 0,0 0 0,0 0 0,0 0 0,-1 0 0,0-1 0,-1 1 0,0 0 0,0-1 0,-1 1 0,0 0 0,-1 0 0,-2-10 0,2 13 0,1 1 0,-1 0 0,0 1 0,0-1 0,0 0 0,0 1 0,-1-1 0,1 1 0,-1-1 0,0 1 0,0 0 0,0 0 0,0 1 0,-1-1 0,1 1 0,-1-1 0,0 1 0,1 0 0,-5-1 0,-13-7 0,11 5 0,0 0 0,-1 1 0,1 0 0,-1 0 0,-11-1 0,20 4 0,0 1 0,0 0 0,0 0 0,0 0 0,0 0 0,0 0 0,0 0 0,0 0 0,0 1 0,0-1 0,0 1 0,0-1 0,0 1 0,0 0 0,0 0 0,1-1 0,-1 2 0,0-1 0,1 0 0,-1 0 0,0 0 0,1 1 0,-1-1 0,1 1 0,0-1 0,0 1 0,-1 0 0,1-1 0,0 1 0,1 0 0,-1 0 0,0 0 0,0 0 0,0 1 0,-1 2-68,1 0 0,0 0-1,0 0 1,0 0 0,0 0 0,1 0-1,0 0 1,0 1 0,0-1 0,0 0-1,1 0 1,0 0 0,0 0 0,1 0-1,-1 0 1,1-1 0,0 1-1,0 0 1,5 6 0,6 6-6758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0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24575,'6'-1'0,"-1"0"0,1 0 0,-1 0 0,1-1 0,-1 0 0,1 0 0,-1-1 0,0 1 0,0-1 0,6-5 0,-5 4 0,1 0 0,-1 0 0,1 1 0,-1 0 0,1 0 0,9-2 0,17 1 0,1 2 0,0 1 0,38 3 0,1 0 0,-68-2 0,-1 0 0,1 0 0,-1 1 0,1-1 0,-1 1 0,0 0 0,0 0 0,1 1 0,-1-1 0,0 1 0,0 0 0,0 0 0,0 0 0,-1 1 0,1-1 0,0 1 0,-1 0 0,0 0 0,0 0 0,0 0 0,0 1 0,0-1 0,-1 1 0,1 0 0,-1-1 0,3 8 0,13 37 0,-15-41 0,1 0 0,-1 0 0,0 0 0,-1 1 0,0-1 0,0 1 0,-1-1 0,0 1 0,0 0 0,0 0 0,-1 0 0,-1-1 0,1 1 0,-4 14 0,-2-2 0,-2-1 0,0 1 0,-1-1 0,-1-1 0,-23 34 0,19-30 0,1 0 0,1 1 0,-10 28 0,5-13 0,-77 182-821,79-180 821,2 1 0,2 1 0,2 0 0,-5 46 0,6-37 0,2 9-203,2 1 0,6 82-1,1-36 49,-3-98 209,1-1 0,0 1 0,0 0 1,1-1-1,0 1 0,1-1 0,0 0 0,0 0 1,1 0-1,0 0 0,0 0 0,0-1 1,1 0-1,1 0 0,-1 0 0,12 10 0,4 11 653,-17-23-714,-1 1 0,1-1 0,0-1 0,1 1 0,7 7 0,32 25-11,-34-27-175,0 0 1,1-1-1,0-1 1,1 0 0,0 0-1,19 8 1,-18-11-6634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0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24575,'0'-3'0,"3"-5"0,1-6 0,-6-1 0,-3 2-8191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0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 24575,'-4'0'0,"1"0"0,0 1 0,-1-1 0,1 1 0,0 0 0,0 0 0,0 0 0,-1 0 0,1 1 0,0-1 0,1 1 0,-1 0 0,0 0 0,0 0 0,1 0 0,-5 5 0,-2 3 0,1 0 0,1 0 0,-7 14 0,2-6 0,11-16 0,-1 0 0,1 1 0,0-1 0,-1 0 0,1 1 0,0-1 0,1 0 0,-1 1 0,0-1 0,1 1 0,-1-1 0,1 1 0,0 0 0,0-1 0,0 1 0,0-1 0,1 1 0,-1-1 0,0 1 0,1-1 0,0 1 0,0-1 0,0 1 0,0-1 0,1 3 0,0-2 0,0-1 0,1 1 0,-1-1 0,0 1 0,1-1 0,-1 0 0,1 0 0,0 0 0,0-1 0,0 1 0,0 0 0,0-1 0,0 0 0,0 0 0,0 0 0,1 0 0,-1 0 0,0-1 0,4 1 0,-5-1 0,-1 0 0,1 0 0,-1 1 0,1-1 0,-1 0 0,1 0 0,-1 0 0,1-1 0,-1 1 0,1 0 0,-1 0 0,1-1 0,-1 1 0,1-1 0,-1 0 0,0 1 0,1-1 0,-1 0 0,0 0 0,0 0 0,1 1 0,-1-1 0,0-1 0,0 1 0,0 0 0,0 0 0,0 0 0,0 0 0,-1-1 0,1 1 0,0 0 0,-1-1 0,1 1 0,-1-1 0,1 1 0,-1-1 0,0 1 0,1-1 0,-1 1 0,0-1 0,0 1 0,0-1 0,0 1 0,-1-3 0,0-2 0,1 1 0,-2-1 0,1 1 0,0 0 0,-1 0 0,0 0 0,-1 0 0,1 0 0,-1 0 0,0 1 0,-5-7 0,4 7 0,-1 0 0,0 0 0,0 0 0,0 1 0,0 0 0,-1 0 0,1 0 0,-1 1 0,0 0 0,0 0 0,0 0 0,0 1 0,0 0 0,-11-1 0,-1 1 0,0 1 0,0 0 0,-34 6 0,46-5 0,-1 1 0,0 0 0,1 0 0,0 0 0,-1 1 0,1 0 0,0 0 0,0 0 0,1 1 0,-1 0 0,1 0 0,0 0 0,0 1 0,0 0 0,0 0 0,1 0 0,0 1 0,0-1 0,1 1 0,-1 0 0,1 0 0,0 0 0,1 0 0,-1 1 0,2-1 0,-1 1 0,0 0 0,0 11 0,1-11 0,1 0 0,0 0 0,1-1 0,-1 1 0,1 0 0,1 0 0,-1-1 0,1 1 0,0-1 0,0 1 0,5 8 0,-4-12 0,-1 0 0,0 1 0,1-1 0,0 0 0,0-1 0,0 1 0,0 0 0,0-1 0,0 0 0,1 0 0,-1 0 0,1 0 0,-1 0 0,1-1 0,0 1 0,0-1 0,0 0 0,0 0 0,-1-1 0,1 1 0,4-1 0,18 2 0,-1-1 0,0-1 0,0-2 0,29-5 0,-51 7 0,0-1 0,-1 0 0,1 0 0,-1 0 0,0 0 0,1-1 0,-1 1 0,0-1 0,0 1 0,0-1 0,0 0 0,0 0 0,0 0 0,0 0 0,-1 0 0,1 0 0,-1 0 0,1 0 0,-1-1 0,0 1 0,0-1 0,0 1 0,0-1 0,-1 1 0,1-1 0,-1 1 0,1-1 0,-1 0 0,0 1 0,0-1 0,-1-5 0,1 2 0,0-1 0,-1 1 0,0 0 0,-1 0 0,1 0 0,-1 0 0,-1 0 0,1 0 0,-1 1 0,0-1 0,0 1 0,-6-9 0,3 8 0,0 1 0,0-1 0,-1 1 0,-11-7 0,3 3 0,54 6-1365,-22 4-5461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5:1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24575,'1'12'0,"0"0"0,1 0 0,1 0 0,0 0 0,5 13 0,-3-10 0,-1-1 0,0 1 0,1 15 0,-2-8 0,1-1 0,1-1 0,1 1 0,0-1 0,11 23 0,-10-23 0,-1 0 0,6 43 0,-8-40 0,1 0 0,8 24 0,0-18 0,-13-28 0,0-1 0,0 0 0,0 0 0,0 0 0,0 0 0,0 1 0,0-1 0,0 0 0,0 0 0,0 0 0,0 0 0,1 1 0,-1-1 0,0 0 0,0 0 0,0 0 0,0 0 0,0 0 0,1 0 0,-1 0 0,0 1 0,0-1 0,0 0 0,0 0 0,1 0 0,-1 0 0,0 0 0,0 0 0,0 0 0,1 0 0,-1 0 0,0 0 0,0 0 0,0 0 0,0 0 0,1 0 0,-1 0 0,0 0 0,0 0 0,0 0 0,1-1 0,3-16 0,-4-13 0,-1-1 0,-8-45 0,4 39 0,0-42 0,4-68 0,3-148 0,-1 288 0,-1 0 0,1 0 0,0 0 0,1 0 0,0 0 0,0 0 0,0 1 0,1-1 0,0 1 0,0-1 0,1 1 0,0 0 0,6-7 0,-7 9 0,1 1 0,-1 0 0,1 0 0,-1 0 0,1 1 0,0-1 0,0 1 0,0 0 0,1 0 0,-1 1 0,0-1 0,1 1 0,-1 0 0,1 0 0,0 0 0,-1 1 0,1-1 0,-1 1 0,1 0 0,0 1 0,5 0 0,3 2 0,-1 1 0,-1 1 0,1-1 0,0 2 0,-1 0 0,0 0 0,0 1 0,14 12 0,46 33 0,-49-37 0,-2 5-1365,-12-8-5461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03:5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24575,'7'0'0,"1"6"0,3 2 0,0 3 0,-3 3 0,1-1 0,-1 0 0,1-2 0,-1 3 0,-2 2 0,4-1 0,1 0 0,-2-9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BD68-6050-E202-029F-A14269B08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F0AF1-0539-C2F8-8F33-8339BE46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48A2-7C47-7AA9-792D-5ACDF202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4F24-92C2-E67D-7F61-0BE49534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51C8-B543-55F7-BE34-06883936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8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5064-4613-0D9B-5472-DF0C7544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D4F28-B0FE-6591-C238-E78C5165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4D69-EDF8-BE41-B338-5168E339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03D9-2D21-5917-2F4E-D6C80FFC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FD5C-0016-8472-7645-AC097B9C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2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F37AD-A1A8-7258-79D8-EDCDDED46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A8723-F050-8066-70DB-DD6695FE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B06B-77CE-F91A-6C48-69E54F2E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0104-9285-A303-D2A7-EFA854A1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784D-5DEC-EFDC-CB06-5FEA5197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6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E53D-D36C-A464-F855-F8155CDD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633F-AABE-6C5A-9D10-7C02CC66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CE7B-6643-6864-6492-301BB26B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2E60-D6A9-F96A-5ADC-860BE3EB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E6CB-2A6D-0A8F-ACFE-136B4B28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2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0C98-E70C-F93D-382F-0624586E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C17D2-07BA-4000-A6DE-0A8E839A0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CEAA-B4C5-45B8-E965-0FF76AB7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1C86-066E-76CA-55E4-07F972C3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4B00-DB9B-C49E-EA51-24012052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1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3545-6133-BBD0-BB42-394E286E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456E-185C-D75D-09A2-CAEFA3246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D27DC-FD60-8435-228C-EC45FF353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97084-567F-E5E2-9B78-BA3312C0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D883E-1DBE-6106-3905-103083DC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20275-CBF8-059B-0C16-B3449729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82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A59-9B38-3928-4249-9D3AC175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35C23-7A65-7148-A114-5D669EE6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58308-BA4F-122F-45E0-996AC3B20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65C40-1EF2-66E0-6CFB-FE4841079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89B75-37EA-2E2C-5788-076DB845A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0BC18-33BB-DE52-5B5F-42AC542C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481A7-33B6-EB74-AF24-5477064E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E74C3-6BBC-EAEA-BE20-33545DE0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39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765C-7AB0-FE35-20CA-7921AAD0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45217-8C4B-52F3-B96C-99C835AF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3E789-F347-3FD8-8811-8B086021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763BC-F66C-6B73-5B38-5F270F28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C88E5-9321-0D4C-67C0-C9F7FC4F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33C4C-B70B-21EC-A205-C529B9BC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1946-FA93-30DB-2909-D89AEC0A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1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89A7-68F7-94A8-6136-10D2111D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67F1-20E3-EC55-1B8A-410F9F0A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26D2B-29FF-7958-1C06-EBE64A92B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63F9F-C910-9C1C-5A40-392BE27F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0AF-ACF5-2674-FFA5-6CFEAC73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4B171-8137-D60E-12F6-6CD2D9E4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F75A-D0A2-F06A-46C5-D3B35ABD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E007F-C592-CCFE-FE5D-FD2CF6125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90D52-2115-9387-4767-E36F76FDD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1912-CC03-C2C6-0375-BC922ADB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5BD8E-068F-4504-A2DD-A9A7DA94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DA0BF-AAB2-7ABB-6935-A3C0C109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8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D96A7-CAAB-2428-FD6C-7FE95677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9DADC-85A5-E020-41FB-0602AAC62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89F6-117E-3008-DEE2-F46603C0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DEB1-A78A-41FD-A202-ABF78619E5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E99D-4151-2617-D5CA-0F9B811E1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BC46F-E273-9567-82C3-4D3FCCEDD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CE48-2803-4588-B1F7-242BDC17D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3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63" Type="http://schemas.openxmlformats.org/officeDocument/2006/relationships/image" Target="../media/image35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3.png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53" Type="http://schemas.openxmlformats.org/officeDocument/2006/relationships/image" Target="../media/image30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22" Type="http://schemas.openxmlformats.org/officeDocument/2006/relationships/customXml" Target="../ink/ink11.xml"/><Relationship Id="rId43" Type="http://schemas.openxmlformats.org/officeDocument/2006/relationships/image" Target="../media/image25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3.png"/><Relationship Id="rId80" Type="http://schemas.openxmlformats.org/officeDocument/2006/relationships/customXml" Target="../ink/ink40.xml"/><Relationship Id="rId85" Type="http://schemas.openxmlformats.org/officeDocument/2006/relationships/image" Target="../media/image46.png"/><Relationship Id="rId150" Type="http://schemas.openxmlformats.org/officeDocument/2006/relationships/customXml" Target="../ink/ink75.xml"/><Relationship Id="rId155" Type="http://schemas.openxmlformats.org/officeDocument/2006/relationships/image" Target="../media/image81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8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49" Type="http://schemas.openxmlformats.org/officeDocument/2006/relationships/image" Target="../media/image28.png"/><Relationship Id="rId114" Type="http://schemas.openxmlformats.org/officeDocument/2006/relationships/customXml" Target="../ink/ink57.xml"/><Relationship Id="rId119" Type="http://schemas.openxmlformats.org/officeDocument/2006/relationships/image" Target="../media/image63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6.png"/><Relationship Id="rId81" Type="http://schemas.openxmlformats.org/officeDocument/2006/relationships/image" Target="../media/image44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1.png"/><Relationship Id="rId151" Type="http://schemas.openxmlformats.org/officeDocument/2006/relationships/image" Target="../media/image79.png"/><Relationship Id="rId156" Type="http://schemas.openxmlformats.org/officeDocument/2006/relationships/customXml" Target="../ink/ink78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97" Type="http://schemas.openxmlformats.org/officeDocument/2006/relationships/image" Target="../media/image52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6.png"/><Relationship Id="rId141" Type="http://schemas.openxmlformats.org/officeDocument/2006/relationships/image" Target="../media/image74.png"/><Relationship Id="rId146" Type="http://schemas.openxmlformats.org/officeDocument/2006/relationships/customXml" Target="../ink/ink73.xml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image" Target="../media/image47.png"/><Relationship Id="rId110" Type="http://schemas.openxmlformats.org/officeDocument/2006/relationships/customXml" Target="../ink/ink55.xml"/><Relationship Id="rId115" Type="http://schemas.openxmlformats.org/officeDocument/2006/relationships/image" Target="../media/image61.png"/><Relationship Id="rId131" Type="http://schemas.openxmlformats.org/officeDocument/2006/relationships/image" Target="../media/image69.png"/><Relationship Id="rId136" Type="http://schemas.openxmlformats.org/officeDocument/2006/relationships/customXml" Target="../ink/ink68.xml"/><Relationship Id="rId157" Type="http://schemas.openxmlformats.org/officeDocument/2006/relationships/image" Target="../media/image82.png"/><Relationship Id="rId61" Type="http://schemas.openxmlformats.org/officeDocument/2006/relationships/image" Target="../media/image34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105" Type="http://schemas.openxmlformats.org/officeDocument/2006/relationships/image" Target="../media/image56.png"/><Relationship Id="rId126" Type="http://schemas.openxmlformats.org/officeDocument/2006/relationships/customXml" Target="../ink/ink63.xml"/><Relationship Id="rId147" Type="http://schemas.openxmlformats.org/officeDocument/2006/relationships/image" Target="../media/image77.png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93" Type="http://schemas.openxmlformats.org/officeDocument/2006/relationships/image" Target="../media/image50.png"/><Relationship Id="rId98" Type="http://schemas.openxmlformats.org/officeDocument/2006/relationships/customXml" Target="../ink/ink49.xml"/><Relationship Id="rId121" Type="http://schemas.openxmlformats.org/officeDocument/2006/relationships/image" Target="../media/image64.png"/><Relationship Id="rId142" Type="http://schemas.openxmlformats.org/officeDocument/2006/relationships/customXml" Target="../ink/ink71.xml"/><Relationship Id="rId3" Type="http://schemas.openxmlformats.org/officeDocument/2006/relationships/image" Target="../media/image5.png"/><Relationship Id="rId25" Type="http://schemas.openxmlformats.org/officeDocument/2006/relationships/image" Target="../media/image16.png"/><Relationship Id="rId46" Type="http://schemas.openxmlformats.org/officeDocument/2006/relationships/customXml" Target="../ink/ink23.xml"/><Relationship Id="rId67" Type="http://schemas.openxmlformats.org/officeDocument/2006/relationships/image" Target="../media/image37.png"/><Relationship Id="rId116" Type="http://schemas.openxmlformats.org/officeDocument/2006/relationships/customXml" Target="../ink/ink58.xml"/><Relationship Id="rId137" Type="http://schemas.openxmlformats.org/officeDocument/2006/relationships/image" Target="../media/image72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62" Type="http://schemas.openxmlformats.org/officeDocument/2006/relationships/customXml" Target="../ink/ink31.xml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111" Type="http://schemas.openxmlformats.org/officeDocument/2006/relationships/image" Target="../media/image59.png"/><Relationship Id="rId132" Type="http://schemas.openxmlformats.org/officeDocument/2006/relationships/customXml" Target="../ink/ink66.xml"/><Relationship Id="rId153" Type="http://schemas.openxmlformats.org/officeDocument/2006/relationships/image" Target="../media/image80.png"/><Relationship Id="rId15" Type="http://schemas.openxmlformats.org/officeDocument/2006/relationships/image" Target="../media/image11.png"/><Relationship Id="rId36" Type="http://schemas.openxmlformats.org/officeDocument/2006/relationships/customXml" Target="../ink/ink18.xml"/><Relationship Id="rId57" Type="http://schemas.openxmlformats.org/officeDocument/2006/relationships/image" Target="../media/image32.png"/><Relationship Id="rId106" Type="http://schemas.openxmlformats.org/officeDocument/2006/relationships/customXml" Target="../ink/ink53.xml"/><Relationship Id="rId127" Type="http://schemas.openxmlformats.org/officeDocument/2006/relationships/image" Target="../media/image67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52" Type="http://schemas.openxmlformats.org/officeDocument/2006/relationships/customXml" Target="../ink/ink26.xml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1.xml"/><Relationship Id="rId143" Type="http://schemas.openxmlformats.org/officeDocument/2006/relationships/image" Target="../media/image75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26" Type="http://schemas.openxmlformats.org/officeDocument/2006/relationships/customXml" Target="../ink/ink13.xml"/><Relationship Id="rId47" Type="http://schemas.openxmlformats.org/officeDocument/2006/relationships/image" Target="../media/image27.png"/><Relationship Id="rId68" Type="http://schemas.openxmlformats.org/officeDocument/2006/relationships/customXml" Target="../ink/ink34.xml"/><Relationship Id="rId89" Type="http://schemas.openxmlformats.org/officeDocument/2006/relationships/image" Target="../media/image48.png"/><Relationship Id="rId112" Type="http://schemas.openxmlformats.org/officeDocument/2006/relationships/customXml" Target="../ink/ink56.xml"/><Relationship Id="rId133" Type="http://schemas.openxmlformats.org/officeDocument/2006/relationships/image" Target="../media/image70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22.png"/><Relationship Id="rId58" Type="http://schemas.openxmlformats.org/officeDocument/2006/relationships/customXml" Target="../ink/ink29.xml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123" Type="http://schemas.openxmlformats.org/officeDocument/2006/relationships/image" Target="../media/image65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7.png"/><Relationship Id="rId48" Type="http://schemas.openxmlformats.org/officeDocument/2006/relationships/customXml" Target="../ink/ink24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0B645-59CF-0AB4-5D94-5BA112279E9B}"/>
              </a:ext>
            </a:extLst>
          </p:cNvPr>
          <p:cNvSpPr txBox="1"/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Implemented (non-viscous) temperature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9F348-2E85-4E47-6268-715A5060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42" y="2636251"/>
            <a:ext cx="5888623" cy="4166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0B9938-A89F-D4A2-9BE3-8C2B96F04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367" y="2867618"/>
            <a:ext cx="4219390" cy="17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8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52764-3890-4F60-F343-F31E494652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Implemented black body function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508E-E01B-80A4-B695-84593159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295636"/>
            <a:ext cx="9934606" cy="240914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63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BC6A6-F4FA-AB09-FC53-7DA343A4BA3B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Implemented simple integrator for obtaining intensities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28381-AA4C-D186-C8ED-B8FEE61C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88494"/>
            <a:ext cx="6780700" cy="46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1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CCA3-C747-5F73-FFB9-4B0D0E5D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doing the integral on a logarithmic grid look like?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0E1D06-DAEF-A08E-C26E-BF2CA9695E9F}"/>
              </a:ext>
            </a:extLst>
          </p:cNvPr>
          <p:cNvGrpSpPr/>
          <p:nvPr/>
        </p:nvGrpSpPr>
        <p:grpSpPr>
          <a:xfrm>
            <a:off x="2374509" y="1911806"/>
            <a:ext cx="2096640" cy="876960"/>
            <a:chOff x="2374509" y="1911806"/>
            <a:chExt cx="2096640" cy="87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F5A81B-C5A6-2244-55B3-22FF62B703B6}"/>
                    </a:ext>
                  </a:extLst>
                </p14:cNvPr>
                <p14:cNvContentPartPr/>
                <p14:nvPr/>
              </p14:nvContentPartPr>
              <p14:xfrm>
                <a:off x="2374509" y="1911806"/>
                <a:ext cx="446040" cy="87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F5A81B-C5A6-2244-55B3-22FF62B703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5869" y="1903166"/>
                  <a:ext cx="46368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9B3B98-9D8F-B737-99E7-68FEDDC04D32}"/>
                    </a:ext>
                  </a:extLst>
                </p14:cNvPr>
                <p14:cNvContentPartPr/>
                <p14:nvPr/>
              </p14:nvContentPartPr>
              <p14:xfrm>
                <a:off x="2991189" y="2083526"/>
                <a:ext cx="286560" cy="62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9B3B98-9D8F-B737-99E7-68FEDDC04D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2189" y="2074526"/>
                  <a:ext cx="3042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AD3F6E-B0A5-4AD9-4597-C758B70EC33F}"/>
                    </a:ext>
                  </a:extLst>
                </p14:cNvPr>
                <p14:cNvContentPartPr/>
                <p14:nvPr/>
              </p14:nvContentPartPr>
              <p14:xfrm>
                <a:off x="3278469" y="2248406"/>
                <a:ext cx="329040" cy="426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AD3F6E-B0A5-4AD9-4597-C758B70EC3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69829" y="2239766"/>
                  <a:ext cx="3466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AE2A68-D9B4-6836-4E1C-1024E931E4E6}"/>
                    </a:ext>
                  </a:extLst>
                </p14:cNvPr>
                <p14:cNvContentPartPr/>
                <p14:nvPr/>
              </p14:nvContentPartPr>
              <p14:xfrm>
                <a:off x="3722709" y="2050766"/>
                <a:ext cx="249120" cy="715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AE2A68-D9B4-6836-4E1C-1024E931E4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4069" y="2041766"/>
                  <a:ext cx="2667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3C9755-4BC7-35F7-06A7-FB18A8E7BC37}"/>
                    </a:ext>
                  </a:extLst>
                </p14:cNvPr>
                <p14:cNvContentPartPr/>
                <p14:nvPr/>
              </p14:nvContentPartPr>
              <p14:xfrm>
                <a:off x="4258029" y="2259206"/>
                <a:ext cx="180720" cy="5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3C9755-4BC7-35F7-06A7-FB18A8E7BC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9389" y="2250566"/>
                  <a:ext cx="198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3BF903-F065-12BF-5C0D-EAE878499833}"/>
                    </a:ext>
                  </a:extLst>
                </p14:cNvPr>
                <p14:cNvContentPartPr/>
                <p14:nvPr/>
              </p14:nvContentPartPr>
              <p14:xfrm>
                <a:off x="4277829" y="2384126"/>
                <a:ext cx="193320" cy="1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3BF903-F065-12BF-5C0D-EAE8784998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9189" y="2375126"/>
                  <a:ext cx="210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603802-028F-567A-3061-5318D8FB51C7}"/>
              </a:ext>
            </a:extLst>
          </p:cNvPr>
          <p:cNvGrpSpPr/>
          <p:nvPr/>
        </p:nvGrpSpPr>
        <p:grpSpPr>
          <a:xfrm>
            <a:off x="4948869" y="1611926"/>
            <a:ext cx="1179360" cy="1982520"/>
            <a:chOff x="4948869" y="1611926"/>
            <a:chExt cx="1179360" cy="19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F1BA53-99E2-9386-D9DA-1F6B71CA607B}"/>
                    </a:ext>
                  </a:extLst>
                </p14:cNvPr>
                <p14:cNvContentPartPr/>
                <p14:nvPr/>
              </p14:nvContentPartPr>
              <p14:xfrm>
                <a:off x="4948869" y="1991726"/>
                <a:ext cx="354600" cy="1255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F1BA53-99E2-9386-D9DA-1F6B71CA60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40229" y="1983086"/>
                  <a:ext cx="372240" cy="12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E028D5-4E7F-CEFB-C7F9-AE0B8F6A09CC}"/>
                    </a:ext>
                  </a:extLst>
                </p14:cNvPr>
                <p14:cNvContentPartPr/>
                <p14:nvPr/>
              </p14:nvContentPartPr>
              <p14:xfrm>
                <a:off x="5355309" y="3179366"/>
                <a:ext cx="181440" cy="305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E028D5-4E7F-CEFB-C7F9-AE0B8F6A09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6669" y="3170366"/>
                  <a:ext cx="199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3BD300-A899-00FA-CABC-2157185A7470}"/>
                    </a:ext>
                  </a:extLst>
                </p14:cNvPr>
                <p14:cNvContentPartPr/>
                <p14:nvPr/>
              </p14:nvContentPartPr>
              <p14:xfrm>
                <a:off x="5505789" y="3461606"/>
                <a:ext cx="41400" cy="5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3BD300-A899-00FA-CABC-2157185A74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6789" y="3452606"/>
                  <a:ext cx="59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586BE2-034E-AE93-F35F-D0F36449D6EB}"/>
                    </a:ext>
                  </a:extLst>
                </p14:cNvPr>
                <p14:cNvContentPartPr/>
                <p14:nvPr/>
              </p14:nvContentPartPr>
              <p14:xfrm>
                <a:off x="5558349" y="3291686"/>
                <a:ext cx="360" cy="2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586BE2-034E-AE93-F35F-D0F36449D6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49349" y="3283046"/>
                  <a:ext cx="18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ADED00-94DE-91BF-66A7-FA04084418EC}"/>
                    </a:ext>
                  </a:extLst>
                </p14:cNvPr>
                <p14:cNvContentPartPr/>
                <p14:nvPr/>
              </p14:nvContentPartPr>
              <p14:xfrm>
                <a:off x="5655909" y="3372686"/>
                <a:ext cx="263160" cy="22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ADED00-94DE-91BF-66A7-FA04084418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47269" y="3363686"/>
                  <a:ext cx="280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89FC54-BF67-4B40-22ED-3E2D8705D8C2}"/>
                    </a:ext>
                  </a:extLst>
                </p14:cNvPr>
                <p14:cNvContentPartPr/>
                <p14:nvPr/>
              </p14:nvContentPartPr>
              <p14:xfrm>
                <a:off x="5471949" y="1611926"/>
                <a:ext cx="117360" cy="299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89FC54-BF67-4B40-22ED-3E2D8705D8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62949" y="1602926"/>
                  <a:ext cx="135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2F538B-41B3-C3FE-51F5-CFE59711EDAE}"/>
                    </a:ext>
                  </a:extLst>
                </p14:cNvPr>
                <p14:cNvContentPartPr/>
                <p14:nvPr/>
              </p14:nvContentPartPr>
              <p14:xfrm>
                <a:off x="5577069" y="1841966"/>
                <a:ext cx="119880" cy="13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2F538B-41B3-C3FE-51F5-CFE59711ED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8429" y="1832966"/>
                  <a:ext cx="137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95B711-D6A3-D5B4-B17E-3FD9EDB7CF39}"/>
                    </a:ext>
                  </a:extLst>
                </p14:cNvPr>
                <p14:cNvContentPartPr/>
                <p14:nvPr/>
              </p14:nvContentPartPr>
              <p14:xfrm>
                <a:off x="5753829" y="1854926"/>
                <a:ext cx="131760" cy="16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95B711-D6A3-D5B4-B17E-3FD9EDB7CF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44829" y="1845926"/>
                  <a:ext cx="149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F46A51-68B9-FA61-EF6E-D1D2EA469B43}"/>
                    </a:ext>
                  </a:extLst>
                </p14:cNvPr>
                <p14:cNvContentPartPr/>
                <p14:nvPr/>
              </p14:nvContentPartPr>
              <p14:xfrm>
                <a:off x="5995749" y="1776446"/>
                <a:ext cx="33840" cy="283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F46A51-68B9-FA61-EF6E-D1D2EA469B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87109" y="1767446"/>
                  <a:ext cx="51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5CF3F0-E753-F657-0079-4F80EA3611DF}"/>
                    </a:ext>
                  </a:extLst>
                </p14:cNvPr>
                <p14:cNvContentPartPr/>
                <p14:nvPr/>
              </p14:nvContentPartPr>
              <p14:xfrm>
                <a:off x="5975949" y="1926206"/>
                <a:ext cx="152280" cy="1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5CF3F0-E753-F657-0079-4F80EA3611D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67309" y="1917566"/>
                  <a:ext cx="1699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015798-FCFB-C545-F42C-D15B3CCF54A3}"/>
              </a:ext>
            </a:extLst>
          </p:cNvPr>
          <p:cNvGrpSpPr/>
          <p:nvPr/>
        </p:nvGrpSpPr>
        <p:grpSpPr>
          <a:xfrm>
            <a:off x="5806389" y="2384126"/>
            <a:ext cx="2045160" cy="729720"/>
            <a:chOff x="5806389" y="2384126"/>
            <a:chExt cx="2045160" cy="7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A7A16B-7D42-6C6B-110A-4EFE132565CA}"/>
                    </a:ext>
                  </a:extLst>
                </p14:cNvPr>
                <p14:cNvContentPartPr/>
                <p14:nvPr/>
              </p14:nvContentPartPr>
              <p14:xfrm>
                <a:off x="5858589" y="2573126"/>
                <a:ext cx="360" cy="334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A7A16B-7D42-6C6B-110A-4EFE132565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49589" y="2564126"/>
                  <a:ext cx="18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6C6407-3BAA-480D-4204-8DB2C274F9FE}"/>
                    </a:ext>
                  </a:extLst>
                </p14:cNvPr>
                <p14:cNvContentPartPr/>
                <p14:nvPr/>
              </p14:nvContentPartPr>
              <p14:xfrm>
                <a:off x="5806389" y="2448566"/>
                <a:ext cx="277560" cy="1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6C6407-3BAA-480D-4204-8DB2C274F9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97389" y="2439926"/>
                  <a:ext cx="295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1C8AC5-8F8F-9AF4-68BC-5FFCEA18AD94}"/>
                    </a:ext>
                  </a:extLst>
                </p14:cNvPr>
                <p14:cNvContentPartPr/>
                <p14:nvPr/>
              </p14:nvContentPartPr>
              <p14:xfrm>
                <a:off x="5845629" y="2710286"/>
                <a:ext cx="273600" cy="1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1C8AC5-8F8F-9AF4-68BC-5FFCEA18AD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36629" y="2701286"/>
                  <a:ext cx="291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2F45D9-5ADA-AAF6-EBE2-179D81E365CE}"/>
                    </a:ext>
                  </a:extLst>
                </p14:cNvPr>
                <p14:cNvContentPartPr/>
                <p14:nvPr/>
              </p14:nvContentPartPr>
              <p14:xfrm>
                <a:off x="6119949" y="2761766"/>
                <a:ext cx="251640" cy="21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2F45D9-5ADA-AAF6-EBE2-179D81E365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10949" y="2753126"/>
                  <a:ext cx="269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288187-0819-C546-3B88-B8877E237380}"/>
                    </a:ext>
                  </a:extLst>
                </p14:cNvPr>
                <p14:cNvContentPartPr/>
                <p14:nvPr/>
              </p14:nvContentPartPr>
              <p14:xfrm>
                <a:off x="6510189" y="2384126"/>
                <a:ext cx="181440" cy="608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288187-0819-C546-3B88-B8877E2373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01549" y="2375126"/>
                  <a:ext cx="19908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3EFEA5-40D2-263F-F47A-0D074C4F6927}"/>
                    </a:ext>
                  </a:extLst>
                </p14:cNvPr>
                <p14:cNvContentPartPr/>
                <p14:nvPr/>
              </p14:nvContentPartPr>
              <p14:xfrm>
                <a:off x="6890709" y="2553686"/>
                <a:ext cx="78840" cy="36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3EFEA5-40D2-263F-F47A-0D074C4F69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81709" y="2544686"/>
                  <a:ext cx="96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AFE3B5-D678-AACC-FE8A-49DCA6C0F095}"/>
                    </a:ext>
                  </a:extLst>
                </p14:cNvPr>
                <p14:cNvContentPartPr/>
                <p14:nvPr/>
              </p14:nvContentPartPr>
              <p14:xfrm>
                <a:off x="6681549" y="2460806"/>
                <a:ext cx="378000" cy="60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AFE3B5-D678-AACC-FE8A-49DCA6C0F0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72549" y="2452166"/>
                  <a:ext cx="395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716061-8767-F330-2BBF-AC6E7C62F76C}"/>
                    </a:ext>
                  </a:extLst>
                </p14:cNvPr>
                <p14:cNvContentPartPr/>
                <p14:nvPr/>
              </p14:nvContentPartPr>
              <p14:xfrm>
                <a:off x="7086189" y="2520926"/>
                <a:ext cx="113400" cy="342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716061-8767-F330-2BBF-AC6E7C62F7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77189" y="2512286"/>
                  <a:ext cx="1310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EF4F7A-13FA-9BE8-698C-A4567FC491B4}"/>
                    </a:ext>
                  </a:extLst>
                </p14:cNvPr>
                <p14:cNvContentPartPr/>
                <p14:nvPr/>
              </p14:nvContentPartPr>
              <p14:xfrm>
                <a:off x="7301829" y="2624606"/>
                <a:ext cx="147960" cy="206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EF4F7A-13FA-9BE8-698C-A4567FC491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93189" y="2615966"/>
                  <a:ext cx="165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01182F-F1D9-E201-45C0-4A78263109F0}"/>
                    </a:ext>
                  </a:extLst>
                </p14:cNvPr>
                <p14:cNvContentPartPr/>
                <p14:nvPr/>
              </p14:nvContentPartPr>
              <p14:xfrm>
                <a:off x="7465269" y="2494646"/>
                <a:ext cx="151920" cy="431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01182F-F1D9-E201-45C0-4A78263109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56269" y="2486006"/>
                  <a:ext cx="169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DF4245-45DF-C8C3-2AA1-8201A279F3A8}"/>
                    </a:ext>
                  </a:extLst>
                </p14:cNvPr>
                <p14:cNvContentPartPr/>
                <p14:nvPr/>
              </p14:nvContentPartPr>
              <p14:xfrm>
                <a:off x="7687389" y="2410046"/>
                <a:ext cx="164160" cy="703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DF4245-45DF-C8C3-2AA1-8201A279F3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8389" y="2401046"/>
                  <a:ext cx="181800" cy="72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D00F41-0986-D8E1-9018-AF897397D3A0}"/>
              </a:ext>
            </a:extLst>
          </p:cNvPr>
          <p:cNvGrpSpPr/>
          <p:nvPr/>
        </p:nvGrpSpPr>
        <p:grpSpPr>
          <a:xfrm>
            <a:off x="8097069" y="2344886"/>
            <a:ext cx="526680" cy="574920"/>
            <a:chOff x="8097069" y="2344886"/>
            <a:chExt cx="526680" cy="5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C70E79-73D9-BE7B-C31B-344A62BEEF04}"/>
                    </a:ext>
                  </a:extLst>
                </p14:cNvPr>
                <p14:cNvContentPartPr/>
                <p14:nvPr/>
              </p14:nvContentPartPr>
              <p14:xfrm>
                <a:off x="8097069" y="2344886"/>
                <a:ext cx="237600" cy="549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C70E79-73D9-BE7B-C31B-344A62BEEF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88069" y="2335886"/>
                  <a:ext cx="2552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229903-0AA8-E0D2-A21B-9CB6262D504F}"/>
                    </a:ext>
                  </a:extLst>
                </p14:cNvPr>
                <p14:cNvContentPartPr/>
                <p14:nvPr/>
              </p14:nvContentPartPr>
              <p14:xfrm>
                <a:off x="8241789" y="2658446"/>
                <a:ext cx="60120" cy="261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229903-0AA8-E0D2-A21B-9CB6262D50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33149" y="2649446"/>
                  <a:ext cx="77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CD63BD-033A-6F45-D2C9-CF4D85FF77A8}"/>
                    </a:ext>
                  </a:extLst>
                </p14:cNvPr>
                <p14:cNvContentPartPr/>
                <p14:nvPr/>
              </p14:nvContentPartPr>
              <p14:xfrm>
                <a:off x="8444829" y="2690846"/>
                <a:ext cx="116640" cy="214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CD63BD-033A-6F45-D2C9-CF4D85FF77A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36189" y="2681846"/>
                  <a:ext cx="134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68DE78D-4A00-D59E-8C79-8D2F2E2D80E6}"/>
                    </a:ext>
                  </a:extLst>
                </p14:cNvPr>
                <p14:cNvContentPartPr/>
                <p14:nvPr/>
              </p14:nvContentPartPr>
              <p14:xfrm>
                <a:off x="8444829" y="2591486"/>
                <a:ext cx="178920" cy="2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68DE78D-4A00-D59E-8C79-8D2F2E2D80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6189" y="2582486"/>
                  <a:ext cx="1965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43E347-050D-DE0F-258C-5748D3C21872}"/>
              </a:ext>
            </a:extLst>
          </p:cNvPr>
          <p:cNvGrpSpPr/>
          <p:nvPr/>
        </p:nvGrpSpPr>
        <p:grpSpPr>
          <a:xfrm>
            <a:off x="8913909" y="2293046"/>
            <a:ext cx="635040" cy="901440"/>
            <a:chOff x="8913909" y="2293046"/>
            <a:chExt cx="635040" cy="90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25EC2F-B495-812B-3344-382A2E524593}"/>
                    </a:ext>
                  </a:extLst>
                </p14:cNvPr>
                <p14:cNvContentPartPr/>
                <p14:nvPr/>
              </p14:nvContentPartPr>
              <p14:xfrm>
                <a:off x="8913909" y="2317526"/>
                <a:ext cx="231480" cy="55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25EC2F-B495-812B-3344-382A2E5245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04909" y="2308526"/>
                  <a:ext cx="2491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779F45-7A56-4A7F-FAFB-5E9B50AC7423}"/>
                    </a:ext>
                  </a:extLst>
                </p14:cNvPr>
                <p14:cNvContentPartPr/>
                <p14:nvPr/>
              </p14:nvContentPartPr>
              <p14:xfrm>
                <a:off x="9227469" y="2716046"/>
                <a:ext cx="210240" cy="478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779F45-7A56-4A7F-FAFB-5E9B50AC74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18469" y="2707406"/>
                  <a:ext cx="2278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059235-8970-A86D-7D87-C6299E2CF8BA}"/>
                    </a:ext>
                  </a:extLst>
                </p14:cNvPr>
                <p14:cNvContentPartPr/>
                <p14:nvPr/>
              </p14:nvContentPartPr>
              <p14:xfrm>
                <a:off x="9418269" y="2293046"/>
                <a:ext cx="130680" cy="243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059235-8970-A86D-7D87-C6299E2CF8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9269" y="2284406"/>
                  <a:ext cx="14832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A471C2-29B6-7C1B-4336-5A4FFA72633D}"/>
              </a:ext>
            </a:extLst>
          </p:cNvPr>
          <p:cNvGrpSpPr/>
          <p:nvPr/>
        </p:nvGrpSpPr>
        <p:grpSpPr>
          <a:xfrm>
            <a:off x="9849189" y="2194046"/>
            <a:ext cx="893520" cy="645120"/>
            <a:chOff x="9849189" y="2194046"/>
            <a:chExt cx="893520" cy="64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54CB17-DC14-BBF7-964B-A7D1D6A8F9B2}"/>
                    </a:ext>
                  </a:extLst>
                </p14:cNvPr>
                <p14:cNvContentPartPr/>
                <p14:nvPr/>
              </p14:nvContentPartPr>
              <p14:xfrm>
                <a:off x="9849189" y="2479526"/>
                <a:ext cx="104040" cy="359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54CB17-DC14-BBF7-964B-A7D1D6A8F9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40549" y="2470886"/>
                  <a:ext cx="1216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3761D2-1EE6-1AD1-D99D-B6909E7F2888}"/>
                    </a:ext>
                  </a:extLst>
                </p14:cNvPr>
                <p14:cNvContentPartPr/>
                <p14:nvPr/>
              </p14:nvContentPartPr>
              <p14:xfrm>
                <a:off x="10122789" y="2194046"/>
                <a:ext cx="314640" cy="62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3761D2-1EE6-1AD1-D99D-B6909E7F28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3789" y="2185046"/>
                  <a:ext cx="3322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3AFE47-A0EB-6EA6-8BC7-222D401D5B61}"/>
                    </a:ext>
                  </a:extLst>
                </p14:cNvPr>
                <p14:cNvContentPartPr/>
                <p14:nvPr/>
              </p14:nvContentPartPr>
              <p14:xfrm>
                <a:off x="10489269" y="2396006"/>
                <a:ext cx="253440" cy="411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3AFE47-A0EB-6EA6-8BC7-222D401D5B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80269" y="2387006"/>
                  <a:ext cx="27108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4704AF-0C44-F040-C1C0-7A7240913BDC}"/>
              </a:ext>
            </a:extLst>
          </p:cNvPr>
          <p:cNvGrpSpPr/>
          <p:nvPr/>
        </p:nvGrpSpPr>
        <p:grpSpPr>
          <a:xfrm>
            <a:off x="515469" y="4401926"/>
            <a:ext cx="1065960" cy="433800"/>
            <a:chOff x="515469" y="4401926"/>
            <a:chExt cx="106596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B8D011-9D74-4C58-A5E2-504D794FC1BF}"/>
                    </a:ext>
                  </a:extLst>
                </p14:cNvPr>
                <p14:cNvContentPartPr/>
                <p14:nvPr/>
              </p14:nvContentPartPr>
              <p14:xfrm>
                <a:off x="515469" y="4401926"/>
                <a:ext cx="471240" cy="433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B8D011-9D74-4C58-A5E2-504D794FC1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6829" y="4393286"/>
                  <a:ext cx="4888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CC5179-6D2F-5D0B-9775-EF71EE07E5B1}"/>
                    </a:ext>
                  </a:extLst>
                </p14:cNvPr>
                <p14:cNvContentPartPr/>
                <p14:nvPr/>
              </p14:nvContentPartPr>
              <p14:xfrm>
                <a:off x="1221429" y="4473926"/>
                <a:ext cx="318600" cy="1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CC5179-6D2F-5D0B-9775-EF71EE07E5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12429" y="4464926"/>
                  <a:ext cx="336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4C12B8-C3DC-2DBD-FD76-290ADF080976}"/>
                    </a:ext>
                  </a:extLst>
                </p14:cNvPr>
                <p14:cNvContentPartPr/>
                <p14:nvPr/>
              </p14:nvContentPartPr>
              <p14:xfrm>
                <a:off x="1253829" y="4584806"/>
                <a:ext cx="327600" cy="1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4C12B8-C3DC-2DBD-FD76-290ADF0809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45189" y="4575806"/>
                  <a:ext cx="3452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1AFF8F-80BA-27DA-02B4-8EB1ECAF3773}"/>
              </a:ext>
            </a:extLst>
          </p:cNvPr>
          <p:cNvGrpSpPr/>
          <p:nvPr/>
        </p:nvGrpSpPr>
        <p:grpSpPr>
          <a:xfrm>
            <a:off x="2070309" y="4140566"/>
            <a:ext cx="2012400" cy="942480"/>
            <a:chOff x="2070309" y="4140566"/>
            <a:chExt cx="2012400" cy="94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C382213-F6A1-FA99-4741-115BCB8F66DD}"/>
                    </a:ext>
                  </a:extLst>
                </p14:cNvPr>
                <p14:cNvContentPartPr/>
                <p14:nvPr/>
              </p14:nvContentPartPr>
              <p14:xfrm>
                <a:off x="2070309" y="4153886"/>
                <a:ext cx="203040" cy="656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C382213-F6A1-FA99-4741-115BCB8F66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61669" y="4145246"/>
                  <a:ext cx="2206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16E565-BD9E-7BCC-F924-A886AD27160F}"/>
                    </a:ext>
                  </a:extLst>
                </p14:cNvPr>
                <p14:cNvContentPartPr/>
                <p14:nvPr/>
              </p14:nvContentPartPr>
              <p14:xfrm>
                <a:off x="2311509" y="4382126"/>
                <a:ext cx="276480" cy="355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16E565-BD9E-7BCC-F924-A886AD2716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02509" y="4373486"/>
                  <a:ext cx="2941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C2CF19-101C-65FC-DA7B-B88AACC1333D}"/>
                    </a:ext>
                  </a:extLst>
                </p14:cNvPr>
                <p14:cNvContentPartPr/>
                <p14:nvPr/>
              </p14:nvContentPartPr>
              <p14:xfrm>
                <a:off x="2669349" y="4420646"/>
                <a:ext cx="369720" cy="662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C2CF19-101C-65FC-DA7B-B88AACC133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60709" y="4412006"/>
                  <a:ext cx="38736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5285FDD-FC07-E762-82E7-E5868BAAD917}"/>
                    </a:ext>
                  </a:extLst>
                </p14:cNvPr>
                <p14:cNvContentPartPr/>
                <p14:nvPr/>
              </p14:nvContentPartPr>
              <p14:xfrm>
                <a:off x="3179829" y="4140566"/>
                <a:ext cx="246240" cy="660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5285FDD-FC07-E762-82E7-E5868BAAD9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71189" y="4131926"/>
                  <a:ext cx="26388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68407FD-9E2A-E38D-8A61-E53691229517}"/>
                    </a:ext>
                  </a:extLst>
                </p14:cNvPr>
                <p14:cNvContentPartPr/>
                <p14:nvPr/>
              </p14:nvContentPartPr>
              <p14:xfrm>
                <a:off x="3506709" y="4380686"/>
                <a:ext cx="311040" cy="350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68407FD-9E2A-E38D-8A61-E536912295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97709" y="4371686"/>
                  <a:ext cx="3286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66953A3-933C-8FF5-5379-0767B61F63AD}"/>
                    </a:ext>
                  </a:extLst>
                </p14:cNvPr>
                <p14:cNvContentPartPr/>
                <p14:nvPr/>
              </p14:nvContentPartPr>
              <p14:xfrm>
                <a:off x="3781389" y="4140566"/>
                <a:ext cx="301320" cy="652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66953A3-933C-8FF5-5379-0767B61F63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72749" y="4131926"/>
                  <a:ext cx="318960" cy="67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A5D4A82-1BE4-7B23-5F7E-FF0671A9330C}"/>
              </a:ext>
            </a:extLst>
          </p:cNvPr>
          <p:cNvGrpSpPr/>
          <p:nvPr/>
        </p:nvGrpSpPr>
        <p:grpSpPr>
          <a:xfrm>
            <a:off x="3316629" y="5191766"/>
            <a:ext cx="1595880" cy="923760"/>
            <a:chOff x="3316629" y="5191766"/>
            <a:chExt cx="1595880" cy="92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143B55-D0DA-DBFF-E938-072375AFB26D}"/>
                    </a:ext>
                  </a:extLst>
                </p14:cNvPr>
                <p14:cNvContentPartPr/>
                <p14:nvPr/>
              </p14:nvContentPartPr>
              <p14:xfrm>
                <a:off x="3316629" y="5191766"/>
                <a:ext cx="452160" cy="904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143B55-D0DA-DBFF-E938-072375AFB26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07629" y="5183126"/>
                  <a:ext cx="4698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AAA36B-088F-23B1-15F3-855B340BA87D}"/>
                    </a:ext>
                  </a:extLst>
                </p14:cNvPr>
                <p14:cNvContentPartPr/>
                <p14:nvPr/>
              </p14:nvContentPartPr>
              <p14:xfrm>
                <a:off x="3840069" y="5232446"/>
                <a:ext cx="372600" cy="861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AAA36B-088F-23B1-15F3-855B340BA8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31069" y="5223806"/>
                  <a:ext cx="39024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2C7FD6A-D2BD-7CA8-5EA9-F7C1842C5867}"/>
                    </a:ext>
                  </a:extLst>
                </p14:cNvPr>
                <p14:cNvContentPartPr/>
                <p14:nvPr/>
              </p14:nvContentPartPr>
              <p14:xfrm>
                <a:off x="4297269" y="5551766"/>
                <a:ext cx="249480" cy="443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2C7FD6A-D2BD-7CA8-5EA9-F7C1842C58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88629" y="5543126"/>
                  <a:ext cx="2671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F224DA-B793-7C7A-600F-F0FF15D70BC5}"/>
                    </a:ext>
                  </a:extLst>
                </p14:cNvPr>
                <p14:cNvContentPartPr/>
                <p14:nvPr/>
              </p14:nvContentPartPr>
              <p14:xfrm>
                <a:off x="4637109" y="5231366"/>
                <a:ext cx="275400" cy="884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F224DA-B793-7C7A-600F-F0FF15D70B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28469" y="5222726"/>
                  <a:ext cx="293040" cy="90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B05CF2-62BF-656C-FDD1-6C0E49BCC4B6}"/>
              </a:ext>
            </a:extLst>
          </p:cNvPr>
          <p:cNvGrpSpPr/>
          <p:nvPr/>
        </p:nvGrpSpPr>
        <p:grpSpPr>
          <a:xfrm>
            <a:off x="5257749" y="5464286"/>
            <a:ext cx="299160" cy="173520"/>
            <a:chOff x="5257749" y="5464286"/>
            <a:chExt cx="29916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AA7FDE-BBE7-4F4D-72B7-62D03FC727CF}"/>
                    </a:ext>
                  </a:extLst>
                </p14:cNvPr>
                <p14:cNvContentPartPr/>
                <p14:nvPr/>
              </p14:nvContentPartPr>
              <p14:xfrm>
                <a:off x="5257749" y="5464286"/>
                <a:ext cx="288720" cy="15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AA7FDE-BBE7-4F4D-72B7-62D03FC727C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48749" y="5455286"/>
                  <a:ext cx="30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60D1ED1-85D3-C27F-7DD3-7C82B050F002}"/>
                    </a:ext>
                  </a:extLst>
                </p14:cNvPr>
                <p14:cNvContentPartPr/>
                <p14:nvPr/>
              </p14:nvContentPartPr>
              <p14:xfrm>
                <a:off x="5309949" y="5629886"/>
                <a:ext cx="246960" cy="7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60D1ED1-85D3-C27F-7DD3-7C82B050F0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00949" y="5620886"/>
                  <a:ext cx="26460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733516E-7402-465D-3D9C-8DF1473E27AA}"/>
                  </a:ext>
                </a:extLst>
              </p14:cNvPr>
              <p14:cNvContentPartPr/>
              <p14:nvPr/>
            </p14:nvContentPartPr>
            <p14:xfrm>
              <a:off x="5984229" y="4860566"/>
              <a:ext cx="397440" cy="1476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733516E-7402-465D-3D9C-8DF1473E27A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75229" y="4851566"/>
                <a:ext cx="415080" cy="149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A8BFD68B-FB77-8FA0-03F4-D4C760263B41}"/>
              </a:ext>
            </a:extLst>
          </p:cNvPr>
          <p:cNvGrpSpPr/>
          <p:nvPr/>
        </p:nvGrpSpPr>
        <p:grpSpPr>
          <a:xfrm>
            <a:off x="6387429" y="6217766"/>
            <a:ext cx="1039320" cy="459000"/>
            <a:chOff x="6387429" y="6217766"/>
            <a:chExt cx="103932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E770B9-E7F8-8D8F-5E29-29844BA5112A}"/>
                    </a:ext>
                  </a:extLst>
                </p14:cNvPr>
                <p14:cNvContentPartPr/>
                <p14:nvPr/>
              </p14:nvContentPartPr>
              <p14:xfrm>
                <a:off x="6387429" y="6217766"/>
                <a:ext cx="50760" cy="318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E770B9-E7F8-8D8F-5E29-29844BA511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78789" y="6208766"/>
                  <a:ext cx="68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E871572-7417-253A-6A52-44E46043BE6B}"/>
                    </a:ext>
                  </a:extLst>
                </p14:cNvPr>
                <p14:cNvContentPartPr/>
                <p14:nvPr/>
              </p14:nvContentPartPr>
              <p14:xfrm>
                <a:off x="6483549" y="6328646"/>
                <a:ext cx="127080" cy="204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E871572-7417-253A-6A52-44E46043BE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74909" y="6320006"/>
                  <a:ext cx="144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2332D7-3115-66BA-128B-57E3D97FC50F}"/>
                    </a:ext>
                  </a:extLst>
                </p14:cNvPr>
                <p14:cNvContentPartPr/>
                <p14:nvPr/>
              </p14:nvContentPartPr>
              <p14:xfrm>
                <a:off x="6661029" y="6349166"/>
                <a:ext cx="183960" cy="327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2332D7-3115-66BA-128B-57E3D97FC5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52389" y="6340526"/>
                  <a:ext cx="201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FBF0C2-183C-902A-FACA-B473410ABAE4}"/>
                    </a:ext>
                  </a:extLst>
                </p14:cNvPr>
                <p14:cNvContentPartPr/>
                <p14:nvPr/>
              </p14:nvContentPartPr>
              <p14:xfrm>
                <a:off x="7020309" y="6266366"/>
                <a:ext cx="117720" cy="28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FBF0C2-183C-902A-FACA-B473410ABA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11669" y="6257366"/>
                  <a:ext cx="135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E06C58-2034-565D-9691-2DD235E6B216}"/>
                    </a:ext>
                  </a:extLst>
                </p14:cNvPr>
                <p14:cNvContentPartPr/>
                <p14:nvPr/>
              </p14:nvContentPartPr>
              <p14:xfrm>
                <a:off x="7165029" y="6577046"/>
                <a:ext cx="17280" cy="38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E06C58-2034-565D-9691-2DD235E6B21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56029" y="6568406"/>
                  <a:ext cx="34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36AD85D-4A4A-183D-D0DD-0F6B51E00D28}"/>
                    </a:ext>
                  </a:extLst>
                </p14:cNvPr>
                <p14:cNvContentPartPr/>
                <p14:nvPr/>
              </p14:nvContentPartPr>
              <p14:xfrm>
                <a:off x="7190949" y="6433406"/>
                <a:ext cx="11160" cy="53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36AD85D-4A4A-183D-D0DD-0F6B51E00D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81949" y="6424406"/>
                  <a:ext cx="28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405413-3D6B-A45E-EAF6-B8E59DB1D16D}"/>
                    </a:ext>
                  </a:extLst>
                </p14:cNvPr>
                <p14:cNvContentPartPr/>
                <p14:nvPr/>
              </p14:nvContentPartPr>
              <p14:xfrm>
                <a:off x="7288869" y="6556886"/>
                <a:ext cx="137880" cy="82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405413-3D6B-A45E-EAF6-B8E59DB1D1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80229" y="6547886"/>
                  <a:ext cx="15552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B3036-38F5-9EE7-B85B-7B805943D063}"/>
              </a:ext>
            </a:extLst>
          </p:cNvPr>
          <p:cNvGrpSpPr/>
          <p:nvPr/>
        </p:nvGrpSpPr>
        <p:grpSpPr>
          <a:xfrm>
            <a:off x="6348549" y="4278086"/>
            <a:ext cx="523080" cy="706320"/>
            <a:chOff x="6348549" y="4278086"/>
            <a:chExt cx="52308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38E1F54-931B-8DE3-C17F-FEF9CB772670}"/>
                    </a:ext>
                  </a:extLst>
                </p14:cNvPr>
                <p14:cNvContentPartPr/>
                <p14:nvPr/>
              </p14:nvContentPartPr>
              <p14:xfrm>
                <a:off x="6348549" y="4278086"/>
                <a:ext cx="89640" cy="322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38E1F54-931B-8DE3-C17F-FEF9CB7726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39549" y="4269086"/>
                  <a:ext cx="107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B82F550-6139-2CAE-96F0-56AEB1006BCC}"/>
                    </a:ext>
                  </a:extLst>
                </p14:cNvPr>
                <p14:cNvContentPartPr/>
                <p14:nvPr/>
              </p14:nvContentPartPr>
              <p14:xfrm>
                <a:off x="6549429" y="4439726"/>
                <a:ext cx="144000" cy="166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B82F550-6139-2CAE-96F0-56AEB1006B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40789" y="4431086"/>
                  <a:ext cx="161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47D36E-4A36-208F-A2B0-B5D1355A79AD}"/>
                    </a:ext>
                  </a:extLst>
                </p14:cNvPr>
                <p14:cNvContentPartPr/>
                <p14:nvPr/>
              </p14:nvContentPartPr>
              <p14:xfrm>
                <a:off x="6707469" y="4473926"/>
                <a:ext cx="164160" cy="510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47D36E-4A36-208F-A2B0-B5D1355A79A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98469" y="4464926"/>
                  <a:ext cx="18180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E2F28FC-FA7D-28F0-5B40-96152CFAF730}"/>
              </a:ext>
            </a:extLst>
          </p:cNvPr>
          <p:cNvGrpSpPr/>
          <p:nvPr/>
        </p:nvGrpSpPr>
        <p:grpSpPr>
          <a:xfrm>
            <a:off x="7085469" y="4323806"/>
            <a:ext cx="762120" cy="356400"/>
            <a:chOff x="7085469" y="4323806"/>
            <a:chExt cx="76212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D919A3-D745-9DF9-6DA7-8296C828E795}"/>
                    </a:ext>
                  </a:extLst>
                </p14:cNvPr>
                <p14:cNvContentPartPr/>
                <p14:nvPr/>
              </p14:nvContentPartPr>
              <p14:xfrm>
                <a:off x="7085469" y="4323806"/>
                <a:ext cx="78840" cy="279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D919A3-D745-9DF9-6DA7-8296C828E79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76829" y="4314806"/>
                  <a:ext cx="96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E84A8AB-9B78-9589-2579-E0B352CF7E0C}"/>
                    </a:ext>
                  </a:extLst>
                </p14:cNvPr>
                <p14:cNvContentPartPr/>
                <p14:nvPr/>
              </p14:nvContentPartPr>
              <p14:xfrm>
                <a:off x="7183029" y="4558526"/>
                <a:ext cx="81720" cy="100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E84A8AB-9B78-9589-2579-E0B352CF7E0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74389" y="4549886"/>
                  <a:ext cx="99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8ED199-17FA-4783-15B2-90E91DC60F55}"/>
                    </a:ext>
                  </a:extLst>
                </p14:cNvPr>
                <p14:cNvContentPartPr/>
                <p14:nvPr/>
              </p14:nvContentPartPr>
              <p14:xfrm>
                <a:off x="7339629" y="4552406"/>
                <a:ext cx="120240" cy="119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8ED199-17FA-4783-15B2-90E91DC60F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30989" y="4543406"/>
                  <a:ext cx="137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40EB4F1-0A0E-0474-F6E8-3EF028EDDCBA}"/>
                    </a:ext>
                  </a:extLst>
                </p14:cNvPr>
                <p14:cNvContentPartPr/>
                <p14:nvPr/>
              </p14:nvContentPartPr>
              <p14:xfrm>
                <a:off x="7608549" y="4369166"/>
                <a:ext cx="20160" cy="311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40EB4F1-0A0E-0474-F6E8-3EF028EDDC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99549" y="4360526"/>
                  <a:ext cx="37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42ED9A-2E70-721B-04DA-0529E56FF8F1}"/>
                    </a:ext>
                  </a:extLst>
                </p14:cNvPr>
                <p14:cNvContentPartPr/>
                <p14:nvPr/>
              </p14:nvContentPartPr>
              <p14:xfrm>
                <a:off x="7543749" y="4517126"/>
                <a:ext cx="303840" cy="22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42ED9A-2E70-721B-04DA-0529E56FF8F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34749" y="4508126"/>
                  <a:ext cx="32148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AC90209-AF9B-9413-16E3-3F2E22290252}"/>
                  </a:ext>
                </a:extLst>
              </p14:cNvPr>
              <p14:cNvContentPartPr/>
              <p14:nvPr/>
            </p14:nvContentPartPr>
            <p14:xfrm>
              <a:off x="6583629" y="5760206"/>
              <a:ext cx="1879560" cy="99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AC90209-AF9B-9413-16E3-3F2E2229025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574629" y="5751206"/>
                <a:ext cx="189720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3C78B45B-0C9B-F35C-9DED-CFE66C144575}"/>
              </a:ext>
            </a:extLst>
          </p:cNvPr>
          <p:cNvGrpSpPr/>
          <p:nvPr/>
        </p:nvGrpSpPr>
        <p:grpSpPr>
          <a:xfrm>
            <a:off x="8868189" y="5054606"/>
            <a:ext cx="1097280" cy="662400"/>
            <a:chOff x="8868189" y="5054606"/>
            <a:chExt cx="109728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EED0AC-7BDD-F1AB-6446-08EAC07A21FF}"/>
                    </a:ext>
                  </a:extLst>
                </p14:cNvPr>
                <p14:cNvContentPartPr/>
                <p14:nvPr/>
              </p14:nvContentPartPr>
              <p14:xfrm>
                <a:off x="8868189" y="5054606"/>
                <a:ext cx="429480" cy="662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EED0AC-7BDD-F1AB-6446-08EAC07A21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59189" y="5045966"/>
                  <a:ext cx="447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F1A6F66-AF67-95E8-F056-C4669B661083}"/>
                    </a:ext>
                  </a:extLst>
                </p14:cNvPr>
                <p14:cNvContentPartPr/>
                <p14:nvPr/>
              </p14:nvContentPartPr>
              <p14:xfrm>
                <a:off x="9462909" y="5362406"/>
                <a:ext cx="502560" cy="308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F1A6F66-AF67-95E8-F056-C4669B66108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53909" y="5353406"/>
                  <a:ext cx="5202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51CA6D7-2920-E335-D7D8-F4ACE1F18A8D}"/>
              </a:ext>
            </a:extLst>
          </p:cNvPr>
          <p:cNvGrpSpPr/>
          <p:nvPr/>
        </p:nvGrpSpPr>
        <p:grpSpPr>
          <a:xfrm>
            <a:off x="10325829" y="4250006"/>
            <a:ext cx="1411200" cy="1106280"/>
            <a:chOff x="10325829" y="4250006"/>
            <a:chExt cx="1411200" cy="11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2A59939-22EA-6D6B-8678-D173647280F7}"/>
                    </a:ext>
                  </a:extLst>
                </p14:cNvPr>
                <p14:cNvContentPartPr/>
                <p14:nvPr/>
              </p14:nvContentPartPr>
              <p14:xfrm>
                <a:off x="10325829" y="4354766"/>
                <a:ext cx="194400" cy="564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2A59939-22EA-6D6B-8678-D173647280F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17189" y="4346126"/>
                  <a:ext cx="2120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627AD19-8B27-02CF-4FFF-990F70731446}"/>
                    </a:ext>
                  </a:extLst>
                </p14:cNvPr>
                <p14:cNvContentPartPr/>
                <p14:nvPr/>
              </p14:nvContentPartPr>
              <p14:xfrm>
                <a:off x="10614909" y="5152166"/>
                <a:ext cx="71640" cy="106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627AD19-8B27-02CF-4FFF-990F7073144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06269" y="5143526"/>
                  <a:ext cx="89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E3C5B9-37BE-0C45-114F-EDB7991B566F}"/>
                    </a:ext>
                  </a:extLst>
                </p14:cNvPr>
                <p14:cNvContentPartPr/>
                <p14:nvPr/>
              </p14:nvContentPartPr>
              <p14:xfrm>
                <a:off x="10887789" y="4293206"/>
                <a:ext cx="188280" cy="693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E3C5B9-37BE-0C45-114F-EDB7991B56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79149" y="4284566"/>
                  <a:ext cx="20592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0E3DF46-A45F-AE88-EB47-68ADB73762D7}"/>
                    </a:ext>
                  </a:extLst>
                </p14:cNvPr>
                <p14:cNvContentPartPr/>
                <p14:nvPr/>
              </p14:nvContentPartPr>
              <p14:xfrm>
                <a:off x="11147349" y="5225606"/>
                <a:ext cx="120960" cy="130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0E3DF46-A45F-AE88-EB47-68ADB73762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138349" y="5216606"/>
                  <a:ext cx="138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2A75F6-F179-820A-F349-33A86CEBA211}"/>
                    </a:ext>
                  </a:extLst>
                </p14:cNvPr>
                <p14:cNvContentPartPr/>
                <p14:nvPr/>
              </p14:nvContentPartPr>
              <p14:xfrm>
                <a:off x="11377749" y="4250006"/>
                <a:ext cx="183240" cy="635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2A75F6-F179-820A-F349-33A86CEBA2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68749" y="4241366"/>
                  <a:ext cx="2008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65E5405-C601-AB04-AB9A-969C8AC9F6FB}"/>
                    </a:ext>
                  </a:extLst>
                </p14:cNvPr>
                <p14:cNvContentPartPr/>
                <p14:nvPr/>
              </p14:nvContentPartPr>
              <p14:xfrm>
                <a:off x="11723709" y="5245046"/>
                <a:ext cx="2880" cy="19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65E5405-C601-AB04-AB9A-969C8AC9F6F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15069" y="5236406"/>
                  <a:ext cx="20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BBB9C7A-138D-A924-2B16-241F183AE6B6}"/>
                    </a:ext>
                  </a:extLst>
                </p14:cNvPr>
                <p14:cNvContentPartPr/>
                <p14:nvPr/>
              </p14:nvContentPartPr>
              <p14:xfrm>
                <a:off x="11605629" y="5172686"/>
                <a:ext cx="131400" cy="119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BBB9C7A-138D-A924-2B16-241F183AE6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596629" y="5164046"/>
                  <a:ext cx="14904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5959B8C-68E4-1D8C-478D-275478DEF2AD}"/>
                  </a:ext>
                </a:extLst>
              </p14:cNvPr>
              <p14:cNvContentPartPr/>
              <p14:nvPr/>
            </p14:nvContentPartPr>
            <p14:xfrm>
              <a:off x="4127709" y="-738154"/>
              <a:ext cx="360" cy="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5959B8C-68E4-1D8C-478D-275478DEF2A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118709" y="-7471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68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74511-14EE-674F-ED87-5EAA6255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chemeClr val="bg1"/>
                </a:solidFill>
              </a:rPr>
              <a:t>Targets for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05C-0AF1-547C-1F0A-0B68565A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Perform the integral on a logarithmic grid, giving us L(v), and plot it as requested.</a:t>
            </a:r>
          </a:p>
          <a:p>
            <a:endParaRPr lang="en-GB" sz="2400" dirty="0"/>
          </a:p>
          <a:p>
            <a:r>
              <a:rPr lang="en-GB" sz="2400" dirty="0"/>
              <a:t>Integrate the spectrum L(v) to obtain the target value for total luminosity of 7e30 Watts.</a:t>
            </a:r>
          </a:p>
          <a:p>
            <a:endParaRPr lang="en-GB" sz="2400" dirty="0"/>
          </a:p>
          <a:p>
            <a:r>
              <a:rPr lang="en-GB" sz="2400" dirty="0"/>
              <a:t>Use more advanced integration method for less error (Simpson, RK4?).</a:t>
            </a:r>
          </a:p>
        </p:txBody>
      </p:sp>
    </p:spTree>
    <p:extLst>
      <p:ext uri="{BB962C8B-B14F-4D97-AF65-F5344CB8AC3E}">
        <p14:creationId xmlns:p14="http://schemas.microsoft.com/office/powerpoint/2010/main" val="124795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Implemented black body function</vt:lpstr>
      <vt:lpstr>PowerPoint Presentation</vt:lpstr>
      <vt:lpstr>What does doing the integral on a logarithmic grid look like?</vt:lpstr>
      <vt:lpstr>Targets for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DAVIES, THOMAS N. (Student)</dc:creator>
  <cp:lastModifiedBy>DAVIES, THOMAS N. (Student)</cp:lastModifiedBy>
  <cp:revision>5</cp:revision>
  <dcterms:created xsi:type="dcterms:W3CDTF">2022-10-23T15:48:57Z</dcterms:created>
  <dcterms:modified xsi:type="dcterms:W3CDTF">2022-10-23T16:17:36Z</dcterms:modified>
</cp:coreProperties>
</file>