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Sugo Display" charset="1" panose="02000506020000020004"/>
      <p:regular r:id="rId9"/>
    </p:embeddedFont>
    <p:embeddedFont>
      <p:font typeface="Montserrat Ultra-Bold" charset="1" panose="00000900000000000000"/>
      <p:regular r:id="rId10"/>
    </p:embeddedFont>
    <p:embeddedFont>
      <p:font typeface="Montserrat Heavy" charset="1" panose="00000A00000000000000"/>
      <p:regular r:id="rId11"/>
    </p:embeddedFont>
    <p:embeddedFont>
      <p:font typeface="Aileron Light" charset="1" panose="00000400000000000000"/>
      <p:regular r:id="rId12"/>
    </p:embeddedFont>
    <p:embeddedFont>
      <p:font typeface="Aileron Heavy" charset="1" panose="00000A00000000000000"/>
      <p:regular r:id="rId13"/>
    </p:embeddedFont>
    <p:embeddedFont>
      <p:font typeface="Aileron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5942"/>
            <a:ext cx="18288000" cy="2451609"/>
            <a:chOff x="0" y="0"/>
            <a:chExt cx="4816593" cy="6456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45691"/>
            </a:xfrm>
            <a:custGeom>
              <a:avLst/>
              <a:gdLst/>
              <a:ahLst/>
              <a:cxnLst/>
              <a:rect r="r" b="b" t="t" l="l"/>
              <a:pathLst>
                <a:path h="6456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5691"/>
                  </a:lnTo>
                  <a:lnTo>
                    <a:pt x="0" y="645691"/>
                  </a:lnTo>
                  <a:close/>
                </a:path>
              </a:pathLst>
            </a:custGeom>
            <a:solidFill>
              <a:srgbClr val="A1E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702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276703" y="0"/>
            <a:ext cx="6011297" cy="10287000"/>
            <a:chOff x="0" y="0"/>
            <a:chExt cx="1583222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8322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583222">
                  <a:moveTo>
                    <a:pt x="0" y="0"/>
                  </a:moveTo>
                  <a:lnTo>
                    <a:pt x="1583222" y="0"/>
                  </a:lnTo>
                  <a:lnTo>
                    <a:pt x="158322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D269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583222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65546" y="3116240"/>
            <a:ext cx="7593754" cy="4567517"/>
            <a:chOff x="0" y="0"/>
            <a:chExt cx="1176471" cy="7076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6471" cy="707628"/>
            </a:xfrm>
            <a:custGeom>
              <a:avLst/>
              <a:gdLst/>
              <a:ahLst/>
              <a:cxnLst/>
              <a:rect r="r" b="b" t="t" l="l"/>
              <a:pathLst>
                <a:path h="707628" w="1176471">
                  <a:moveTo>
                    <a:pt x="27527" y="0"/>
                  </a:moveTo>
                  <a:lnTo>
                    <a:pt x="1148944" y="0"/>
                  </a:lnTo>
                  <a:cubicBezTo>
                    <a:pt x="1164147" y="0"/>
                    <a:pt x="1176471" y="12324"/>
                    <a:pt x="1176471" y="27527"/>
                  </a:cubicBezTo>
                  <a:lnTo>
                    <a:pt x="1176471" y="680101"/>
                  </a:lnTo>
                  <a:cubicBezTo>
                    <a:pt x="1176471" y="695304"/>
                    <a:pt x="1164147" y="707628"/>
                    <a:pt x="1148944" y="707628"/>
                  </a:cubicBezTo>
                  <a:lnTo>
                    <a:pt x="27527" y="707628"/>
                  </a:lnTo>
                  <a:cubicBezTo>
                    <a:pt x="12324" y="707628"/>
                    <a:pt x="0" y="695304"/>
                    <a:pt x="0" y="680101"/>
                  </a:cubicBezTo>
                  <a:lnTo>
                    <a:pt x="0" y="27527"/>
                  </a:lnTo>
                  <a:cubicBezTo>
                    <a:pt x="0" y="12324"/>
                    <a:pt x="12324" y="0"/>
                    <a:pt x="2752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4894" r="0" b="-5873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5191961" y="8504266"/>
            <a:ext cx="2067339" cy="754034"/>
            <a:chOff x="0" y="0"/>
            <a:chExt cx="544484" cy="198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4484" cy="198593"/>
            </a:xfrm>
            <a:custGeom>
              <a:avLst/>
              <a:gdLst/>
              <a:ahLst/>
              <a:cxnLst/>
              <a:rect r="r" b="b" t="t" l="l"/>
              <a:pathLst>
                <a:path h="198593" w="544484">
                  <a:moveTo>
                    <a:pt x="99297" y="0"/>
                  </a:moveTo>
                  <a:lnTo>
                    <a:pt x="445188" y="0"/>
                  </a:lnTo>
                  <a:cubicBezTo>
                    <a:pt x="500028" y="0"/>
                    <a:pt x="544484" y="44457"/>
                    <a:pt x="544484" y="99297"/>
                  </a:cubicBezTo>
                  <a:lnTo>
                    <a:pt x="544484" y="99297"/>
                  </a:lnTo>
                  <a:cubicBezTo>
                    <a:pt x="544484" y="154137"/>
                    <a:pt x="500028" y="198593"/>
                    <a:pt x="445188" y="198593"/>
                  </a:cubicBezTo>
                  <a:lnTo>
                    <a:pt x="99297" y="198593"/>
                  </a:lnTo>
                  <a:cubicBezTo>
                    <a:pt x="44457" y="198593"/>
                    <a:pt x="0" y="154137"/>
                    <a:pt x="0" y="99297"/>
                  </a:cubicBezTo>
                  <a:lnTo>
                    <a:pt x="0" y="99297"/>
                  </a:lnTo>
                  <a:cubicBezTo>
                    <a:pt x="0" y="44457"/>
                    <a:pt x="44457" y="0"/>
                    <a:pt x="99297" y="0"/>
                  </a:cubicBezTo>
                  <a:close/>
                </a:path>
              </a:pathLst>
            </a:custGeom>
            <a:solidFill>
              <a:srgbClr val="A1E1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544484" cy="255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638690" y="8754661"/>
            <a:ext cx="253244" cy="253244"/>
          </a:xfrm>
          <a:custGeom>
            <a:avLst/>
            <a:gdLst/>
            <a:ahLst/>
            <a:cxnLst/>
            <a:rect r="r" b="b" t="t" l="l"/>
            <a:pathLst>
              <a:path h="253244" w="253244">
                <a:moveTo>
                  <a:pt x="0" y="0"/>
                </a:moveTo>
                <a:lnTo>
                  <a:pt x="253244" y="0"/>
                </a:lnTo>
                <a:lnTo>
                  <a:pt x="253244" y="253244"/>
                </a:lnTo>
                <a:lnTo>
                  <a:pt x="0" y="253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522742" y="8504266"/>
            <a:ext cx="4057538" cy="405753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45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907678" y="1028700"/>
            <a:ext cx="1936378" cy="193637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45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861622" y="1028700"/>
            <a:ext cx="2031957" cy="835642"/>
          </a:xfrm>
          <a:custGeom>
            <a:avLst/>
            <a:gdLst/>
            <a:ahLst/>
            <a:cxnLst/>
            <a:rect r="r" b="b" t="t" l="l"/>
            <a:pathLst>
              <a:path h="835642" w="2031957">
                <a:moveTo>
                  <a:pt x="0" y="0"/>
                </a:moveTo>
                <a:lnTo>
                  <a:pt x="2031957" y="0"/>
                </a:lnTo>
                <a:lnTo>
                  <a:pt x="2031957" y="835642"/>
                </a:lnTo>
                <a:lnTo>
                  <a:pt x="0" y="8356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1" id="21"/>
          <p:cNvSpPr/>
          <p:nvPr/>
        </p:nvSpPr>
        <p:spPr>
          <a:xfrm>
            <a:off x="4554856" y="1446521"/>
            <a:ext cx="6492240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-5400000">
            <a:off x="7228384" y="6821138"/>
            <a:ext cx="759523" cy="4114800"/>
          </a:xfrm>
          <a:custGeom>
            <a:avLst/>
            <a:gdLst/>
            <a:ahLst/>
            <a:cxnLst/>
            <a:rect r="r" b="b" t="t" l="l"/>
            <a:pathLst>
              <a:path h="4114800" w="759523">
                <a:moveTo>
                  <a:pt x="0" y="0"/>
                </a:moveTo>
                <a:lnTo>
                  <a:pt x="759524" y="0"/>
                </a:lnTo>
                <a:lnTo>
                  <a:pt x="759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3" id="23"/>
          <p:cNvSpPr txBox="true"/>
          <p:nvPr/>
        </p:nvSpPr>
        <p:spPr>
          <a:xfrm rot="0">
            <a:off x="1028700" y="3610360"/>
            <a:ext cx="8115300" cy="271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49"/>
              </a:lnSpc>
            </a:pPr>
            <a:r>
              <a:rPr lang="en-US" sz="15607">
                <a:solidFill>
                  <a:srgbClr val="0768CD"/>
                </a:solidFill>
                <a:latin typeface="Sugo Display"/>
                <a:ea typeface="Sugo Display"/>
                <a:cs typeface="Sugo Display"/>
                <a:sym typeface="Sugo Display"/>
              </a:rPr>
              <a:t>AIRWAYS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6275962"/>
            <a:ext cx="6772276" cy="145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1D269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Web Scraping to Gain Company Insights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2726953"/>
            <a:ext cx="811530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 b="true">
                <a:solidFill>
                  <a:srgbClr val="1D269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BRITISH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273934" y="2319942"/>
            <a:ext cx="2985366" cy="656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Aileron Light"/>
                <a:ea typeface="Aileron Light"/>
                <a:cs typeface="Aileron Light"/>
                <a:sym typeface="Aileron Light"/>
              </a:rPr>
              <a:t>FORAGE VIRTUAL WORK EXPERICE PROGRAM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581931" y="8674592"/>
            <a:ext cx="1056758" cy="36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1D269F"/>
                </a:solidFill>
                <a:latin typeface="Aileron Heavy"/>
                <a:ea typeface="Aileron Heavy"/>
                <a:cs typeface="Aileron Heavy"/>
                <a:sym typeface="Aileron Heavy"/>
              </a:rPr>
              <a:t>START</a:t>
            </a:r>
          </a:p>
        </p:txBody>
      </p:sp>
      <p:sp>
        <p:nvSpPr>
          <p:cNvPr name="AutoShape 28" id="28"/>
          <p:cNvSpPr/>
          <p:nvPr/>
        </p:nvSpPr>
        <p:spPr>
          <a:xfrm>
            <a:off x="-1405890" y="8907113"/>
            <a:ext cx="6492240" cy="0"/>
          </a:xfrm>
          <a:prstGeom prst="line">
            <a:avLst/>
          </a:prstGeom>
          <a:ln cap="flat" w="57150">
            <a:solidFill>
              <a:srgbClr val="A1E1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11452" y="7794781"/>
            <a:ext cx="8664068" cy="866406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E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4738810" y="781954"/>
            <a:ext cx="785492" cy="4255488"/>
          </a:xfrm>
          <a:custGeom>
            <a:avLst/>
            <a:gdLst/>
            <a:ahLst/>
            <a:cxnLst/>
            <a:rect r="r" b="b" t="t" l="l"/>
            <a:pathLst>
              <a:path h="4255488" w="785492">
                <a:moveTo>
                  <a:pt x="0" y="0"/>
                </a:moveTo>
                <a:lnTo>
                  <a:pt x="785492" y="0"/>
                </a:lnTo>
                <a:lnTo>
                  <a:pt x="785492" y="4255488"/>
                </a:lnTo>
                <a:lnTo>
                  <a:pt x="0" y="4255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113460" y="1051654"/>
            <a:ext cx="2145840" cy="332605"/>
          </a:xfrm>
          <a:custGeom>
            <a:avLst/>
            <a:gdLst/>
            <a:ahLst/>
            <a:cxnLst/>
            <a:rect r="r" b="b" t="t" l="l"/>
            <a:pathLst>
              <a:path h="332605" w="2145840">
                <a:moveTo>
                  <a:pt x="0" y="0"/>
                </a:moveTo>
                <a:lnTo>
                  <a:pt x="2145840" y="0"/>
                </a:lnTo>
                <a:lnTo>
                  <a:pt x="2145840" y="332605"/>
                </a:lnTo>
                <a:lnTo>
                  <a:pt x="0" y="3326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3976150"/>
            <a:ext cx="6215256" cy="5622639"/>
          </a:xfrm>
          <a:custGeom>
            <a:avLst/>
            <a:gdLst/>
            <a:ahLst/>
            <a:cxnLst/>
            <a:rect r="r" b="b" t="t" l="l"/>
            <a:pathLst>
              <a:path h="5622639" w="6215256">
                <a:moveTo>
                  <a:pt x="0" y="0"/>
                </a:moveTo>
                <a:lnTo>
                  <a:pt x="6215256" y="0"/>
                </a:lnTo>
                <a:lnTo>
                  <a:pt x="6215256" y="5622639"/>
                </a:lnTo>
                <a:lnTo>
                  <a:pt x="0" y="56226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532315"/>
            <a:ext cx="6941183" cy="4871392"/>
          </a:xfrm>
          <a:custGeom>
            <a:avLst/>
            <a:gdLst/>
            <a:ahLst/>
            <a:cxnLst/>
            <a:rect r="r" b="b" t="t" l="l"/>
            <a:pathLst>
              <a:path h="4871392" w="6941183">
                <a:moveTo>
                  <a:pt x="0" y="0"/>
                </a:moveTo>
                <a:lnTo>
                  <a:pt x="6941183" y="0"/>
                </a:lnTo>
                <a:lnTo>
                  <a:pt x="6941183" y="4871392"/>
                </a:lnTo>
                <a:lnTo>
                  <a:pt x="0" y="48713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4239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132232"/>
            <a:ext cx="12521367" cy="1150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6999" b="true">
                <a:solidFill>
                  <a:srgbClr val="1D269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INSIGHT FROM REVIEWS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469327"/>
            <a:ext cx="7465102" cy="824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2F3260"/>
                </a:solidFill>
                <a:latin typeface="Aileron"/>
                <a:ea typeface="Aileron"/>
                <a:cs typeface="Aileron"/>
                <a:sym typeface="Aileron"/>
              </a:rPr>
              <a:t>From cleaning 1000 reviews given by customers, we obtained: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0599" y="2676899"/>
            <a:ext cx="7580997" cy="3869089"/>
          </a:xfrm>
          <a:custGeom>
            <a:avLst/>
            <a:gdLst/>
            <a:ahLst/>
            <a:cxnLst/>
            <a:rect r="r" b="b" t="t" l="l"/>
            <a:pathLst>
              <a:path h="3869089" w="7580997">
                <a:moveTo>
                  <a:pt x="0" y="0"/>
                </a:moveTo>
                <a:lnTo>
                  <a:pt x="7580996" y="0"/>
                </a:lnTo>
                <a:lnTo>
                  <a:pt x="7580996" y="3869090"/>
                </a:lnTo>
                <a:lnTo>
                  <a:pt x="0" y="3869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39090" y="2733943"/>
            <a:ext cx="7820210" cy="3812046"/>
          </a:xfrm>
          <a:custGeom>
            <a:avLst/>
            <a:gdLst/>
            <a:ahLst/>
            <a:cxnLst/>
            <a:rect r="r" b="b" t="t" l="l"/>
            <a:pathLst>
              <a:path h="3812046" w="7820210">
                <a:moveTo>
                  <a:pt x="0" y="0"/>
                </a:moveTo>
                <a:lnTo>
                  <a:pt x="7820210" y="0"/>
                </a:lnTo>
                <a:lnTo>
                  <a:pt x="7820210" y="3812046"/>
                </a:lnTo>
                <a:lnTo>
                  <a:pt x="0" y="3812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10599" y="354704"/>
            <a:ext cx="13129384" cy="23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6999" b="true">
                <a:solidFill>
                  <a:srgbClr val="1D269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NEGATIVE &amp; POSITIVE WORD CLOUD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7919374"/>
            <a:ext cx="18288000" cy="2367626"/>
            <a:chOff x="0" y="0"/>
            <a:chExt cx="4816593" cy="6235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623572"/>
            </a:xfrm>
            <a:custGeom>
              <a:avLst/>
              <a:gdLst/>
              <a:ahLst/>
              <a:cxnLst/>
              <a:rect r="r" b="b" t="t" l="l"/>
              <a:pathLst>
                <a:path h="62357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23572"/>
                  </a:lnTo>
                  <a:lnTo>
                    <a:pt x="0" y="623572"/>
                  </a:lnTo>
                  <a:close/>
                </a:path>
              </a:pathLst>
            </a:custGeom>
            <a:solidFill>
              <a:srgbClr val="A1E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816593" cy="6807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113460" y="1028700"/>
            <a:ext cx="2145840" cy="332605"/>
          </a:xfrm>
          <a:custGeom>
            <a:avLst/>
            <a:gdLst/>
            <a:ahLst/>
            <a:cxnLst/>
            <a:rect r="r" b="b" t="t" l="l"/>
            <a:pathLst>
              <a:path h="332605" w="2145840">
                <a:moveTo>
                  <a:pt x="0" y="0"/>
                </a:moveTo>
                <a:lnTo>
                  <a:pt x="2145840" y="0"/>
                </a:lnTo>
                <a:lnTo>
                  <a:pt x="2145840" y="332605"/>
                </a:lnTo>
                <a:lnTo>
                  <a:pt x="0" y="3326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DAGlzfGAfKQ</dc:identifier>
  <dcterms:modified xsi:type="dcterms:W3CDTF">2011-08-01T06:04:30Z</dcterms:modified>
  <cp:revision>1</cp:revision>
  <dc:title>BRITISH</dc:title>
</cp:coreProperties>
</file>