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8835" cy="7397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933450"/>
            <a:ext cx="90106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en-US" sz="3200" b="1">
                <a:latin typeface="+mn-lt"/>
                <a:cs typeface="+mn-lt"/>
              </a:rPr>
              <a:t>Model with the highest Accuracy and AUC Score on Cross Validation Data</a:t>
            </a:r>
            <a:endParaRPr lang="en-US" sz="3200" b="1">
              <a:latin typeface="+mn-lt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6740" y="1825625"/>
            <a:ext cx="84778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 b="1">
                <a:latin typeface="+mn-lt"/>
                <a:cs typeface="+mn-lt"/>
              </a:rPr>
              <a:t>Test Data Accuracy and AUC Score based on the most efficient model (Slide-3)</a:t>
            </a:r>
            <a:endParaRPr lang="en-US" sz="3200" b="1">
              <a:latin typeface="+mn-lt"/>
              <a:cs typeface="+mn-lt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0485" y="2695575"/>
            <a:ext cx="6971030" cy="146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Presentation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Model with the highest Accuracy and AUC Score on Cross Validation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4</cp:revision>
  <dcterms:created xsi:type="dcterms:W3CDTF">2023-06-28T21:34:00Z</dcterms:created>
  <dcterms:modified xsi:type="dcterms:W3CDTF">2023-06-28T21:41:00Z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7A58B22F936742109504B85450FACA49</vt:lpwstr>
  </property>
  <property fmtid="{D5CDD505-2E9C-101B-9397-08002B2CF9AE}" pid="3" name="KSOProductBuildVer">
    <vt:lpwstr>1033-11.2.0.11219</vt:lpwstr>
  </property>
</Properties>
</file>