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106" d="100"/>
          <a:sy n="106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7DB5A-9958-0023-ABF6-C5269F373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A5B14F-FD6A-18F1-9B2E-31B00E700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B5689-1AD9-CD1A-9F39-A0E4686A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484E-A7D9-4B7F-B2BC-ED84B6C58B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A1441-A2C0-1C87-1778-91530EFA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79DBF-56A9-F96B-92C5-82613233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0500-CF7F-4B3D-8F89-299BE4851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85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E69DE-5CF4-A08D-0399-A839D5CB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3B5A6C-3957-8DE4-C88D-91EB09D26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90357-C347-D6E0-ACE1-876468EE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484E-A7D9-4B7F-B2BC-ED84B6C58B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95D3EF-EA21-2510-F5DE-434CCF13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400154-5E6A-BD4C-63BA-DA2DA75A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0500-CF7F-4B3D-8F89-299BE4851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5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4BE438-1468-E186-F892-995C733E7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3EDCF4-2BA1-6D4C-2CCF-DE9645584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6619F-0A4B-202E-A5E1-AAD53159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484E-A7D9-4B7F-B2BC-ED84B6C58B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1713F-B51E-1881-359B-D249581F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853C1-685D-29AD-AD9A-4F487812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0500-CF7F-4B3D-8F89-299BE4851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F097A-3A6D-093D-A75E-88036FF2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DC536-B185-1EA0-73A3-E0204AAD6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8261A-363E-1B2F-0B09-3E16E354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484E-A7D9-4B7F-B2BC-ED84B6C58B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991AF-1208-9B6A-A9BC-1DF55288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26338-BF0E-8456-BA84-FB96A279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0500-CF7F-4B3D-8F89-299BE4851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01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F5876-9384-C6D7-3D0E-082421C6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BEB56D-5F43-ABBE-BF77-18031D5A2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60730-E454-317B-39D6-2AFA929C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484E-A7D9-4B7F-B2BC-ED84B6C58B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1095EE-5582-0F65-2749-D5265203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4CAFE-CAC8-581E-BA63-D342CF9D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0500-CF7F-4B3D-8F89-299BE4851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65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7861D-62F7-DFAF-941F-CF45861D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F4742-73B4-BF07-7FB9-FC24067C2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EA55F9-E7EC-D81D-6CB8-7AAD49805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061C2-BDE7-CDA5-3A66-D5902694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484E-A7D9-4B7F-B2BC-ED84B6C58B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AA77E3-5EED-8448-32B9-A193AD38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BB5CB-9509-94EC-F37A-1C660510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0500-CF7F-4B3D-8F89-299BE4851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82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B2F0C-0382-4909-62F9-F43AC435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9E38BF-917B-64D4-09A3-B929576C3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0F51AA-237F-B41C-165C-745D6FD4F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D7DF55-9FF3-0934-7B34-D25AB0C53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5E513C-F2E0-65F2-23CF-20F7E99ED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063410-2F7C-8D98-8685-510631C4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484E-A7D9-4B7F-B2BC-ED84B6C58B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C6AC9C-037F-C3C4-C1FD-DFF6AE9D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E2CFFA-0078-9E2B-6A87-ACCC61C9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0500-CF7F-4B3D-8F89-299BE4851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10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5A427-C037-4F27-1B8A-334709B6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F11DCB-44CD-F65E-916E-8ED720FA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484E-A7D9-4B7F-B2BC-ED84B6C58B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5183DD-C8C8-07F3-C7E2-39FD1C49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EAEB57-1C07-DA8C-C126-77096109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0500-CF7F-4B3D-8F89-299BE4851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737D84-F8EF-E744-2834-E7E1E27D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484E-A7D9-4B7F-B2BC-ED84B6C58B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DDE130-2BBF-C609-D3B5-75CCBF7A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FBEAA0-6F90-2C80-21C2-2B3209BC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0500-CF7F-4B3D-8F89-299BE4851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8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BD830-1F59-8CB9-6E0F-7D5FAF729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96C63-CD69-EC6E-A91D-EED041BC0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43BEAF-0F67-BC80-F497-B244AEDF6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DAE0A-627F-DA54-4FB4-4A75E9E5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484E-A7D9-4B7F-B2BC-ED84B6C58B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C36F0A-5F71-A426-71C4-EF8D8190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47CE32-DBF4-4432-B79D-2191B733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0500-CF7F-4B3D-8F89-299BE4851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43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5D114-9EC7-68FE-5758-D447A6D6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C1D7B0-2AA6-1EDE-A8B5-7A661D386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E6EAA7-1AEC-E7CF-D08D-969944CBF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12E59D-7177-4DC4-700D-647C7AA79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484E-A7D9-4B7F-B2BC-ED84B6C58B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488C75-1D40-868D-2998-FD688F42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A82F11-5BD8-520C-568B-64F570B3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0500-CF7F-4B3D-8F89-299BE4851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29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B56613-2B59-72B1-B0F2-820DA2D7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96197E-319E-9A36-2E6D-2BAD6C891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44B63-32A1-E731-4353-22C4FBF6A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D5484E-A7D9-4B7F-B2BC-ED84B6C58B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AB2F5-58A8-776B-6964-68855BA94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05674-8EC4-7583-84D1-7F577B199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780500-CF7F-4B3D-8F89-299BE4851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61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FAD21-A7EE-1550-DCE7-D6E3D211A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다독다독 </a:t>
            </a:r>
            <a:br>
              <a:rPr lang="en-US" altLang="ko-KR" dirty="0"/>
            </a:br>
            <a:r>
              <a:rPr lang="en-US" altLang="ko-KR" dirty="0"/>
              <a:t>UI</a:t>
            </a:r>
            <a:r>
              <a:rPr lang="ko-KR" altLang="en-US" dirty="0"/>
              <a:t> 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0A8DCB-3D19-58EC-BE1A-B6AC04C49A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김수연</a:t>
            </a:r>
          </a:p>
        </p:txBody>
      </p:sp>
    </p:spTree>
    <p:extLst>
      <p:ext uri="{BB962C8B-B14F-4D97-AF65-F5344CB8AC3E}">
        <p14:creationId xmlns:p14="http://schemas.microsoft.com/office/powerpoint/2010/main" val="248312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87E26-F525-2277-3377-199D1D27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다독다독이란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90A45-E98D-22E6-402D-20C2EBF1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다독다독은</a:t>
            </a:r>
            <a:r>
              <a:rPr lang="ko-KR" altLang="en-US" dirty="0"/>
              <a:t> </a:t>
            </a:r>
            <a:r>
              <a:rPr lang="en-US" altLang="ko-KR" dirty="0"/>
              <a:t>'</a:t>
            </a:r>
            <a:r>
              <a:rPr lang="ko-KR" altLang="en-US" dirty="0"/>
              <a:t>책을 다독이다</a:t>
            </a:r>
            <a:r>
              <a:rPr lang="en-US" altLang="ko-KR" dirty="0"/>
              <a:t>'</a:t>
            </a:r>
            <a:r>
              <a:rPr lang="ko-KR" altLang="en-US" dirty="0"/>
              <a:t>에서 영감을 받음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이 이름은 단순히 많은 책을 읽는다는 </a:t>
            </a:r>
            <a:r>
              <a:rPr lang="ko-KR" altLang="en-US" dirty="0" err="1"/>
              <a:t>의미뿐만</a:t>
            </a:r>
            <a:r>
              <a:rPr lang="ko-KR" altLang="en-US" dirty="0"/>
              <a:t> 아니라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   책을 통해 마음을 어루만지고 </a:t>
            </a:r>
            <a:r>
              <a:rPr lang="ko-KR" altLang="en-US" dirty="0" err="1"/>
              <a:t>위로받는다는</a:t>
            </a:r>
            <a:r>
              <a:rPr lang="ko-KR" altLang="en-US" dirty="0"/>
              <a:t> 뜻도 담고 있음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4392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319B0-9787-2BA8-F138-4235DC67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889355C-7D52-4162-FFC5-4CEBC1C7D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75780"/>
              </p:ext>
            </p:extLst>
          </p:nvPr>
        </p:nvGraphicFramePr>
        <p:xfrm>
          <a:off x="297040" y="2305993"/>
          <a:ext cx="4121051" cy="36310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932">
                  <a:extLst>
                    <a:ext uri="{9D8B030D-6E8A-4147-A177-3AD203B41FA5}">
                      <a16:colId xmlns:a16="http://schemas.microsoft.com/office/drawing/2014/main" val="2221070202"/>
                    </a:ext>
                  </a:extLst>
                </a:gridCol>
                <a:gridCol w="1034305">
                  <a:extLst>
                    <a:ext uri="{9D8B030D-6E8A-4147-A177-3AD203B41FA5}">
                      <a16:colId xmlns:a16="http://schemas.microsoft.com/office/drawing/2014/main" val="269943270"/>
                    </a:ext>
                  </a:extLst>
                </a:gridCol>
                <a:gridCol w="2546814">
                  <a:extLst>
                    <a:ext uri="{9D8B030D-6E8A-4147-A177-3AD203B41FA5}">
                      <a16:colId xmlns:a16="http://schemas.microsoft.com/office/drawing/2014/main" val="935405965"/>
                    </a:ext>
                  </a:extLst>
                </a:gridCol>
              </a:tblGrid>
              <a:tr h="344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  1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로그인 및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화원가입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로그인 방식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이메일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비밀번호 입력</a:t>
                      </a:r>
                      <a:endParaRPr lang="en-US" altLang="ko-KR" sz="1000" dirty="0"/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-&gt; </a:t>
                      </a:r>
                      <a:r>
                        <a:rPr lang="ko-KR" altLang="en-US" sz="1000" dirty="0"/>
                        <a:t>로그인 후 </a:t>
                      </a:r>
                      <a:r>
                        <a:rPr lang="en-US" altLang="ko-KR" sz="1000" dirty="0"/>
                        <a:t>@@</a:t>
                      </a:r>
                      <a:r>
                        <a:rPr lang="ko-KR" altLang="en-US" sz="1000" dirty="0"/>
                        <a:t>님 환영해요</a:t>
                      </a:r>
                      <a:r>
                        <a:rPr lang="en-US" altLang="ko-KR" sz="1000" dirty="0"/>
                        <a:t>!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è"/>
                      </a:pP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회원가입 방식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이메일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전화번호</a:t>
                      </a:r>
                      <a:r>
                        <a:rPr lang="en-US" altLang="ko-KR" sz="1000" dirty="0"/>
                        <a:t>, 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            </a:t>
                      </a:r>
                      <a:r>
                        <a:rPr lang="ko-KR" altLang="en-US" sz="1000" dirty="0"/>
                        <a:t>닉네임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중복 가능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latinLnBrk="1"/>
                      <a:r>
                        <a:rPr lang="ko-KR" altLang="en-US" sz="1000" dirty="0"/>
                        <a:t>가입 완료 </a:t>
                      </a:r>
                      <a:r>
                        <a:rPr lang="en-US" altLang="ko-KR" sz="1000" dirty="0"/>
                        <a:t>-&gt; </a:t>
                      </a:r>
                      <a:r>
                        <a:rPr lang="ko-KR" altLang="en-US" sz="1000" dirty="0"/>
                        <a:t>로그인 페이지 이동</a:t>
                      </a:r>
                      <a:endParaRPr lang="en-US" altLang="ko-KR" sz="1000" dirty="0"/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66363"/>
                  </a:ext>
                </a:extLst>
              </a:tr>
              <a:tr h="407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  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로그아웃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로그아웃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52032"/>
                  </a:ext>
                </a:extLst>
              </a:tr>
              <a:tr h="407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  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책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검색창에 책 제목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저자 등을 입력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검색버튼 클릭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검색 결과 목록에서 원하는 책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97054"/>
                  </a:ext>
                </a:extLst>
              </a:tr>
              <a:tr h="427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  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캘린더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err="1"/>
                        <a:t>날짜별</a:t>
                      </a:r>
                      <a:r>
                        <a:rPr lang="ko-KR" altLang="en-US" sz="1000" dirty="0"/>
                        <a:t> 독서 기록을 확인 및 관리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날짜를 클릭하면 해당 날짜의 독서 기록 페이지로 이동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스티커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책 기록한 날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73966"/>
                  </a:ext>
                </a:extLst>
              </a:tr>
              <a:tr h="407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  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찜 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 err="1"/>
                        <a:t>찜한</a:t>
                      </a:r>
                      <a:r>
                        <a:rPr lang="ko-KR" altLang="en-US" sz="1000" dirty="0"/>
                        <a:t> 책 목록을 보고 관리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찜 </a:t>
                      </a:r>
                      <a:r>
                        <a:rPr lang="ko-KR" altLang="en-US" sz="1000" dirty="0" err="1"/>
                        <a:t>헤제</a:t>
                      </a:r>
                      <a:r>
                        <a:rPr lang="ko-KR" altLang="en-US" sz="1000" dirty="0"/>
                        <a:t> 등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551751"/>
                  </a:ext>
                </a:extLst>
              </a:tr>
              <a:tr h="407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  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비밀번호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이메일로 임시 비밀번호 발송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79856"/>
                  </a:ext>
                </a:extLst>
              </a:tr>
            </a:tbl>
          </a:graphicData>
        </a:graphic>
      </p:graphicFrame>
      <p:pic>
        <p:nvPicPr>
          <p:cNvPr id="14" name="내용 개체 틀 13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413884D8-6164-7666-F65E-A459BF193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694" y="1266824"/>
            <a:ext cx="7298266" cy="4105275"/>
          </a:xfr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645A4EDB-CD18-9EC8-C7FC-AE8E266C67FE}"/>
              </a:ext>
            </a:extLst>
          </p:cNvPr>
          <p:cNvSpPr/>
          <p:nvPr/>
        </p:nvSpPr>
        <p:spPr>
          <a:xfrm>
            <a:off x="10601985" y="1379899"/>
            <a:ext cx="271604" cy="262551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066261-13B7-8E55-6FC8-7A4D939E6A09}"/>
              </a:ext>
            </a:extLst>
          </p:cNvPr>
          <p:cNvSpPr/>
          <p:nvPr/>
        </p:nvSpPr>
        <p:spPr>
          <a:xfrm>
            <a:off x="9789221" y="1379898"/>
            <a:ext cx="271604" cy="262551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0BC89BD-C171-2A13-AA1C-6A58FE946EDF}"/>
              </a:ext>
            </a:extLst>
          </p:cNvPr>
          <p:cNvSpPr/>
          <p:nvPr/>
        </p:nvSpPr>
        <p:spPr>
          <a:xfrm>
            <a:off x="7057156" y="1354625"/>
            <a:ext cx="271604" cy="262551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0ECC6CD-88D8-F81F-7E18-7C570FFDAA74}"/>
              </a:ext>
            </a:extLst>
          </p:cNvPr>
          <p:cNvSpPr/>
          <p:nvPr/>
        </p:nvSpPr>
        <p:spPr>
          <a:xfrm>
            <a:off x="5086915" y="2303683"/>
            <a:ext cx="271604" cy="262551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6797995-1CA3-785E-224D-642549667835}"/>
              </a:ext>
            </a:extLst>
          </p:cNvPr>
          <p:cNvSpPr/>
          <p:nvPr/>
        </p:nvSpPr>
        <p:spPr>
          <a:xfrm>
            <a:off x="7974223" y="2253136"/>
            <a:ext cx="271604" cy="262551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191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319B0-9787-2BA8-F138-4235DC67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기록</a:t>
            </a:r>
          </a:p>
        </p:txBody>
      </p:sp>
      <p:pic>
        <p:nvPicPr>
          <p:cNvPr id="8" name="내용 개체 틀 7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2AD8914A-393C-A8D2-6DCC-509193E0B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79" y="1101007"/>
            <a:ext cx="6957895" cy="3913816"/>
          </a:xfr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A808F3D-7866-AF84-256B-27E3003A8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317494"/>
              </p:ext>
            </p:extLst>
          </p:nvPr>
        </p:nvGraphicFramePr>
        <p:xfrm>
          <a:off x="360526" y="1690688"/>
          <a:ext cx="4035379" cy="1803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5379">
                  <a:extLst>
                    <a:ext uri="{9D8B030D-6E8A-4147-A177-3AD203B41FA5}">
                      <a16:colId xmlns:a16="http://schemas.microsoft.com/office/drawing/2014/main" val="4286248326"/>
                    </a:ext>
                  </a:extLst>
                </a:gridCol>
              </a:tblGrid>
              <a:tr h="2646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캘린더 클릭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내 기록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1853"/>
                  </a:ext>
                </a:extLst>
              </a:tr>
              <a:tr h="1538422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기록한 책 표지</a:t>
                      </a:r>
                      <a:r>
                        <a:rPr lang="en-US" altLang="ko-KR" sz="1000" dirty="0"/>
                        <a:t>&amp;</a:t>
                      </a:r>
                      <a:r>
                        <a:rPr lang="ko-KR" altLang="en-US" sz="1000" dirty="0" err="1"/>
                        <a:t>별점</a:t>
                      </a:r>
                      <a:r>
                        <a:rPr lang="ko-KR" altLang="en-US" sz="1000" dirty="0"/>
                        <a:t> 표시</a:t>
                      </a: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/>
                        <a:t>   -&gt; </a:t>
                      </a:r>
                      <a:r>
                        <a:rPr lang="ko-KR" altLang="en-US" sz="1000" dirty="0"/>
                        <a:t>표지 </a:t>
                      </a:r>
                      <a:r>
                        <a:rPr lang="ko-KR" altLang="en-US" sz="1000" dirty="0" err="1"/>
                        <a:t>클릭시</a:t>
                      </a:r>
                      <a:r>
                        <a:rPr lang="ko-KR" altLang="en-US" sz="1000" dirty="0"/>
                        <a:t> 기록을 수정 및 삭제할 수 있음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삭제 버튼 만들기 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dirty="0"/>
                        <a:t>+) </a:t>
                      </a:r>
                      <a:r>
                        <a:rPr lang="ko-KR" altLang="en-US" sz="1000" dirty="0"/>
                        <a:t>작성하기 버튼 만들기 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204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01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319B0-9787-2BA8-F138-4235DC67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찜 리스트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A808F3D-7866-AF84-256B-27E3003A8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83724"/>
              </p:ext>
            </p:extLst>
          </p:nvPr>
        </p:nvGraphicFramePr>
        <p:xfrm>
          <a:off x="360526" y="1690688"/>
          <a:ext cx="4035379" cy="1803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5379">
                  <a:extLst>
                    <a:ext uri="{9D8B030D-6E8A-4147-A177-3AD203B41FA5}">
                      <a16:colId xmlns:a16="http://schemas.microsoft.com/office/drawing/2014/main" val="4286248326"/>
                    </a:ext>
                  </a:extLst>
                </a:gridCol>
              </a:tblGrid>
              <a:tr h="2646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찜 리스트 클릭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1853"/>
                  </a:ext>
                </a:extLst>
              </a:tr>
              <a:tr h="1538422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err="1"/>
                        <a:t>찜해두었던</a:t>
                      </a:r>
                      <a:r>
                        <a:rPr lang="ko-KR" altLang="en-US" sz="1000" dirty="0"/>
                        <a:t> 책들이 나옴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찜 해제 버튼 만들기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204849"/>
                  </a:ext>
                </a:extLst>
              </a:tr>
            </a:tbl>
          </a:graphicData>
        </a:graphic>
      </p:graphicFrame>
      <p:pic>
        <p:nvPicPr>
          <p:cNvPr id="6" name="내용 개체 틀 5" descr="텍스트, 스크린샷, 디스플레이, 운영 체제이(가) 표시된 사진&#10;&#10;자동 생성된 설명">
            <a:extLst>
              <a:ext uri="{FF2B5EF4-FFF2-40B4-BE49-F238E27FC236}">
                <a16:creationId xmlns:a16="http://schemas.microsoft.com/office/drawing/2014/main" id="{3F0109A4-B17C-5811-E0B6-16CC9AA91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218" y="932656"/>
            <a:ext cx="7068256" cy="3975894"/>
          </a:xfrm>
        </p:spPr>
      </p:pic>
    </p:spTree>
    <p:extLst>
      <p:ext uri="{BB962C8B-B14F-4D97-AF65-F5344CB8AC3E}">
        <p14:creationId xmlns:p14="http://schemas.microsoft.com/office/powerpoint/2010/main" val="230510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319B0-9787-2BA8-F138-4235DC67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A808F3D-7866-AF84-256B-27E3003A8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8296"/>
              </p:ext>
            </p:extLst>
          </p:nvPr>
        </p:nvGraphicFramePr>
        <p:xfrm>
          <a:off x="360526" y="1690688"/>
          <a:ext cx="4035379" cy="1803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5379">
                  <a:extLst>
                    <a:ext uri="{9D8B030D-6E8A-4147-A177-3AD203B41FA5}">
                      <a16:colId xmlns:a16="http://schemas.microsoft.com/office/drawing/2014/main" val="4286248326"/>
                    </a:ext>
                  </a:extLst>
                </a:gridCol>
              </a:tblGrid>
              <a:tr h="2646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검색 클릭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1853"/>
                  </a:ext>
                </a:extLst>
              </a:tr>
              <a:tr h="1538422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검색창에 책 제목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저자 등을 입력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검색 버튼 클릭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검색 결과 목록에서 원하는 책을 선택 </a:t>
                      </a:r>
                      <a:r>
                        <a:rPr lang="en-US" altLang="ko-KR" sz="1000" dirty="0"/>
                        <a:t>-&gt; </a:t>
                      </a:r>
                      <a:r>
                        <a:rPr lang="ko-KR" altLang="en-US" sz="1000" dirty="0"/>
                        <a:t>다음 페이지 이동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204849"/>
                  </a:ext>
                </a:extLst>
              </a:tr>
            </a:tbl>
          </a:graphicData>
        </a:graphic>
      </p:graphicFrame>
      <p:pic>
        <p:nvPicPr>
          <p:cNvPr id="6" name="내용 개체 틀 5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D815F231-A01F-C62F-D5C8-8D50026F9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170" y="796924"/>
            <a:ext cx="7354006" cy="4136628"/>
          </a:xfrm>
        </p:spPr>
      </p:pic>
    </p:spTree>
    <p:extLst>
      <p:ext uri="{BB962C8B-B14F-4D97-AF65-F5344CB8AC3E}">
        <p14:creationId xmlns:p14="http://schemas.microsoft.com/office/powerpoint/2010/main" val="259787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319B0-9787-2BA8-F138-4235DC67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29D26EC-16D8-567E-A19F-B6A4D5B3D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296344"/>
              </p:ext>
            </p:extLst>
          </p:nvPr>
        </p:nvGraphicFramePr>
        <p:xfrm>
          <a:off x="285749" y="2176776"/>
          <a:ext cx="4046655" cy="2748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9">
                  <a:extLst>
                    <a:ext uri="{9D8B030D-6E8A-4147-A177-3AD203B41FA5}">
                      <a16:colId xmlns:a16="http://schemas.microsoft.com/office/drawing/2014/main" val="2221070202"/>
                    </a:ext>
                  </a:extLst>
                </a:gridCol>
                <a:gridCol w="1066205">
                  <a:extLst>
                    <a:ext uri="{9D8B030D-6E8A-4147-A177-3AD203B41FA5}">
                      <a16:colId xmlns:a16="http://schemas.microsoft.com/office/drawing/2014/main" val="269943270"/>
                    </a:ext>
                  </a:extLst>
                </a:gridCol>
                <a:gridCol w="2348821">
                  <a:extLst>
                    <a:ext uri="{9D8B030D-6E8A-4147-A177-3AD203B41FA5}">
                      <a16:colId xmlns:a16="http://schemas.microsoft.com/office/drawing/2014/main" val="935405965"/>
                    </a:ext>
                  </a:extLst>
                </a:gridCol>
              </a:tblGrid>
              <a:tr h="448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  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책 표지</a:t>
                      </a:r>
                      <a:r>
                        <a:rPr lang="en-US" altLang="ko-KR" sz="1000" dirty="0"/>
                        <a:t>,</a:t>
                      </a:r>
                    </a:p>
                    <a:p>
                      <a:pPr latinLnBrk="1"/>
                      <a:r>
                        <a:rPr lang="ko-KR" altLang="en-US" sz="1000" dirty="0"/>
                        <a:t>책 제목</a:t>
                      </a:r>
                      <a:r>
                        <a:rPr lang="en-US" altLang="ko-KR" sz="1000" dirty="0"/>
                        <a:t>,</a:t>
                      </a:r>
                    </a:p>
                    <a:p>
                      <a:pPr latinLnBrk="1"/>
                      <a:r>
                        <a:rPr lang="ko-KR" altLang="en-US" sz="1000" dirty="0"/>
                        <a:t>책 소개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목록 페이지에서 책 제목 </a:t>
                      </a:r>
                      <a:r>
                        <a:rPr lang="ko-KR" altLang="en-US" sz="1000" dirty="0" err="1"/>
                        <a:t>클릭시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이 페이지로 이동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66363"/>
                  </a:ext>
                </a:extLst>
              </a:tr>
              <a:tr h="4204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  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별점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err="1"/>
                        <a:t>별점</a:t>
                      </a:r>
                      <a:r>
                        <a:rPr lang="ko-KR" altLang="en-US" sz="1000" dirty="0"/>
                        <a:t> 클릭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별점</a:t>
                      </a:r>
                      <a:r>
                        <a:rPr lang="ko-KR" altLang="en-US" sz="1000" dirty="0"/>
                        <a:t> 남긴 후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리뷰 </a:t>
                      </a:r>
                      <a:r>
                        <a:rPr lang="ko-KR" altLang="en-US" sz="1000" dirty="0" err="1"/>
                        <a:t>작성란에</a:t>
                      </a:r>
                      <a:r>
                        <a:rPr lang="ko-KR" altLang="en-US" sz="1000" dirty="0"/>
                        <a:t> 리뷰 내용 입력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작성하기 버튼 클릭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작성된 리뷰가 독서 기록 페이지에 추가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/>
                        <a:t>((( - </a:t>
                      </a:r>
                      <a:r>
                        <a:rPr lang="ko-KR" altLang="en-US" sz="1000" dirty="0"/>
                        <a:t>다른 사용자의 리뷰에 댓글 작성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리뷰에 좋아요 버튼 클릭 </a:t>
                      </a:r>
                      <a:r>
                        <a:rPr lang="en-US" altLang="ko-KR" sz="1000" dirty="0"/>
                        <a:t>))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52032"/>
                  </a:ext>
                </a:extLst>
              </a:tr>
              <a:tr h="448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  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작성하기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작성하기 버튼 </a:t>
                      </a:r>
                      <a:r>
                        <a:rPr lang="ko-KR" altLang="en-US" sz="1000" dirty="0" err="1"/>
                        <a:t>클릭시</a:t>
                      </a: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새 작성 페이지로 이동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97054"/>
                  </a:ext>
                </a:extLst>
              </a:tr>
              <a:tr h="4404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  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찜하기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찜하기</a:t>
                      </a:r>
                      <a:r>
                        <a:rPr lang="ko-KR" altLang="en-US" sz="1000" dirty="0"/>
                        <a:t> 버튼 </a:t>
                      </a:r>
                      <a:r>
                        <a:rPr lang="ko-KR" altLang="en-US" sz="1000" dirty="0" err="1"/>
                        <a:t>클릭시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찜 리스트 페이지로 이동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73966"/>
                  </a:ext>
                </a:extLst>
              </a:tr>
            </a:tbl>
          </a:graphicData>
        </a:graphic>
      </p:graphicFrame>
      <p:pic>
        <p:nvPicPr>
          <p:cNvPr id="13" name="내용 개체 틀 1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E7D1672-BC8F-331F-4EBE-5044E5025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238" y="930378"/>
            <a:ext cx="7449963" cy="4190604"/>
          </a:xfr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AA01103E-0DDF-A235-8AD2-B29C4665AA9A}"/>
              </a:ext>
            </a:extLst>
          </p:cNvPr>
          <p:cNvSpPr/>
          <p:nvPr/>
        </p:nvSpPr>
        <p:spPr>
          <a:xfrm>
            <a:off x="6841402" y="3612333"/>
            <a:ext cx="271604" cy="24444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FC5AB87-7EC0-20C6-A36E-78D0212537AB}"/>
              </a:ext>
            </a:extLst>
          </p:cNvPr>
          <p:cNvSpPr/>
          <p:nvPr/>
        </p:nvSpPr>
        <p:spPr>
          <a:xfrm>
            <a:off x="6823294" y="1647818"/>
            <a:ext cx="271604" cy="24444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35B6765-B910-7A74-8B30-41048A8D8B39}"/>
              </a:ext>
            </a:extLst>
          </p:cNvPr>
          <p:cNvSpPr/>
          <p:nvPr/>
        </p:nvSpPr>
        <p:spPr>
          <a:xfrm>
            <a:off x="8153417" y="3748472"/>
            <a:ext cx="271604" cy="24444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9D7E271-F816-0F0C-20B1-A0E8EA27D140}"/>
              </a:ext>
            </a:extLst>
          </p:cNvPr>
          <p:cNvSpPr/>
          <p:nvPr/>
        </p:nvSpPr>
        <p:spPr>
          <a:xfrm>
            <a:off x="9118566" y="3748472"/>
            <a:ext cx="271604" cy="24444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79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319B0-9787-2BA8-F138-4235DC67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</a:t>
            </a:r>
          </a:p>
        </p:txBody>
      </p:sp>
      <p:pic>
        <p:nvPicPr>
          <p:cNvPr id="12" name="내용 개체 틀 11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39216F5A-1EBD-76C0-C188-E7076C341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995" y="1091406"/>
            <a:ext cx="7068256" cy="3975894"/>
          </a:xfr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9A5ADB9-8C86-9538-0DC8-4C0A28173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58612"/>
              </p:ext>
            </p:extLst>
          </p:nvPr>
        </p:nvGraphicFramePr>
        <p:xfrm>
          <a:off x="360526" y="1690688"/>
          <a:ext cx="4035379" cy="1803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5379">
                  <a:extLst>
                    <a:ext uri="{9D8B030D-6E8A-4147-A177-3AD203B41FA5}">
                      <a16:colId xmlns:a16="http://schemas.microsoft.com/office/drawing/2014/main" val="4286248326"/>
                    </a:ext>
                  </a:extLst>
                </a:gridCol>
              </a:tblGrid>
              <a:tr h="2646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새 기록 작성하기 버튼 클릭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1853"/>
                  </a:ext>
                </a:extLst>
              </a:tr>
              <a:tr h="1538422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작성하기 버튼 클릭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자유롭게 내용 입력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저장 버튼 클릭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취소 버튼 만들기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204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71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318</Words>
  <Application>Microsoft Office PowerPoint</Application>
  <PresentationFormat>와이드스크린</PresentationFormat>
  <Paragraphs>95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다독다독  UI 설계서</vt:lpstr>
      <vt:lpstr>다독다독이란…</vt:lpstr>
      <vt:lpstr>메인페이지</vt:lpstr>
      <vt:lpstr>기록</vt:lpstr>
      <vt:lpstr>찜 리스트</vt:lpstr>
      <vt:lpstr>검색 1</vt:lpstr>
      <vt:lpstr>검색 2</vt:lpstr>
      <vt:lpstr>작성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김수연</dc:creator>
  <cp:lastModifiedBy>김수연</cp:lastModifiedBy>
  <cp:revision>2</cp:revision>
  <dcterms:created xsi:type="dcterms:W3CDTF">2024-07-10T17:06:37Z</dcterms:created>
  <dcterms:modified xsi:type="dcterms:W3CDTF">2024-07-11T05:18:19Z</dcterms:modified>
</cp:coreProperties>
</file>