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70" r:id="rId6"/>
    <p:sldId id="271" r:id="rId12"/>
    <p:sldId id="272" r:id="rId1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FD0"/>
    <a:srgbClr val="B94C6A"/>
    <a:srgbClr val="E15472"/>
    <a:srgbClr val="FDFFF7"/>
    <a:srgbClr val="FFFFE7"/>
    <a:srgbClr val="76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59EEA5-69B4-4CD2-8D65-7E6C4A14CB77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B76BFA-270A-427A-9B15-9FCD35381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3B1-5453-CEFF-153A-B3C9C889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5F8D6-78DD-D9B3-5022-439075F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703222-2BB2-E044-BC92-A16C15A6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아노블리공인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010-6762-4662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C4C1C-391D-1833-7AEC-B1E88D1D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6BFA-270A-427A-9B15-9FCD35381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4577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05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ver.me/5MVBh66N" TargetMode="External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594-307E-5669-CDC6-0CE2089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xt_client_name">
            <a:extLst>
              <a:ext uri="{FF2B5EF4-FFF2-40B4-BE49-F238E27FC236}">
                <a16:creationId xmlns:a16="http://schemas.microsoft.com/office/drawing/2014/main" id="{41925666-D4B8-E949-1C20-338A5EE6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55624"/>
              </p:ext>
            </p:extLst>
          </p:nvPr>
        </p:nvGraphicFramePr>
        <p:xfrm>
          <a:off x="2695724" y="6098246"/>
          <a:ext cx="4758021" cy="411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8021">
                  <a:extLst>
                    <a:ext uri="{9D8B030D-6E8A-4147-A177-3AD203B41FA5}">
                      <a16:colId xmlns:a16="http://schemas.microsoft.com/office/drawing/2014/main" val="862583285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sz="1800">
                          <a:latin typeface="나눔고딕"/>
                        </a:rPr>
                        <a:t>신지성 고객님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724"/>
                  </a:ext>
                </a:extLst>
              </a:tr>
            </a:tbl>
          </a:graphicData>
        </a:graphic>
      </p:graphicFrame>
      <p:sp>
        <p:nvSpPr>
          <p:cNvPr id="4" name="txt_company_name">
            <a:extLst>
              <a:ext uri="{FF2B5EF4-FFF2-40B4-BE49-F238E27FC236}">
                <a16:creationId xmlns:a16="http://schemas.microsoft.com/office/drawing/2014/main" id="{805A49A9-57F6-5582-29CB-D71755CE7915}"/>
              </a:ext>
            </a:extLst>
          </p:cNvPr>
          <p:cNvSpPr txBox="1"/>
          <p:nvPr/>
        </p:nvSpPr>
        <p:spPr>
          <a:xfrm>
            <a:off x="2729852" y="5625673"/>
            <a:ext cx="468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sz="1600">
                <a:latin typeface="나눔고딕"/>
              </a:rPr>
              <a:t>AGC일렉트로닉스코리아 (주)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sp>
        <p:nvSpPr>
          <p:cNvPr id="6" name="txt_document_title">
            <a:extLst>
              <a:ext uri="{FF2B5EF4-FFF2-40B4-BE49-F238E27FC236}">
                <a16:creationId xmlns:a16="http://schemas.microsoft.com/office/drawing/2014/main" id="{5310A3AA-BD6B-059C-B26E-1C8E394CF479}"/>
              </a:ext>
            </a:extLst>
          </p:cNvPr>
          <p:cNvSpPr txBox="1"/>
          <p:nvPr/>
        </p:nvSpPr>
        <p:spPr>
          <a:xfrm>
            <a:off x="0" y="4026436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>
                <a:latin typeface="나눔고딕"/>
              </a:rPr>
              <a:t>정식 사택 물건 자료</a:t>
            </a:r>
            <a:endParaRPr lang="ko-KR" altLang="en-US" sz="4000" b="1" dirty="0">
              <a:solidFill>
                <a:srgbClr val="B94C6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pic>
        <p:nvPicPr>
          <p:cNvPr id="8" name="img_background" descr="지도의 핀">
            <a:extLst>
              <a:ext uri="{FF2B5EF4-FFF2-40B4-BE49-F238E27FC236}">
                <a16:creationId xmlns:a16="http://schemas.microsoft.com/office/drawing/2014/main" id="{39560C70-211F-BB90-E9BC-6B96B275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945297"/>
          </a:xfrm>
          <a:prstGeom prst="rect">
            <a:avLst/>
          </a:prstGeom>
        </p:spPr>
      </p:pic>
      <p:pic>
        <p:nvPicPr>
          <p:cNvPr id="9" name="그림 8" descr="스크린샷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ECFCF3-1059-DBBF-658F-9B70FCB1F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6089-DB12-531F-1D1B-01EEE3D0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000">
                <a:latin typeface="나눔고딕"/>
              </a:rPr>
              <a:t>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9655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보증금/월세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1억 / 500 (만원)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확인 어려움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즉시입주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강남 중심, 즉시입주 가능한 최고급 하이엔드 오피스텔입니다.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현관 보안 철저, 건물 내 편의시설(피트니스, 라운지) 이용 가능.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동·호수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101동 중층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111.88㎡ (33.8평)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47.35㎡ (14.3평)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방수/욕실수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 / 1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남동향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단지주소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서울시 강남구 논현동 123-45번지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2024년 11월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42세대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9층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개별난방, 도시가스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>
                          <a:latin typeface="나눔고딕"/>
                        </a:rPr>
                        <a:t>No.1 [강남구] 보타니끼논현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  <p:pic>
        <p:nvPicPr>
          <p:cNvPr id="8" name="img_company_logo" descr="스크린샷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6DD05F-7023-E5A1-0146-BB30B0865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640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000">
                <a:latin typeface="나눔고딕"/>
              </a:rPr>
              <a:t>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9655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보증금/월세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2억 5,000 / 120 (만원)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확인 어려움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즉시 입주 가능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신사역 도보 5분 거리, 리모델링 완료된 남향 코너 호실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주차 2대 가능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동·호수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101동 12층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112.32㎡ (34.0평)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84.83㎡ (25.7평)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방수/욕실수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3 / 2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남향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단지주소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서울시 강남구 신사동 123-45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2015년 3월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320세대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15층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개별난방, 도시가스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>
                          <a:latin typeface="나눔고딕"/>
                        </a:rPr>
                        <a:t>No.2 [강남구] 래미안 퍼스티지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000">
                <a:latin typeface="나눔고딕"/>
              </a:rPr>
              <a:t>3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9655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보증금/월세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1억 5,000 / 90 (만원)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확인 어려움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2개월 후 입주 가능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역삼역 초역세권, 풀옵션 신축급 오피스텔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>
                          <a:latin typeface="나눔고딕"/>
                        </a:rPr>
                        <a:t>공용 사우나, 피트니스센터 이용 가능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동·호수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A동 8층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63.6㎡ (19.2평)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45.5㎡ (13.8평)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000" b="1">
                          <a:latin typeface="나눔고딕"/>
                        </a:rPr>
                        <a:t>방수/욕실수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2 / 1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동향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단지주소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서울시 강남구 역삼동 789-10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2018년 5월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192세대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총층수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18층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sz="1000" b="1">
                          <a:latin typeface="나눔고딕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sz="1000">
                          <a:latin typeface="나눔고딕"/>
                        </a:rPr>
                        <a:t>중앙난방, 지역난방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>
                          <a:latin typeface="나눔고딕"/>
                        </a:rPr>
                        <a:t>No.3 [강남구] 센트럴파크 타워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205ADF1E5F15468E175A997C279B79" ma:contentTypeVersion="18" ma:contentTypeDescription="새 문서를 만듭니다." ma:contentTypeScope="" ma:versionID="a01bc557e36766a064ab72afbec418b2">
  <xsd:schema xmlns:xsd="http://www.w3.org/2001/XMLSchema" xmlns:xs="http://www.w3.org/2001/XMLSchema" xmlns:p="http://schemas.microsoft.com/office/2006/metadata/properties" xmlns:ns2="31f5680b-7544-4b69-aa52-3e9823f6332f" xmlns:ns3="0e8540c4-eec0-4244-a6df-93dd1cd5a641" targetNamespace="http://schemas.microsoft.com/office/2006/metadata/properties" ma:root="true" ma:fieldsID="d627da2e002753cd4dbed06c0faf53ce" ns2:_="" ns3:_="">
    <xsd:import namespace="31f5680b-7544-4b69-aa52-3e9823f6332f"/>
    <xsd:import namespace="0e8540c4-eec0-4244-a6df-93dd1cd5a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IYAZAKITETSUJI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680b-7544-4b69-aa52-3e9823f63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IYAZAKITETSUJI" ma:index="18" nillable="true" ma:displayName="MIYAZAKI TETSUJI" ma:format="Dropdown" ma:internalName="MIYAZAKITETSUJI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4e7fafe9-0991-4198-a0fb-9fe28bd71c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540c4-eec0-4244-a6df-93dd1cd5a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74c84f-8add-4dac-8ef9-78df787928c1}" ma:internalName="TaxCatchAll" ma:showField="CatchAllData" ma:web="0e8540c4-eec0-4244-a6df-93dd1cd5a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8540c4-eec0-4244-a6df-93dd1cd5a641" xsi:nil="true"/>
    <lcf76f155ced4ddcb4097134ff3c332f xmlns="31f5680b-7544-4b69-aa52-3e9823f6332f">
      <Terms xmlns="http://schemas.microsoft.com/office/infopath/2007/PartnerControls"/>
    </lcf76f155ced4ddcb4097134ff3c332f>
    <MIYAZAKITETSUJI xmlns="31f5680b-7544-4b69-aa52-3e9823f6332f" xsi:nil="true"/>
  </documentManagement>
</p:properties>
</file>

<file path=customXml/itemProps1.xml><?xml version="1.0" encoding="utf-8"?>
<ds:datastoreItem xmlns:ds="http://schemas.openxmlformats.org/officeDocument/2006/customXml" ds:itemID="{7E76DF71-DD71-4BE0-B5CE-276C454B1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3A48-9D03-48EF-80F4-43B9CA844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680b-7544-4b69-aa52-3e9823f6332f"/>
    <ds:schemaRef ds:uri="0e8540c4-eec0-4244-a6df-93dd1cd5a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908AA-09ED-4B3A-B42B-EF25F670C1F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0e8540c4-eec0-4244-a6df-93dd1cd5a64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31f5680b-7544-4b69-aa52-3e9823f633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221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NanumGothic</vt:lpstr>
      <vt:lpstr>NanumGothic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최 동균</cp:lastModifiedBy>
  <cp:revision>90</cp:revision>
  <cp:lastPrinted>2024-12-10T08:26:02Z</cp:lastPrinted>
  <dcterms:created xsi:type="dcterms:W3CDTF">2024-12-02T07:44:42Z</dcterms:created>
  <dcterms:modified xsi:type="dcterms:W3CDTF">2025-05-19T12:19:00Z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0x010100DE205ADF1E5F15468E175A997C279B79</vt:lpwstr>
  </property>
</Properties>
</file>