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64" r:id="rId6"/>
  </p:sldIdLst>
  <p:sldSz cx="12192000" cy="6858000"/>
  <p:notesSz cx="6889750" cy="100187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427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최 동균" userId="2315d90a-5bf7-41c3-a15c-730c9f2ea84b" providerId="ADAL" clId="{F798D738-B1A4-4195-AB96-C8A463AF158F}"/>
    <pc:docChg chg="modSld">
      <pc:chgData name="최 동균" userId="2315d90a-5bf7-41c3-a15c-730c9f2ea84b" providerId="ADAL" clId="{F798D738-B1A4-4195-AB96-C8A463AF158F}" dt="2024-09-01T15:15:41.984" v="11" actId="2711"/>
      <pc:docMkLst>
        <pc:docMk/>
      </pc:docMkLst>
      <pc:sldChg chg="modSp mod">
        <pc:chgData name="최 동균" userId="2315d90a-5bf7-41c3-a15c-730c9f2ea84b" providerId="ADAL" clId="{F798D738-B1A4-4195-AB96-C8A463AF158F}" dt="2024-09-01T15:15:41.984" v="11" actId="2711"/>
        <pc:sldMkLst>
          <pc:docMk/>
          <pc:sldMk cId="3853554678" sldId="264"/>
        </pc:sldMkLst>
        <pc:spChg chg="mod">
          <ac:chgData name="최 동균" userId="2315d90a-5bf7-41c3-a15c-730c9f2ea84b" providerId="ADAL" clId="{F798D738-B1A4-4195-AB96-C8A463AF158F}" dt="2024-09-01T13:20:23.529" v="8" actId="2711"/>
          <ac:spMkLst>
            <pc:docMk/>
            <pc:sldMk cId="3853554678" sldId="264"/>
            <ac:spMk id="7" creationId="{7BACDBD5-5055-40B6-8A75-26387CD39888}"/>
          </ac:spMkLst>
        </pc:spChg>
        <pc:spChg chg="mod">
          <ac:chgData name="최 동균" userId="2315d90a-5bf7-41c3-a15c-730c9f2ea84b" providerId="ADAL" clId="{F798D738-B1A4-4195-AB96-C8A463AF158F}" dt="2024-09-01T15:15:41.984" v="11" actId="2711"/>
          <ac:spMkLst>
            <pc:docMk/>
            <pc:sldMk cId="3853554678" sldId="264"/>
            <ac:spMk id="11" creationId="{573CD25F-2379-4E17-A19C-82D52E59D83D}"/>
          </ac:spMkLst>
        </pc:spChg>
        <pc:spChg chg="mod">
          <ac:chgData name="최 동균" userId="2315d90a-5bf7-41c3-a15c-730c9f2ea84b" providerId="ADAL" clId="{F798D738-B1A4-4195-AB96-C8A463AF158F}" dt="2024-09-01T13:20:27.049" v="9" actId="2711"/>
          <ac:spMkLst>
            <pc:docMk/>
            <pc:sldMk cId="3853554678" sldId="264"/>
            <ac:spMk id="19" creationId="{079F7534-11A7-4667-A3C2-AA335E0CBA1B}"/>
          </ac:spMkLst>
        </pc:spChg>
        <pc:graphicFrameChg chg="modGraphic">
          <ac:chgData name="최 동균" userId="2315d90a-5bf7-41c3-a15c-730c9f2ea84b" providerId="ADAL" clId="{F798D738-B1A4-4195-AB96-C8A463AF158F}" dt="2024-09-01T13:20:07.809" v="5" actId="2711"/>
          <ac:graphicFrameMkLst>
            <pc:docMk/>
            <pc:sldMk cId="3853554678" sldId="264"/>
            <ac:graphicFrameMk id="6" creationId="{3BC72EEC-B371-4E97-BD4A-EB07A17488AB}"/>
          </ac:graphicFrameMkLst>
        </pc:graphicFrameChg>
        <pc:graphicFrameChg chg="modGraphic">
          <ac:chgData name="최 동균" userId="2315d90a-5bf7-41c3-a15c-730c9f2ea84b" providerId="ADAL" clId="{F798D738-B1A4-4195-AB96-C8A463AF158F}" dt="2024-09-01T13:20:15.519" v="7" actId="255"/>
          <ac:graphicFrameMkLst>
            <pc:docMk/>
            <pc:sldMk cId="3853554678" sldId="264"/>
            <ac:graphicFrameMk id="20" creationId="{9A4BFAC3-393E-4986-AC37-9C88A9EF85D9}"/>
          </ac:graphicFrameMkLst>
        </pc:graphicFrameChg>
      </pc:sldChg>
    </pc:docChg>
  </pc:docChgLst>
  <pc:docChgLst>
    <pc:chgData name="최 동균" userId="2315d90a-5bf7-41c3-a15c-730c9f2ea84b" providerId="ADAL" clId="{80EDB28F-26B4-49DD-8BB1-D125BD77DF01}"/>
    <pc:docChg chg="modSld">
      <pc:chgData name="최 동균" userId="2315d90a-5bf7-41c3-a15c-730c9f2ea84b" providerId="ADAL" clId="{80EDB28F-26B4-49DD-8BB1-D125BD77DF01}" dt="2024-08-25T14:21:00.881" v="226"/>
      <pc:docMkLst>
        <pc:docMk/>
      </pc:docMkLst>
      <pc:sldChg chg="modSp mod">
        <pc:chgData name="최 동균" userId="2315d90a-5bf7-41c3-a15c-730c9f2ea84b" providerId="ADAL" clId="{80EDB28F-26B4-49DD-8BB1-D125BD77DF01}" dt="2024-08-25T14:21:00.881" v="226"/>
        <pc:sldMkLst>
          <pc:docMk/>
          <pc:sldMk cId="3853554678" sldId="264"/>
        </pc:sldMkLst>
        <pc:spChg chg="mod">
          <ac:chgData name="최 동균" userId="2315d90a-5bf7-41c3-a15c-730c9f2ea84b" providerId="ADAL" clId="{80EDB28F-26B4-49DD-8BB1-D125BD77DF01}" dt="2024-08-25T14:19:12.502" v="23" actId="20577"/>
          <ac:spMkLst>
            <pc:docMk/>
            <pc:sldMk cId="3853554678" sldId="264"/>
            <ac:spMk id="7" creationId="{7BACDBD5-5055-40B6-8A75-26387CD39888}"/>
          </ac:spMkLst>
        </pc:spChg>
        <pc:spChg chg="mod">
          <ac:chgData name="최 동균" userId="2315d90a-5bf7-41c3-a15c-730c9f2ea84b" providerId="ADAL" clId="{80EDB28F-26B4-49DD-8BB1-D125BD77DF01}" dt="2024-08-25T14:21:00.881" v="226"/>
          <ac:spMkLst>
            <pc:docMk/>
            <pc:sldMk cId="3853554678" sldId="264"/>
            <ac:spMk id="11" creationId="{573CD25F-2379-4E17-A19C-82D52E59D83D}"/>
          </ac:spMkLst>
        </pc:spChg>
        <pc:spChg chg="mod">
          <ac:chgData name="최 동균" userId="2315d90a-5bf7-41c3-a15c-730c9f2ea84b" providerId="ADAL" clId="{80EDB28F-26B4-49DD-8BB1-D125BD77DF01}" dt="2024-08-25T14:19:18.137" v="39" actId="20577"/>
          <ac:spMkLst>
            <pc:docMk/>
            <pc:sldMk cId="3853554678" sldId="264"/>
            <ac:spMk id="19" creationId="{079F7534-11A7-4667-A3C2-AA335E0CBA1B}"/>
          </ac:spMkLst>
        </pc:spChg>
        <pc:graphicFrameChg chg="mod modGraphic">
          <ac:chgData name="최 동균" userId="2315d90a-5bf7-41c3-a15c-730c9f2ea84b" providerId="ADAL" clId="{80EDB28F-26B4-49DD-8BB1-D125BD77DF01}" dt="2024-08-25T14:20:05.338" v="82" actId="20577"/>
          <ac:graphicFrameMkLst>
            <pc:docMk/>
            <pc:sldMk cId="3853554678" sldId="264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80EDB28F-26B4-49DD-8BB1-D125BD77DF01}" dt="2024-08-25T14:20:53.500" v="225" actId="20577"/>
          <ac:graphicFrameMkLst>
            <pc:docMk/>
            <pc:sldMk cId="3853554678" sldId="264"/>
            <ac:graphicFrameMk id="20" creationId="{9A4BFAC3-393E-4986-AC37-9C88A9EF85D9}"/>
          </ac:graphicFrameMkLst>
        </pc:graphicFrameChg>
      </pc:sldChg>
    </pc:docChg>
  </pc:docChgLst>
  <pc:docChgLst>
    <pc:chgData name="최 동균" userId="2315d90a-5bf7-41c3-a15c-730c9f2ea84b" providerId="ADAL" clId="{41A9A655-B7A7-457A-A456-826721300603}"/>
    <pc:docChg chg="undo custSel addSld delSld">
      <pc:chgData name="최 동균" userId="2315d90a-5bf7-41c3-a15c-730c9f2ea84b" providerId="ADAL" clId="{41A9A655-B7A7-457A-A456-826721300603}" dt="2024-08-22T16:10:56.081" v="3" actId="47"/>
      <pc:docMkLst>
        <pc:docMk/>
      </pc:docMkLst>
      <pc:sldChg chg="del">
        <pc:chgData name="최 동균" userId="2315d90a-5bf7-41c3-a15c-730c9f2ea84b" providerId="ADAL" clId="{41A9A655-B7A7-457A-A456-826721300603}" dt="2024-08-22T16:10:56.081" v="3" actId="47"/>
        <pc:sldMkLst>
          <pc:docMk/>
          <pc:sldMk cId="1662662085" sldId="262"/>
        </pc:sldMkLst>
      </pc:sldChg>
      <pc:sldChg chg="del">
        <pc:chgData name="최 동균" userId="2315d90a-5bf7-41c3-a15c-730c9f2ea84b" providerId="ADAL" clId="{41A9A655-B7A7-457A-A456-826721300603}" dt="2024-08-22T16:10:49.113" v="0" actId="47"/>
        <pc:sldMkLst>
          <pc:docMk/>
          <pc:sldMk cId="2240387369" sldId="263"/>
        </pc:sldMkLst>
      </pc:sldChg>
      <pc:sldChg chg="add del">
        <pc:chgData name="최 동균" userId="2315d90a-5bf7-41c3-a15c-730c9f2ea84b" providerId="ADAL" clId="{41A9A655-B7A7-457A-A456-826721300603}" dt="2024-08-22T16:10:54.150" v="2" actId="47"/>
        <pc:sldMkLst>
          <pc:docMk/>
          <pc:sldMk cId="3853554678" sldId="264"/>
        </pc:sldMkLst>
      </pc:sldChg>
    </pc:docChg>
  </pc:docChgLst>
  <pc:docChgLst>
    <pc:chgData name="최 동균" userId="2315d90a-5bf7-41c3-a15c-730c9f2ea84b" providerId="ADAL" clId="{9392A559-8FF1-4D64-8617-11798D600CE3}"/>
    <pc:docChg chg="undo custSel addSld delSld modSld">
      <pc:chgData name="최 동균" userId="2315d90a-5bf7-41c3-a15c-730c9f2ea84b" providerId="ADAL" clId="{9392A559-8FF1-4D64-8617-11798D600CE3}" dt="2024-06-21T06:12:33.450" v="1959" actId="20577"/>
      <pc:docMkLst>
        <pc:docMk/>
      </pc:docMkLst>
      <pc:sldChg chg="modSp mod">
        <pc:chgData name="최 동균" userId="2315d90a-5bf7-41c3-a15c-730c9f2ea84b" providerId="ADAL" clId="{9392A559-8FF1-4D64-8617-11798D600CE3}" dt="2024-06-21T05:52:23.443" v="783" actId="20577"/>
        <pc:sldMkLst>
          <pc:docMk/>
          <pc:sldMk cId="2563051333" sldId="261"/>
        </pc:sldMkLst>
        <pc:spChg chg="mod">
          <ac:chgData name="최 동균" userId="2315d90a-5bf7-41c3-a15c-730c9f2ea84b" providerId="ADAL" clId="{9392A559-8FF1-4D64-8617-11798D600CE3}" dt="2024-06-21T05:52:23.443" v="783" actId="20577"/>
          <ac:spMkLst>
            <pc:docMk/>
            <pc:sldMk cId="2563051333" sldId="261"/>
            <ac:spMk id="2" creationId="{4BA61217-602B-4D88-B45C-0CBEDE15DD2A}"/>
          </ac:spMkLst>
        </pc:spChg>
      </pc:sldChg>
      <pc:sldChg chg="addSp delSp modSp mod">
        <pc:chgData name="최 동균" userId="2315d90a-5bf7-41c3-a15c-730c9f2ea84b" providerId="ADAL" clId="{9392A559-8FF1-4D64-8617-11798D600CE3}" dt="2024-06-21T06:06:23.440" v="1689" actId="1036"/>
        <pc:sldMkLst>
          <pc:docMk/>
          <pc:sldMk cId="1662662085" sldId="262"/>
        </pc:sldMkLst>
        <pc:spChg chg="mod">
          <ac:chgData name="최 동균" userId="2315d90a-5bf7-41c3-a15c-730c9f2ea84b" providerId="ADAL" clId="{9392A559-8FF1-4D64-8617-11798D600CE3}" dt="2024-06-21T05:58:38.548" v="1450" actId="20577"/>
          <ac:spMkLst>
            <pc:docMk/>
            <pc:sldMk cId="1662662085" sldId="262"/>
            <ac:spMk id="5" creationId="{28925381-DA9F-454B-A2BC-E86B2F492456}"/>
          </ac:spMkLst>
        </pc:spChg>
        <pc:spChg chg="mod">
          <ac:chgData name="최 동균" userId="2315d90a-5bf7-41c3-a15c-730c9f2ea84b" providerId="ADAL" clId="{9392A559-8FF1-4D64-8617-11798D600CE3}" dt="2024-06-21T05:54:14.895" v="842" actId="20577"/>
          <ac:spMkLst>
            <pc:docMk/>
            <pc:sldMk cId="1662662085" sldId="262"/>
            <ac:spMk id="7" creationId="{7BACDBD5-5055-40B6-8A75-26387CD39888}"/>
          </ac:spMkLst>
        </pc:spChg>
        <pc:spChg chg="mod">
          <ac:chgData name="최 동균" userId="2315d90a-5bf7-41c3-a15c-730c9f2ea84b" providerId="ADAL" clId="{9392A559-8FF1-4D64-8617-11798D600CE3}" dt="2024-06-21T05:57:55.028" v="1408" actId="20577"/>
          <ac:spMkLst>
            <pc:docMk/>
            <pc:sldMk cId="1662662085" sldId="262"/>
            <ac:spMk id="11" creationId="{573CD25F-2379-4E17-A19C-82D52E59D83D}"/>
          </ac:spMkLst>
        </pc:spChg>
        <pc:spChg chg="mod ord">
          <ac:chgData name="최 동균" userId="2315d90a-5bf7-41c3-a15c-730c9f2ea84b" providerId="ADAL" clId="{9392A559-8FF1-4D64-8617-11798D600CE3}" dt="2024-06-21T06:05:06.903" v="1660" actId="1076"/>
          <ac:spMkLst>
            <pc:docMk/>
            <pc:sldMk cId="1662662085" sldId="262"/>
            <ac:spMk id="15" creationId="{7052DEE6-991E-492B-A9E1-402B09EDE2B0}"/>
          </ac:spMkLst>
        </pc:spChg>
        <pc:spChg chg="mod">
          <ac:chgData name="최 동균" userId="2315d90a-5bf7-41c3-a15c-730c9f2ea84b" providerId="ADAL" clId="{9392A559-8FF1-4D64-8617-11798D600CE3}" dt="2024-06-21T05:56:59.895" v="1196" actId="20577"/>
          <ac:spMkLst>
            <pc:docMk/>
            <pc:sldMk cId="1662662085" sldId="262"/>
            <ac:spMk id="19" creationId="{079F7534-11A7-4667-A3C2-AA335E0CBA1B}"/>
          </ac:spMkLst>
        </pc:spChg>
        <pc:spChg chg="add del mod">
          <ac:chgData name="최 동균" userId="2315d90a-5bf7-41c3-a15c-730c9f2ea84b" providerId="ADAL" clId="{9392A559-8FF1-4D64-8617-11798D600CE3}" dt="2024-06-21T05:58:15.535" v="1433" actId="207"/>
          <ac:spMkLst>
            <pc:docMk/>
            <pc:sldMk cId="1662662085" sldId="262"/>
            <ac:spMk id="21" creationId="{EF301A5F-2222-4C41-89BE-7B64ECC7C01E}"/>
          </ac:spMkLst>
        </pc:spChg>
        <pc:spChg chg="del">
          <ac:chgData name="최 동균" userId="2315d90a-5bf7-41c3-a15c-730c9f2ea84b" providerId="ADAL" clId="{9392A559-8FF1-4D64-8617-11798D600CE3}" dt="2024-06-07T04:40:52.853" v="203" actId="478"/>
          <ac:spMkLst>
            <pc:docMk/>
            <pc:sldMk cId="1662662085" sldId="262"/>
            <ac:spMk id="37" creationId="{7B6034EE-A102-45F9-980E-456841562B5C}"/>
          </ac:spMkLst>
        </pc:spChg>
        <pc:graphicFrameChg chg="mod modGraphic">
          <ac:chgData name="최 동균" userId="2315d90a-5bf7-41c3-a15c-730c9f2ea84b" providerId="ADAL" clId="{9392A559-8FF1-4D64-8617-11798D600CE3}" dt="2024-06-21T05:55:19.611" v="981" actId="20577"/>
          <ac:graphicFrameMkLst>
            <pc:docMk/>
            <pc:sldMk cId="1662662085" sldId="262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9392A559-8FF1-4D64-8617-11798D600CE3}" dt="2024-06-21T06:00:33.263" v="1539" actId="20577"/>
          <ac:graphicFrameMkLst>
            <pc:docMk/>
            <pc:sldMk cId="1662662085" sldId="262"/>
            <ac:graphicFrameMk id="20" creationId="{9A4BFAC3-393E-4986-AC37-9C88A9EF85D9}"/>
          </ac:graphicFrameMkLst>
        </pc:graphicFrameChg>
        <pc:picChg chg="del">
          <ac:chgData name="최 동균" userId="2315d90a-5bf7-41c3-a15c-730c9f2ea84b" providerId="ADAL" clId="{9392A559-8FF1-4D64-8617-11798D600CE3}" dt="2024-06-05T08:45:30.136" v="2" actId="478"/>
          <ac:picMkLst>
            <pc:docMk/>
            <pc:sldMk cId="1662662085" sldId="262"/>
            <ac:picMk id="3" creationId="{3A2E0227-5C69-4FB1-B67D-7D5EC1FEB57B}"/>
          </ac:picMkLst>
        </pc:picChg>
        <pc:picChg chg="add del mod">
          <ac:chgData name="최 동균" userId="2315d90a-5bf7-41c3-a15c-730c9f2ea84b" providerId="ADAL" clId="{9392A559-8FF1-4D64-8617-11798D600CE3}" dt="2024-06-21T06:06:07.670" v="1662" actId="478"/>
          <ac:picMkLst>
            <pc:docMk/>
            <pc:sldMk cId="1662662085" sldId="262"/>
            <ac:picMk id="3" creationId="{733211C5-9E01-48AA-B6DE-EF9BA81AB49A}"/>
          </ac:picMkLst>
        </pc:picChg>
        <pc:picChg chg="add mod">
          <ac:chgData name="최 동균" userId="2315d90a-5bf7-41c3-a15c-730c9f2ea84b" providerId="ADAL" clId="{9392A559-8FF1-4D64-8617-11798D600CE3}" dt="2024-06-21T06:04:59.758" v="1657" actId="1076"/>
          <ac:picMkLst>
            <pc:docMk/>
            <pc:sldMk cId="1662662085" sldId="262"/>
            <ac:picMk id="12" creationId="{F382380A-25CA-46D1-B174-60ED536BF4E4}"/>
          </ac:picMkLst>
        </pc:picChg>
        <pc:picChg chg="del">
          <ac:chgData name="최 동균" userId="2315d90a-5bf7-41c3-a15c-730c9f2ea84b" providerId="ADAL" clId="{9392A559-8FF1-4D64-8617-11798D600CE3}" dt="2024-06-05T08:45:44.194" v="9" actId="478"/>
          <ac:picMkLst>
            <pc:docMk/>
            <pc:sldMk cId="1662662085" sldId="262"/>
            <ac:picMk id="12" creationId="{F941A04A-EE53-4B0A-B7AE-2FB81F468A07}"/>
          </ac:picMkLst>
        </pc:picChg>
        <pc:picChg chg="del">
          <ac:chgData name="최 동균" userId="2315d90a-5bf7-41c3-a15c-730c9f2ea84b" providerId="ADAL" clId="{9392A559-8FF1-4D64-8617-11798D600CE3}" dt="2024-06-07T04:40:50.885" v="201" actId="478"/>
          <ac:picMkLst>
            <pc:docMk/>
            <pc:sldMk cId="1662662085" sldId="262"/>
            <ac:picMk id="13" creationId="{D85D30D5-0633-4DCE-936F-6E128AB89B49}"/>
          </ac:picMkLst>
        </pc:picChg>
        <pc:picChg chg="add del mod">
          <ac:chgData name="최 동균" userId="2315d90a-5bf7-41c3-a15c-730c9f2ea84b" providerId="ADAL" clId="{9392A559-8FF1-4D64-8617-11798D600CE3}" dt="2024-06-07T04:34:22.586" v="21" actId="478"/>
          <ac:picMkLst>
            <pc:docMk/>
            <pc:sldMk cId="1662662085" sldId="262"/>
            <ac:picMk id="16" creationId="{63662A1C-2353-47C8-A4C6-0C538FA55C0E}"/>
          </ac:picMkLst>
        </pc:picChg>
        <pc:picChg chg="add mod">
          <ac:chgData name="최 동균" userId="2315d90a-5bf7-41c3-a15c-730c9f2ea84b" providerId="ADAL" clId="{9392A559-8FF1-4D64-8617-11798D600CE3}" dt="2024-06-21T06:06:23.440" v="1689" actId="1036"/>
          <ac:picMkLst>
            <pc:docMk/>
            <pc:sldMk cId="1662662085" sldId="262"/>
            <ac:picMk id="16" creationId="{B33F585C-C372-4CB3-8CD7-21D791EBD163}"/>
          </ac:picMkLst>
        </pc:picChg>
        <pc:picChg chg="add del mod">
          <ac:chgData name="최 동균" userId="2315d90a-5bf7-41c3-a15c-730c9f2ea84b" providerId="ADAL" clId="{9392A559-8FF1-4D64-8617-11798D600CE3}" dt="2024-06-21T05:58:06.775" v="1409" actId="478"/>
          <ac:picMkLst>
            <pc:docMk/>
            <pc:sldMk cId="1662662085" sldId="262"/>
            <ac:picMk id="17" creationId="{0E7235F2-FC05-47DD-A886-26EA75E0CCAF}"/>
          </ac:picMkLst>
        </pc:picChg>
        <pc:picChg chg="add del mod">
          <ac:chgData name="최 동균" userId="2315d90a-5bf7-41c3-a15c-730c9f2ea84b" providerId="ADAL" clId="{9392A559-8FF1-4D64-8617-11798D600CE3}" dt="2024-06-07T04:37:48.023" v="180" actId="478"/>
          <ac:picMkLst>
            <pc:docMk/>
            <pc:sldMk cId="1662662085" sldId="262"/>
            <ac:picMk id="22" creationId="{A0AA68A5-038E-48BF-9215-EEA591DA22FF}"/>
          </ac:picMkLst>
        </pc:picChg>
        <pc:picChg chg="add del mod">
          <ac:chgData name="최 동균" userId="2315d90a-5bf7-41c3-a15c-730c9f2ea84b" providerId="ADAL" clId="{9392A559-8FF1-4D64-8617-11798D600CE3}" dt="2024-06-07T04:40:13.936" v="195" actId="478"/>
          <ac:picMkLst>
            <pc:docMk/>
            <pc:sldMk cId="1662662085" sldId="262"/>
            <ac:picMk id="24" creationId="{63CF102D-3CB0-4878-B13F-1EC76333BA93}"/>
          </ac:picMkLst>
        </pc:picChg>
        <pc:picChg chg="del">
          <ac:chgData name="최 동균" userId="2315d90a-5bf7-41c3-a15c-730c9f2ea84b" providerId="ADAL" clId="{9392A559-8FF1-4D64-8617-11798D600CE3}" dt="2024-06-07T04:40:51.836" v="202" actId="478"/>
          <ac:picMkLst>
            <pc:docMk/>
            <pc:sldMk cId="1662662085" sldId="262"/>
            <ac:picMk id="25" creationId="{8A98E06C-9F5D-4D34-88CA-4D413FB29A30}"/>
          </ac:picMkLst>
        </pc:picChg>
        <pc:picChg chg="add del mod">
          <ac:chgData name="최 동균" userId="2315d90a-5bf7-41c3-a15c-730c9f2ea84b" providerId="ADAL" clId="{9392A559-8FF1-4D64-8617-11798D600CE3}" dt="2024-06-21T06:04:42.486" v="1648" actId="478"/>
          <ac:picMkLst>
            <pc:docMk/>
            <pc:sldMk cId="1662662085" sldId="262"/>
            <ac:picMk id="28" creationId="{9BB730CE-A61D-4A44-B98F-2C9BBA226B28}"/>
          </ac:picMkLst>
        </pc:picChg>
        <pc:picChg chg="del">
          <ac:chgData name="최 동균" userId="2315d90a-5bf7-41c3-a15c-730c9f2ea84b" providerId="ADAL" clId="{9392A559-8FF1-4D64-8617-11798D600CE3}" dt="2024-06-05T08:45:31.438" v="3" actId="478"/>
          <ac:picMkLst>
            <pc:docMk/>
            <pc:sldMk cId="1662662085" sldId="262"/>
            <ac:picMk id="36" creationId="{E08FA2EF-5AF5-42D9-9277-9B513E71B6C2}"/>
          </ac:picMkLst>
        </pc:picChg>
      </pc:sldChg>
      <pc:sldChg chg="addSp delSp modSp del mod">
        <pc:chgData name="최 동균" userId="2315d90a-5bf7-41c3-a15c-730c9f2ea84b" providerId="ADAL" clId="{9392A559-8FF1-4D64-8617-11798D600CE3}" dt="2024-06-21T05:58:23.303" v="1434" actId="47"/>
        <pc:sldMkLst>
          <pc:docMk/>
          <pc:sldMk cId="1107119557" sldId="263"/>
        </pc:sldMkLst>
        <pc:spChg chg="mod">
          <ac:chgData name="최 동균" userId="2315d90a-5bf7-41c3-a15c-730c9f2ea84b" providerId="ADAL" clId="{9392A559-8FF1-4D64-8617-11798D600CE3}" dt="2024-06-07T04:58:20.229" v="547" actId="20577"/>
          <ac:spMkLst>
            <pc:docMk/>
            <pc:sldMk cId="1107119557" sldId="263"/>
            <ac:spMk id="5" creationId="{28925381-DA9F-454B-A2BC-E86B2F492456}"/>
          </ac:spMkLst>
        </pc:spChg>
        <pc:spChg chg="del">
          <ac:chgData name="최 동균" userId="2315d90a-5bf7-41c3-a15c-730c9f2ea84b" providerId="ADAL" clId="{9392A559-8FF1-4D64-8617-11798D600CE3}" dt="2024-06-07T04:54:47.466" v="400" actId="478"/>
          <ac:spMkLst>
            <pc:docMk/>
            <pc:sldMk cId="1107119557" sldId="263"/>
            <ac:spMk id="15" creationId="{7052DEE6-991E-492B-A9E1-402B09EDE2B0}"/>
          </ac:spMkLst>
        </pc:spChg>
        <pc:spChg chg="mod ord">
          <ac:chgData name="최 동균" userId="2315d90a-5bf7-41c3-a15c-730c9f2ea84b" providerId="ADAL" clId="{9392A559-8FF1-4D64-8617-11798D600CE3}" dt="2024-06-07T04:55:07.897" v="417" actId="1076"/>
          <ac:spMkLst>
            <pc:docMk/>
            <pc:sldMk cId="1107119557" sldId="263"/>
            <ac:spMk id="26" creationId="{EF99B04E-C446-4DD7-BE68-5E178294D2B4}"/>
          </ac:spMkLst>
        </pc:spChg>
        <pc:spChg chg="mod ord">
          <ac:chgData name="최 동균" userId="2315d90a-5bf7-41c3-a15c-730c9f2ea84b" providerId="ADAL" clId="{9392A559-8FF1-4D64-8617-11798D600CE3}" dt="2024-06-07T04:55:23.517" v="425" actId="1076"/>
          <ac:spMkLst>
            <pc:docMk/>
            <pc:sldMk cId="1107119557" sldId="263"/>
            <ac:spMk id="27" creationId="{1B5CF0E6-5944-4D55-8CBD-CF1224B22F9B}"/>
          </ac:spMkLst>
        </pc:spChg>
        <pc:spChg chg="del">
          <ac:chgData name="최 동균" userId="2315d90a-5bf7-41c3-a15c-730c9f2ea84b" providerId="ADAL" clId="{9392A559-8FF1-4D64-8617-11798D600CE3}" dt="2024-06-07T04:54:52.456" v="402" actId="478"/>
          <ac:spMkLst>
            <pc:docMk/>
            <pc:sldMk cId="1107119557" sldId="263"/>
            <ac:spMk id="37" creationId="{7B6034EE-A102-45F9-980E-456841562B5C}"/>
          </ac:spMkLst>
        </pc:spChg>
        <pc:graphicFrameChg chg="mod modGraphic">
          <ac:chgData name="최 동균" userId="2315d90a-5bf7-41c3-a15c-730c9f2ea84b" providerId="ADAL" clId="{9392A559-8FF1-4D64-8617-11798D600CE3}" dt="2024-06-07T04:57:22.655" v="477" actId="20577"/>
          <ac:graphicFrameMkLst>
            <pc:docMk/>
            <pc:sldMk cId="1107119557" sldId="263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9392A559-8FF1-4D64-8617-11798D600CE3}" dt="2024-06-07T05:11:57.770" v="703" actId="20577"/>
          <ac:graphicFrameMkLst>
            <pc:docMk/>
            <pc:sldMk cId="1107119557" sldId="263"/>
            <ac:graphicFrameMk id="20" creationId="{9A4BFAC3-393E-4986-AC37-9C88A9EF85D9}"/>
          </ac:graphicFrameMkLst>
        </pc:graphicFrameChg>
        <pc:picChg chg="del">
          <ac:chgData name="최 동균" userId="2315d90a-5bf7-41c3-a15c-730c9f2ea84b" providerId="ADAL" clId="{9392A559-8FF1-4D64-8617-11798D600CE3}" dt="2024-06-07T04:44:17.685" v="214" actId="478"/>
          <ac:picMkLst>
            <pc:docMk/>
            <pc:sldMk cId="1107119557" sldId="263"/>
            <ac:picMk id="3" creationId="{3A2E0227-5C69-4FB1-B67D-7D5EC1FEB57B}"/>
          </ac:picMkLst>
        </pc:picChg>
        <pc:picChg chg="del">
          <ac:chgData name="최 동균" userId="2315d90a-5bf7-41c3-a15c-730c9f2ea84b" providerId="ADAL" clId="{9392A559-8FF1-4D64-8617-11798D600CE3}" dt="2024-06-07T04:47:02.129" v="237" actId="478"/>
          <ac:picMkLst>
            <pc:docMk/>
            <pc:sldMk cId="1107119557" sldId="263"/>
            <ac:picMk id="12" creationId="{F30EEA90-8C57-4518-A802-4CA56E33554D}"/>
          </ac:picMkLst>
        </pc:picChg>
        <pc:picChg chg="del">
          <ac:chgData name="최 동균" userId="2315d90a-5bf7-41c3-a15c-730c9f2ea84b" providerId="ADAL" clId="{9392A559-8FF1-4D64-8617-11798D600CE3}" dt="2024-06-07T04:47:01.570" v="236" actId="478"/>
          <ac:picMkLst>
            <pc:docMk/>
            <pc:sldMk cId="1107119557" sldId="263"/>
            <ac:picMk id="13" creationId="{A06C1A85-5BAF-42F7-8525-339B0318C49A}"/>
          </ac:picMkLst>
        </pc:picChg>
        <pc:picChg chg="add mod">
          <ac:chgData name="최 동균" userId="2315d90a-5bf7-41c3-a15c-730c9f2ea84b" providerId="ADAL" clId="{9392A559-8FF1-4D64-8617-11798D600CE3}" dt="2024-06-07T04:44:43.664" v="227" actId="1076"/>
          <ac:picMkLst>
            <pc:docMk/>
            <pc:sldMk cId="1107119557" sldId="263"/>
            <ac:picMk id="16" creationId="{74986F6C-FE25-42B6-8BC1-B07A67E252D9}"/>
          </ac:picMkLst>
        </pc:picChg>
        <pc:picChg chg="del">
          <ac:chgData name="최 동균" userId="2315d90a-5bf7-41c3-a15c-730c9f2ea84b" providerId="ADAL" clId="{9392A559-8FF1-4D64-8617-11798D600CE3}" dt="2024-06-07T04:47:02.669" v="238" actId="478"/>
          <ac:picMkLst>
            <pc:docMk/>
            <pc:sldMk cId="1107119557" sldId="263"/>
            <ac:picMk id="17" creationId="{E030692F-6D5C-4964-8C60-7E477F9ECB97}"/>
          </ac:picMkLst>
        </pc:picChg>
        <pc:picChg chg="add mod">
          <ac:chgData name="최 동균" userId="2315d90a-5bf7-41c3-a15c-730c9f2ea84b" providerId="ADAL" clId="{9392A559-8FF1-4D64-8617-11798D600CE3}" dt="2024-06-07T04:47:07.139" v="243" actId="14100"/>
          <ac:picMkLst>
            <pc:docMk/>
            <pc:sldMk cId="1107119557" sldId="263"/>
            <ac:picMk id="23" creationId="{1F96D649-2AE1-42F9-95F3-6FA2C666AFFE}"/>
          </ac:picMkLst>
        </pc:picChg>
        <pc:picChg chg="del">
          <ac:chgData name="최 동균" userId="2315d90a-5bf7-41c3-a15c-730c9f2ea84b" providerId="ADAL" clId="{9392A559-8FF1-4D64-8617-11798D600CE3}" dt="2024-06-07T04:54:46.184" v="399" actId="478"/>
          <ac:picMkLst>
            <pc:docMk/>
            <pc:sldMk cId="1107119557" sldId="263"/>
            <ac:picMk id="24" creationId="{ABAEC90D-18D9-421B-9DB2-6E2581399E74}"/>
          </ac:picMkLst>
        </pc:picChg>
        <pc:picChg chg="add mod">
          <ac:chgData name="최 동균" userId="2315d90a-5bf7-41c3-a15c-730c9f2ea84b" providerId="ADAL" clId="{9392A559-8FF1-4D64-8617-11798D600CE3}" dt="2024-06-07T04:55:19.996" v="424" actId="1076"/>
          <ac:picMkLst>
            <pc:docMk/>
            <pc:sldMk cId="1107119557" sldId="263"/>
            <ac:picMk id="28" creationId="{9BE533F2-2085-4703-B53A-87239E382357}"/>
          </ac:picMkLst>
        </pc:picChg>
        <pc:picChg chg="del">
          <ac:chgData name="최 동균" userId="2315d90a-5bf7-41c3-a15c-730c9f2ea84b" providerId="ADAL" clId="{9392A559-8FF1-4D64-8617-11798D600CE3}" dt="2024-06-07T04:44:16.564" v="213" actId="478"/>
          <ac:picMkLst>
            <pc:docMk/>
            <pc:sldMk cId="1107119557" sldId="263"/>
            <ac:picMk id="29" creationId="{6BAF3B38-3309-491C-912A-14A7EB958D8E}"/>
          </ac:picMkLst>
        </pc:picChg>
        <pc:picChg chg="del">
          <ac:chgData name="최 동균" userId="2315d90a-5bf7-41c3-a15c-730c9f2ea84b" providerId="ADAL" clId="{9392A559-8FF1-4D64-8617-11798D600CE3}" dt="2024-06-07T04:47:03.354" v="239" actId="478"/>
          <ac:picMkLst>
            <pc:docMk/>
            <pc:sldMk cId="1107119557" sldId="263"/>
            <ac:picMk id="30" creationId="{517C7517-6ECB-4A0E-B06F-53F19385E6B5}"/>
          </ac:picMkLst>
        </pc:picChg>
        <pc:picChg chg="del">
          <ac:chgData name="최 동균" userId="2315d90a-5bf7-41c3-a15c-730c9f2ea84b" providerId="ADAL" clId="{9392A559-8FF1-4D64-8617-11798D600CE3}" dt="2024-06-07T04:44:18.517" v="215" actId="478"/>
          <ac:picMkLst>
            <pc:docMk/>
            <pc:sldMk cId="1107119557" sldId="263"/>
            <ac:picMk id="36" creationId="{E08FA2EF-5AF5-42D9-9277-9B513E71B6C2}"/>
          </ac:picMkLst>
        </pc:picChg>
      </pc:sldChg>
      <pc:sldChg chg="addSp delSp modSp add mod">
        <pc:chgData name="최 동균" userId="2315d90a-5bf7-41c3-a15c-730c9f2ea84b" providerId="ADAL" clId="{9392A559-8FF1-4D64-8617-11798D600CE3}" dt="2024-06-21T06:12:29.989" v="1957" actId="20577"/>
        <pc:sldMkLst>
          <pc:docMk/>
          <pc:sldMk cId="2240387369" sldId="263"/>
        </pc:sldMkLst>
        <pc:spChg chg="mod">
          <ac:chgData name="최 동균" userId="2315d90a-5bf7-41c3-a15c-730c9f2ea84b" providerId="ADAL" clId="{9392A559-8FF1-4D64-8617-11798D600CE3}" dt="2024-06-21T06:12:29.989" v="1957" actId="20577"/>
          <ac:spMkLst>
            <pc:docMk/>
            <pc:sldMk cId="2240387369" sldId="263"/>
            <ac:spMk id="5" creationId="{28925381-DA9F-454B-A2BC-E86B2F492456}"/>
          </ac:spMkLst>
        </pc:spChg>
        <pc:spChg chg="mod ord">
          <ac:chgData name="최 동균" userId="2315d90a-5bf7-41c3-a15c-730c9f2ea84b" providerId="ADAL" clId="{9392A559-8FF1-4D64-8617-11798D600CE3}" dt="2024-06-21T06:08:10.109" v="1719" actId="1037"/>
          <ac:spMkLst>
            <pc:docMk/>
            <pc:sldMk cId="2240387369" sldId="263"/>
            <ac:spMk id="15" creationId="{7052DEE6-991E-492B-A9E1-402B09EDE2B0}"/>
          </ac:spMkLst>
        </pc:spChg>
        <pc:graphicFrameChg chg="modGraphic">
          <ac:chgData name="최 동균" userId="2315d90a-5bf7-41c3-a15c-730c9f2ea84b" providerId="ADAL" clId="{9392A559-8FF1-4D64-8617-11798D600CE3}" dt="2024-06-21T05:59:40.798" v="1505" actId="20577"/>
          <ac:graphicFrameMkLst>
            <pc:docMk/>
            <pc:sldMk cId="2240387369" sldId="263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9392A559-8FF1-4D64-8617-11798D600CE3}" dt="2024-06-21T06:02:09.389" v="1594" actId="20577"/>
          <ac:graphicFrameMkLst>
            <pc:docMk/>
            <pc:sldMk cId="2240387369" sldId="263"/>
            <ac:graphicFrameMk id="20" creationId="{9A4BFAC3-393E-4986-AC37-9C88A9EF85D9}"/>
          </ac:graphicFrameMkLst>
        </pc:graphicFrameChg>
        <pc:picChg chg="del">
          <ac:chgData name="최 동균" userId="2315d90a-5bf7-41c3-a15c-730c9f2ea84b" providerId="ADAL" clId="{9392A559-8FF1-4D64-8617-11798D600CE3}" dt="2024-06-21T06:03:18.122" v="1599" actId="478"/>
          <ac:picMkLst>
            <pc:docMk/>
            <pc:sldMk cId="2240387369" sldId="263"/>
            <ac:picMk id="3" creationId="{733211C5-9E01-48AA-B6DE-EF9BA81AB49A}"/>
          </ac:picMkLst>
        </pc:picChg>
        <pc:picChg chg="add mod">
          <ac:chgData name="최 동균" userId="2315d90a-5bf7-41c3-a15c-730c9f2ea84b" providerId="ADAL" clId="{9392A559-8FF1-4D64-8617-11798D600CE3}" dt="2024-06-21T06:03:24.640" v="1604" actId="1076"/>
          <ac:picMkLst>
            <pc:docMk/>
            <pc:sldMk cId="2240387369" sldId="263"/>
            <ac:picMk id="12" creationId="{044FA8F6-EEF9-41D5-82C4-75C1497B4841}"/>
          </ac:picMkLst>
        </pc:picChg>
        <pc:picChg chg="add mod">
          <ac:chgData name="최 동균" userId="2315d90a-5bf7-41c3-a15c-730c9f2ea84b" providerId="ADAL" clId="{9392A559-8FF1-4D64-8617-11798D600CE3}" dt="2024-06-21T06:03:39.398" v="1610" actId="1076"/>
          <ac:picMkLst>
            <pc:docMk/>
            <pc:sldMk cId="2240387369" sldId="263"/>
            <ac:picMk id="16" creationId="{B6126D9B-6677-4441-9A12-D35D6520CF93}"/>
          </ac:picMkLst>
        </pc:picChg>
        <pc:picChg chg="add mod">
          <ac:chgData name="최 동균" userId="2315d90a-5bf7-41c3-a15c-730c9f2ea84b" providerId="ADAL" clId="{9392A559-8FF1-4D64-8617-11798D600CE3}" dt="2024-06-21T06:07:59.506" v="1711" actId="1037"/>
          <ac:picMkLst>
            <pc:docMk/>
            <pc:sldMk cId="2240387369" sldId="263"/>
            <ac:picMk id="22" creationId="{9A1BC749-34E2-40F6-8B66-2DBF6E4471D9}"/>
          </ac:picMkLst>
        </pc:picChg>
        <pc:picChg chg="del">
          <ac:chgData name="최 동균" userId="2315d90a-5bf7-41c3-a15c-730c9f2ea84b" providerId="ADAL" clId="{9392A559-8FF1-4D64-8617-11798D600CE3}" dt="2024-06-21T06:07:43.151" v="1693" actId="478"/>
          <ac:picMkLst>
            <pc:docMk/>
            <pc:sldMk cId="2240387369" sldId="263"/>
            <ac:picMk id="28" creationId="{9BB730CE-A61D-4A44-B98F-2C9BBA226B28}"/>
          </ac:picMkLst>
        </pc:picChg>
      </pc:sldChg>
      <pc:sldChg chg="addSp delSp modSp del mod">
        <pc:chgData name="최 동균" userId="2315d90a-5bf7-41c3-a15c-730c9f2ea84b" providerId="ADAL" clId="{9392A559-8FF1-4D64-8617-11798D600CE3}" dt="2024-06-21T05:58:24.247" v="1435" actId="47"/>
        <pc:sldMkLst>
          <pc:docMk/>
          <pc:sldMk cId="2575274527" sldId="264"/>
        </pc:sldMkLst>
        <pc:spChg chg="mod">
          <ac:chgData name="최 동균" userId="2315d90a-5bf7-41c3-a15c-730c9f2ea84b" providerId="ADAL" clId="{9392A559-8FF1-4D64-8617-11798D600CE3}" dt="2024-06-07T05:08:43.831" v="664" actId="20577"/>
          <ac:spMkLst>
            <pc:docMk/>
            <pc:sldMk cId="2575274527" sldId="264"/>
            <ac:spMk id="5" creationId="{28925381-DA9F-454B-A2BC-E86B2F492456}"/>
          </ac:spMkLst>
        </pc:spChg>
        <pc:spChg chg="del">
          <ac:chgData name="최 동균" userId="2315d90a-5bf7-41c3-a15c-730c9f2ea84b" providerId="ADAL" clId="{9392A559-8FF1-4D64-8617-11798D600CE3}" dt="2024-06-07T05:07:08.786" v="632" actId="478"/>
          <ac:spMkLst>
            <pc:docMk/>
            <pc:sldMk cId="2575274527" sldId="264"/>
            <ac:spMk id="15" creationId="{7052DEE6-991E-492B-A9E1-402B09EDE2B0}"/>
          </ac:spMkLst>
        </pc:spChg>
        <pc:spChg chg="mod">
          <ac:chgData name="최 동균" userId="2315d90a-5bf7-41c3-a15c-730c9f2ea84b" providerId="ADAL" clId="{9392A559-8FF1-4D64-8617-11798D600CE3}" dt="2024-06-07T05:01:36.607" v="613" actId="20577"/>
          <ac:spMkLst>
            <pc:docMk/>
            <pc:sldMk cId="2575274527" sldId="264"/>
            <ac:spMk id="21" creationId="{EF301A5F-2222-4C41-89BE-7B64ECC7C01E}"/>
          </ac:spMkLst>
        </pc:spChg>
        <pc:spChg chg="ord">
          <ac:chgData name="최 동균" userId="2315d90a-5bf7-41c3-a15c-730c9f2ea84b" providerId="ADAL" clId="{9392A559-8FF1-4D64-8617-11798D600CE3}" dt="2024-06-07T05:07:05.038" v="629" actId="167"/>
          <ac:spMkLst>
            <pc:docMk/>
            <pc:sldMk cId="2575274527" sldId="264"/>
            <ac:spMk id="26" creationId="{EF99B04E-C446-4DD7-BE68-5E178294D2B4}"/>
          </ac:spMkLst>
        </pc:spChg>
        <pc:spChg chg="del">
          <ac:chgData name="최 동균" userId="2315d90a-5bf7-41c3-a15c-730c9f2ea84b" providerId="ADAL" clId="{9392A559-8FF1-4D64-8617-11798D600CE3}" dt="2024-06-07T05:07:06.466" v="630" actId="478"/>
          <ac:spMkLst>
            <pc:docMk/>
            <pc:sldMk cId="2575274527" sldId="264"/>
            <ac:spMk id="27" creationId="{1B5CF0E6-5944-4D55-8CBD-CF1224B22F9B}"/>
          </ac:spMkLst>
        </pc:spChg>
        <pc:spChg chg="mod ord">
          <ac:chgData name="최 동균" userId="2315d90a-5bf7-41c3-a15c-730c9f2ea84b" providerId="ADAL" clId="{9392A559-8FF1-4D64-8617-11798D600CE3}" dt="2024-06-07T05:07:27.462" v="640" actId="1076"/>
          <ac:spMkLst>
            <pc:docMk/>
            <pc:sldMk cId="2575274527" sldId="264"/>
            <ac:spMk id="28" creationId="{B6B26472-0E09-4D9E-84BB-D5D50300F328}"/>
          </ac:spMkLst>
        </pc:spChg>
        <pc:spChg chg="del">
          <ac:chgData name="최 동균" userId="2315d90a-5bf7-41c3-a15c-730c9f2ea84b" providerId="ADAL" clId="{9392A559-8FF1-4D64-8617-11798D600CE3}" dt="2024-06-07T05:07:07.296" v="631" actId="478"/>
          <ac:spMkLst>
            <pc:docMk/>
            <pc:sldMk cId="2575274527" sldId="264"/>
            <ac:spMk id="37" creationId="{7B6034EE-A102-45F9-980E-456841562B5C}"/>
          </ac:spMkLst>
        </pc:spChg>
        <pc:graphicFrameChg chg="mod modGraphic">
          <ac:chgData name="최 동균" userId="2315d90a-5bf7-41c3-a15c-730c9f2ea84b" providerId="ADAL" clId="{9392A559-8FF1-4D64-8617-11798D600CE3}" dt="2024-06-07T05:11:22" v="699"/>
          <ac:graphicFrameMkLst>
            <pc:docMk/>
            <pc:sldMk cId="2575274527" sldId="264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9392A559-8FF1-4D64-8617-11798D600CE3}" dt="2024-06-07T05:11:08.346" v="698" actId="20577"/>
          <ac:graphicFrameMkLst>
            <pc:docMk/>
            <pc:sldMk cId="2575274527" sldId="264"/>
            <ac:graphicFrameMk id="20" creationId="{9A4BFAC3-393E-4986-AC37-9C88A9EF85D9}"/>
          </ac:graphicFrameMkLst>
        </pc:graphicFrameChg>
        <pc:picChg chg="del">
          <ac:chgData name="최 동균" userId="2315d90a-5bf7-41c3-a15c-730c9f2ea84b" providerId="ADAL" clId="{9392A559-8FF1-4D64-8617-11798D600CE3}" dt="2024-06-07T05:01:07.524" v="573" actId="478"/>
          <ac:picMkLst>
            <pc:docMk/>
            <pc:sldMk cId="2575274527" sldId="264"/>
            <ac:picMk id="3" creationId="{0BB8BC1D-0FCB-4748-BB13-5BCCAD3A9FE2}"/>
          </ac:picMkLst>
        </pc:picChg>
        <pc:picChg chg="del">
          <ac:chgData name="최 동균" userId="2315d90a-5bf7-41c3-a15c-730c9f2ea84b" providerId="ADAL" clId="{9392A559-8FF1-4D64-8617-11798D600CE3}" dt="2024-06-07T05:01:08.724" v="575" actId="478"/>
          <ac:picMkLst>
            <pc:docMk/>
            <pc:sldMk cId="2575274527" sldId="264"/>
            <ac:picMk id="12" creationId="{F30EEA90-8C57-4518-A802-4CA56E33554D}"/>
          </ac:picMkLst>
        </pc:picChg>
        <pc:picChg chg="del">
          <ac:chgData name="최 동균" userId="2315d90a-5bf7-41c3-a15c-730c9f2ea84b" providerId="ADAL" clId="{9392A559-8FF1-4D64-8617-11798D600CE3}" dt="2024-06-07T05:03:40.459" v="615" actId="478"/>
          <ac:picMkLst>
            <pc:docMk/>
            <pc:sldMk cId="2575274527" sldId="264"/>
            <ac:picMk id="13" creationId="{0A18DD58-43F5-4ED5-B56C-5C5C8C2AD18A}"/>
          </ac:picMkLst>
        </pc:picChg>
        <pc:picChg chg="add mod">
          <ac:chgData name="최 동균" userId="2315d90a-5bf7-41c3-a15c-730c9f2ea84b" providerId="ADAL" clId="{9392A559-8FF1-4D64-8617-11798D600CE3}" dt="2024-06-07T05:03:50.903" v="620" actId="1076"/>
          <ac:picMkLst>
            <pc:docMk/>
            <pc:sldMk cId="2575274527" sldId="264"/>
            <ac:picMk id="16" creationId="{B25AF01C-25BB-461A-807E-8801C97EC723}"/>
          </ac:picMkLst>
        </pc:picChg>
        <pc:picChg chg="del">
          <ac:chgData name="최 동균" userId="2315d90a-5bf7-41c3-a15c-730c9f2ea84b" providerId="ADAL" clId="{9392A559-8FF1-4D64-8617-11798D600CE3}" dt="2024-06-07T05:01:09.363" v="576" actId="478"/>
          <ac:picMkLst>
            <pc:docMk/>
            <pc:sldMk cId="2575274527" sldId="264"/>
            <ac:picMk id="17" creationId="{E030692F-6D5C-4964-8C60-7E477F9ECB97}"/>
          </ac:picMkLst>
        </pc:picChg>
        <pc:picChg chg="del">
          <ac:chgData name="최 동균" userId="2315d90a-5bf7-41c3-a15c-730c9f2ea84b" providerId="ADAL" clId="{9392A559-8FF1-4D64-8617-11798D600CE3}" dt="2024-06-07T05:01:08.132" v="574" actId="478"/>
          <ac:picMkLst>
            <pc:docMk/>
            <pc:sldMk cId="2575274527" sldId="264"/>
            <ac:picMk id="22" creationId="{E8B8E99F-3BA5-4BF0-8164-EBB69B17EB9E}"/>
          </ac:picMkLst>
        </pc:picChg>
        <pc:picChg chg="del">
          <ac:chgData name="최 동균" userId="2315d90a-5bf7-41c3-a15c-730c9f2ea84b" providerId="ADAL" clId="{9392A559-8FF1-4D64-8617-11798D600CE3}" dt="2024-06-07T05:03:39.064" v="614" actId="478"/>
          <ac:picMkLst>
            <pc:docMk/>
            <pc:sldMk cId="2575274527" sldId="264"/>
            <ac:picMk id="23" creationId="{7C9B734F-45EA-487D-A36F-486265A1E21F}"/>
          </ac:picMkLst>
        </pc:picChg>
        <pc:picChg chg="add del">
          <ac:chgData name="최 동균" userId="2315d90a-5bf7-41c3-a15c-730c9f2ea84b" providerId="ADAL" clId="{9392A559-8FF1-4D64-8617-11798D600CE3}" dt="2024-06-07T05:07:03.570" v="628" actId="478"/>
          <ac:picMkLst>
            <pc:docMk/>
            <pc:sldMk cId="2575274527" sldId="264"/>
            <ac:picMk id="25" creationId="{2A826F65-8C98-4A63-9A85-394991F355BB}"/>
          </ac:picMkLst>
        </pc:picChg>
        <pc:picChg chg="del">
          <ac:chgData name="최 동균" userId="2315d90a-5bf7-41c3-a15c-730c9f2ea84b" providerId="ADAL" clId="{9392A559-8FF1-4D64-8617-11798D600CE3}" dt="2024-06-07T05:06:58.375" v="625" actId="478"/>
          <ac:picMkLst>
            <pc:docMk/>
            <pc:sldMk cId="2575274527" sldId="264"/>
            <ac:picMk id="29" creationId="{80F9951C-7B63-4D62-81A5-FB0C092702AC}"/>
          </ac:picMkLst>
        </pc:picChg>
        <pc:picChg chg="del">
          <ac:chgData name="최 동균" userId="2315d90a-5bf7-41c3-a15c-730c9f2ea84b" providerId="ADAL" clId="{9392A559-8FF1-4D64-8617-11798D600CE3}" dt="2024-06-07T05:01:10.020" v="577" actId="478"/>
          <ac:picMkLst>
            <pc:docMk/>
            <pc:sldMk cId="2575274527" sldId="264"/>
            <ac:picMk id="30" creationId="{517C7517-6ECB-4A0E-B06F-53F19385E6B5}"/>
          </ac:picMkLst>
        </pc:picChg>
        <pc:picChg chg="add mod">
          <ac:chgData name="최 동균" userId="2315d90a-5bf7-41c3-a15c-730c9f2ea84b" providerId="ADAL" clId="{9392A559-8FF1-4D64-8617-11798D600CE3}" dt="2024-06-07T05:07:30.324" v="641" actId="14100"/>
          <ac:picMkLst>
            <pc:docMk/>
            <pc:sldMk cId="2575274527" sldId="264"/>
            <ac:picMk id="31" creationId="{0F6F46BB-AF7A-402C-BC27-D303372B25DE}"/>
          </ac:picMkLst>
        </pc:picChg>
      </pc:sldChg>
      <pc:sldChg chg="addSp delSp modSp add mod">
        <pc:chgData name="최 동균" userId="2315d90a-5bf7-41c3-a15c-730c9f2ea84b" providerId="ADAL" clId="{9392A559-8FF1-4D64-8617-11798D600CE3}" dt="2024-06-21T06:12:33.450" v="1959" actId="20577"/>
        <pc:sldMkLst>
          <pc:docMk/>
          <pc:sldMk cId="3853554678" sldId="264"/>
        </pc:sldMkLst>
        <pc:spChg chg="mod">
          <ac:chgData name="최 동균" userId="2315d90a-5bf7-41c3-a15c-730c9f2ea84b" providerId="ADAL" clId="{9392A559-8FF1-4D64-8617-11798D600CE3}" dt="2024-06-21T06:12:33.450" v="1959" actId="20577"/>
          <ac:spMkLst>
            <pc:docMk/>
            <pc:sldMk cId="3853554678" sldId="264"/>
            <ac:spMk id="5" creationId="{28925381-DA9F-454B-A2BC-E86B2F492456}"/>
          </ac:spMkLst>
        </pc:spChg>
        <pc:spChg chg="mod ord">
          <ac:chgData name="최 동균" userId="2315d90a-5bf7-41c3-a15c-730c9f2ea84b" providerId="ADAL" clId="{9392A559-8FF1-4D64-8617-11798D600CE3}" dt="2024-06-21T06:12:23.353" v="1955" actId="1076"/>
          <ac:spMkLst>
            <pc:docMk/>
            <pc:sldMk cId="3853554678" sldId="264"/>
            <ac:spMk id="15" creationId="{7052DEE6-991E-492B-A9E1-402B09EDE2B0}"/>
          </ac:spMkLst>
        </pc:spChg>
        <pc:graphicFrameChg chg="mod modGraphic">
          <ac:chgData name="최 동균" userId="2315d90a-5bf7-41c3-a15c-730c9f2ea84b" providerId="ADAL" clId="{9392A559-8FF1-4D64-8617-11798D600CE3}" dt="2024-06-21T06:09:29.866" v="1810"/>
          <ac:graphicFrameMkLst>
            <pc:docMk/>
            <pc:sldMk cId="3853554678" sldId="264"/>
            <ac:graphicFrameMk id="6" creationId="{3BC72EEC-B371-4E97-BD4A-EB07A17488AB}"/>
          </ac:graphicFrameMkLst>
        </pc:graphicFrameChg>
        <pc:graphicFrameChg chg="modGraphic">
          <ac:chgData name="최 동균" userId="2315d90a-5bf7-41c3-a15c-730c9f2ea84b" providerId="ADAL" clId="{9392A559-8FF1-4D64-8617-11798D600CE3}" dt="2024-06-21T06:10:22.765" v="1913" actId="20577"/>
          <ac:graphicFrameMkLst>
            <pc:docMk/>
            <pc:sldMk cId="3853554678" sldId="264"/>
            <ac:graphicFrameMk id="20" creationId="{9A4BFAC3-393E-4986-AC37-9C88A9EF85D9}"/>
          </ac:graphicFrameMkLst>
        </pc:graphicFrameChg>
        <pc:picChg chg="add mod">
          <ac:chgData name="최 동균" userId="2315d90a-5bf7-41c3-a15c-730c9f2ea84b" providerId="ADAL" clId="{9392A559-8FF1-4D64-8617-11798D600CE3}" dt="2024-06-21T06:11:08.017" v="1927" actId="1035"/>
          <ac:picMkLst>
            <pc:docMk/>
            <pc:sldMk cId="3853554678" sldId="264"/>
            <ac:picMk id="3" creationId="{A376D887-7212-498B-A953-A9FE9474FC6E}"/>
          </ac:picMkLst>
        </pc:picChg>
        <pc:picChg chg="del">
          <ac:chgData name="최 동균" userId="2315d90a-5bf7-41c3-a15c-730c9f2ea84b" providerId="ADAL" clId="{9392A559-8FF1-4D64-8617-11798D600CE3}" dt="2024-06-21T06:11:12.279" v="1928" actId="478"/>
          <ac:picMkLst>
            <pc:docMk/>
            <pc:sldMk cId="3853554678" sldId="264"/>
            <ac:picMk id="12" creationId="{044FA8F6-EEF9-41D5-82C4-75C1497B4841}"/>
          </ac:picMkLst>
        </pc:picChg>
        <pc:picChg chg="del">
          <ac:chgData name="최 동균" userId="2315d90a-5bf7-41c3-a15c-730c9f2ea84b" providerId="ADAL" clId="{9392A559-8FF1-4D64-8617-11798D600CE3}" dt="2024-06-21T06:10:54.073" v="1917" actId="478"/>
          <ac:picMkLst>
            <pc:docMk/>
            <pc:sldMk cId="3853554678" sldId="264"/>
            <ac:picMk id="16" creationId="{B6126D9B-6677-4441-9A12-D35D6520CF93}"/>
          </ac:picMkLst>
        </pc:picChg>
        <pc:picChg chg="add mod">
          <ac:chgData name="최 동균" userId="2315d90a-5bf7-41c3-a15c-730c9f2ea84b" providerId="ADAL" clId="{9392A559-8FF1-4D64-8617-11798D600CE3}" dt="2024-06-21T06:11:26.990" v="1943" actId="14100"/>
          <ac:picMkLst>
            <pc:docMk/>
            <pc:sldMk cId="3853554678" sldId="264"/>
            <ac:picMk id="17" creationId="{B6BCBE33-D59B-49B8-A0BC-FD801AEC9CA1}"/>
          </ac:picMkLst>
        </pc:picChg>
        <pc:picChg chg="del">
          <ac:chgData name="최 동균" userId="2315d90a-5bf7-41c3-a15c-730c9f2ea84b" providerId="ADAL" clId="{9392A559-8FF1-4D64-8617-11798D600CE3}" dt="2024-06-21T06:11:53.163" v="1946" actId="478"/>
          <ac:picMkLst>
            <pc:docMk/>
            <pc:sldMk cId="3853554678" sldId="264"/>
            <ac:picMk id="22" creationId="{9A1BC749-34E2-40F6-8B66-2DBF6E4471D9}"/>
          </ac:picMkLst>
        </pc:picChg>
        <pc:picChg chg="add del mod">
          <ac:chgData name="최 동균" userId="2315d90a-5bf7-41c3-a15c-730c9f2ea84b" providerId="ADAL" clId="{9392A559-8FF1-4D64-8617-11798D600CE3}" dt="2024-06-21T06:12:02.308" v="1950" actId="478"/>
          <ac:picMkLst>
            <pc:docMk/>
            <pc:sldMk cId="3853554678" sldId="264"/>
            <ac:picMk id="24" creationId="{583162CB-86FA-4906-BDD9-5510821D3D3D}"/>
          </ac:picMkLst>
        </pc:picChg>
        <pc:picChg chg="add mod">
          <ac:chgData name="최 동균" userId="2315d90a-5bf7-41c3-a15c-730c9f2ea84b" providerId="ADAL" clId="{9392A559-8FF1-4D64-8617-11798D600CE3}" dt="2024-06-21T06:12:15.436" v="1953" actId="1076"/>
          <ac:picMkLst>
            <pc:docMk/>
            <pc:sldMk cId="3853554678" sldId="264"/>
            <ac:picMk id="27" creationId="{527B0548-2BDC-40CC-A6E6-B9633552EAAF}"/>
          </ac:picMkLst>
        </pc:picChg>
      </pc:sldChg>
    </pc:docChg>
  </pc:docChgLst>
  <pc:docChgLst>
    <pc:chgData name="최 동균" userId="2315d90a-5bf7-41c3-a15c-730c9f2ea84b" providerId="ADAL" clId="{162D79FF-19D7-4D1C-9650-D3300D5C2B14}"/>
    <pc:docChg chg="undo custSel modSld">
      <pc:chgData name="최 동균" userId="2315d90a-5bf7-41c3-a15c-730c9f2ea84b" providerId="ADAL" clId="{162D79FF-19D7-4D1C-9650-D3300D5C2B14}" dt="2024-08-25T08:19:05.044" v="136" actId="20577"/>
      <pc:docMkLst>
        <pc:docMk/>
      </pc:docMkLst>
      <pc:sldChg chg="delSp modSp mod">
        <pc:chgData name="최 동균" userId="2315d90a-5bf7-41c3-a15c-730c9f2ea84b" providerId="ADAL" clId="{162D79FF-19D7-4D1C-9650-D3300D5C2B14}" dt="2024-08-24T19:36:02.068" v="72" actId="14734"/>
        <pc:sldMkLst>
          <pc:docMk/>
          <pc:sldMk cId="2563051333" sldId="261"/>
        </pc:sldMkLst>
        <pc:spChg chg="del mod">
          <ac:chgData name="최 동균" userId="2315d90a-5bf7-41c3-a15c-730c9f2ea84b" providerId="ADAL" clId="{162D79FF-19D7-4D1C-9650-D3300D5C2B14}" dt="2024-08-24T19:35:52.862" v="70" actId="478"/>
          <ac:spMkLst>
            <pc:docMk/>
            <pc:sldMk cId="2563051333" sldId="261"/>
            <ac:spMk id="2" creationId="{4BA61217-602B-4D88-B45C-0CBEDE15DD2A}"/>
          </ac:spMkLst>
        </pc:spChg>
        <pc:graphicFrameChg chg="mod modGraphic">
          <ac:chgData name="최 동균" userId="2315d90a-5bf7-41c3-a15c-730c9f2ea84b" providerId="ADAL" clId="{162D79FF-19D7-4D1C-9650-D3300D5C2B14}" dt="2024-08-24T19:36:02.068" v="72" actId="14734"/>
          <ac:graphicFrameMkLst>
            <pc:docMk/>
            <pc:sldMk cId="2563051333" sldId="261"/>
            <ac:graphicFrameMk id="8" creationId="{7CDA55BD-FC59-4FCA-8537-E08143A4D2AD}"/>
          </ac:graphicFrameMkLst>
        </pc:graphicFrameChg>
        <pc:picChg chg="mod">
          <ac:chgData name="최 동균" userId="2315d90a-5bf7-41c3-a15c-730c9f2ea84b" providerId="ADAL" clId="{162D79FF-19D7-4D1C-9650-D3300D5C2B14}" dt="2024-08-24T19:35:01.548" v="57" actId="962"/>
          <ac:picMkLst>
            <pc:docMk/>
            <pc:sldMk cId="2563051333" sldId="261"/>
            <ac:picMk id="4" creationId="{951F73F6-E987-4E24-8225-DA3DBE7189A8}"/>
          </ac:picMkLst>
        </pc:picChg>
        <pc:picChg chg="mod">
          <ac:chgData name="최 동균" userId="2315d90a-5bf7-41c3-a15c-730c9f2ea84b" providerId="ADAL" clId="{162D79FF-19D7-4D1C-9650-D3300D5C2B14}" dt="2024-08-24T19:35:05.115" v="58" actId="962"/>
          <ac:picMkLst>
            <pc:docMk/>
            <pc:sldMk cId="2563051333" sldId="261"/>
            <ac:picMk id="6" creationId="{8F78BB52-35B9-4934-BF5B-DE6C658C8976}"/>
          </ac:picMkLst>
        </pc:picChg>
      </pc:sldChg>
      <pc:sldChg chg="delSp modSp mod">
        <pc:chgData name="최 동균" userId="2315d90a-5bf7-41c3-a15c-730c9f2ea84b" providerId="ADAL" clId="{162D79FF-19D7-4D1C-9650-D3300D5C2B14}" dt="2024-08-25T08:19:05.044" v="136" actId="20577"/>
        <pc:sldMkLst>
          <pc:docMk/>
          <pc:sldMk cId="3853554678" sldId="264"/>
        </pc:sldMkLst>
        <pc:spChg chg="mod">
          <ac:chgData name="최 동균" userId="2315d90a-5bf7-41c3-a15c-730c9f2ea84b" providerId="ADAL" clId="{162D79FF-19D7-4D1C-9650-D3300D5C2B14}" dt="2024-08-24T19:37:09.796" v="82" actId="962"/>
          <ac:spMkLst>
            <pc:docMk/>
            <pc:sldMk cId="3853554678" sldId="264"/>
            <ac:spMk id="5" creationId="{28925381-DA9F-454B-A2BC-E86B2F492456}"/>
          </ac:spMkLst>
        </pc:spChg>
        <pc:spChg chg="mod">
          <ac:chgData name="최 동균" userId="2315d90a-5bf7-41c3-a15c-730c9f2ea84b" providerId="ADAL" clId="{162D79FF-19D7-4D1C-9650-D3300D5C2B14}" dt="2024-08-24T19:36:52.512" v="79" actId="962"/>
          <ac:spMkLst>
            <pc:docMk/>
            <pc:sldMk cId="3853554678" sldId="264"/>
            <ac:spMk id="7" creationId="{7BACDBD5-5055-40B6-8A75-26387CD39888}"/>
          </ac:spMkLst>
        </pc:spChg>
        <pc:spChg chg="mod">
          <ac:chgData name="최 동균" userId="2315d90a-5bf7-41c3-a15c-730c9f2ea84b" providerId="ADAL" clId="{162D79FF-19D7-4D1C-9650-D3300D5C2B14}" dt="2024-08-24T19:36:34.170" v="76" actId="962"/>
          <ac:spMkLst>
            <pc:docMk/>
            <pc:sldMk cId="3853554678" sldId="264"/>
            <ac:spMk id="11" creationId="{573CD25F-2379-4E17-A19C-82D52E59D83D}"/>
          </ac:spMkLst>
        </pc:spChg>
        <pc:spChg chg="mod">
          <ac:chgData name="최 동균" userId="2315d90a-5bf7-41c3-a15c-730c9f2ea84b" providerId="ADAL" clId="{162D79FF-19D7-4D1C-9650-D3300D5C2B14}" dt="2024-08-25T08:19:00.816" v="127" actId="207"/>
          <ac:spMkLst>
            <pc:docMk/>
            <pc:sldMk cId="3853554678" sldId="264"/>
            <ac:spMk id="14" creationId="{B594B2D1-C008-4FA1-9AB5-C2782650C3B3}"/>
          </ac:spMkLst>
        </pc:spChg>
        <pc:spChg chg="del mod">
          <ac:chgData name="최 동균" userId="2315d90a-5bf7-41c3-a15c-730c9f2ea84b" providerId="ADAL" clId="{162D79FF-19D7-4D1C-9650-D3300D5C2B14}" dt="2024-08-23T14:10:31.090" v="8" actId="478"/>
          <ac:spMkLst>
            <pc:docMk/>
            <pc:sldMk cId="3853554678" sldId="264"/>
            <ac:spMk id="15" creationId="{7052DEE6-991E-492B-A9E1-402B09EDE2B0}"/>
          </ac:spMkLst>
        </pc:spChg>
        <pc:spChg chg="mod">
          <ac:chgData name="최 동균" userId="2315d90a-5bf7-41c3-a15c-730c9f2ea84b" providerId="ADAL" clId="{162D79FF-19D7-4D1C-9650-D3300D5C2B14}" dt="2024-08-24T19:36:22.215" v="74" actId="962"/>
          <ac:spMkLst>
            <pc:docMk/>
            <pc:sldMk cId="3853554678" sldId="264"/>
            <ac:spMk id="19" creationId="{079F7534-11A7-4667-A3C2-AA335E0CBA1B}"/>
          </ac:spMkLst>
        </pc:spChg>
        <pc:spChg chg="mod">
          <ac:chgData name="최 동균" userId="2315d90a-5bf7-41c3-a15c-730c9f2ea84b" providerId="ADAL" clId="{162D79FF-19D7-4D1C-9650-D3300D5C2B14}" dt="2024-08-25T08:19:05.044" v="136" actId="20577"/>
          <ac:spMkLst>
            <pc:docMk/>
            <pc:sldMk cId="3853554678" sldId="264"/>
            <ac:spMk id="21" creationId="{EF301A5F-2222-4C41-89BE-7B64ECC7C01E}"/>
          </ac:spMkLst>
        </pc:spChg>
        <pc:spChg chg="mod">
          <ac:chgData name="최 동균" userId="2315d90a-5bf7-41c3-a15c-730c9f2ea84b" providerId="ADAL" clId="{162D79FF-19D7-4D1C-9650-D3300D5C2B14}" dt="2024-08-24T19:32:31.363" v="56" actId="962"/>
          <ac:spMkLst>
            <pc:docMk/>
            <pc:sldMk cId="3853554678" sldId="264"/>
            <ac:spMk id="26" creationId="{EF99B04E-C446-4DD7-BE68-5E178294D2B4}"/>
          </ac:spMkLst>
        </pc:spChg>
        <pc:graphicFrameChg chg="mod modGraphic">
          <ac:chgData name="최 동균" userId="2315d90a-5bf7-41c3-a15c-730c9f2ea84b" providerId="ADAL" clId="{162D79FF-19D7-4D1C-9650-D3300D5C2B14}" dt="2024-08-24T19:36:56.730" v="80" actId="962"/>
          <ac:graphicFrameMkLst>
            <pc:docMk/>
            <pc:sldMk cId="3853554678" sldId="264"/>
            <ac:graphicFrameMk id="6" creationId="{3BC72EEC-B371-4E97-BD4A-EB07A17488AB}"/>
          </ac:graphicFrameMkLst>
        </pc:graphicFrameChg>
        <pc:graphicFrameChg chg="mod modGraphic">
          <ac:chgData name="최 동균" userId="2315d90a-5bf7-41c3-a15c-730c9f2ea84b" providerId="ADAL" clId="{162D79FF-19D7-4D1C-9650-D3300D5C2B14}" dt="2024-08-24T19:36:25.625" v="75" actId="962"/>
          <ac:graphicFrameMkLst>
            <pc:docMk/>
            <pc:sldMk cId="3853554678" sldId="264"/>
            <ac:graphicFrameMk id="20" creationId="{9A4BFAC3-393E-4986-AC37-9C88A9EF85D9}"/>
          </ac:graphicFrameMkLst>
        </pc:graphicFrameChg>
        <pc:picChg chg="del mod">
          <ac:chgData name="최 동균" userId="2315d90a-5bf7-41c3-a15c-730c9f2ea84b" providerId="ADAL" clId="{162D79FF-19D7-4D1C-9650-D3300D5C2B14}" dt="2024-08-24T05:31:33.477" v="49" actId="478"/>
          <ac:picMkLst>
            <pc:docMk/>
            <pc:sldMk cId="3853554678" sldId="264"/>
            <ac:picMk id="3" creationId="{A376D887-7212-498B-A953-A9FE9474FC6E}"/>
          </ac:picMkLst>
        </pc:picChg>
        <pc:picChg chg="mod">
          <ac:chgData name="최 동균" userId="2315d90a-5bf7-41c3-a15c-730c9f2ea84b" providerId="ADAL" clId="{162D79FF-19D7-4D1C-9650-D3300D5C2B14}" dt="2024-08-24T19:36:43.747" v="78" actId="962"/>
          <ac:picMkLst>
            <pc:docMk/>
            <pc:sldMk cId="3853554678" sldId="264"/>
            <ac:picMk id="9" creationId="{15FBE2B6-B74C-4BE2-B781-4B27A1F3BCA6}"/>
          </ac:picMkLst>
        </pc:picChg>
        <pc:picChg chg="mod">
          <ac:chgData name="최 동균" userId="2315d90a-5bf7-41c3-a15c-730c9f2ea84b" providerId="ADAL" clId="{162D79FF-19D7-4D1C-9650-D3300D5C2B14}" dt="2024-08-24T19:36:40.076" v="77" actId="962"/>
          <ac:picMkLst>
            <pc:docMk/>
            <pc:sldMk cId="3853554678" sldId="264"/>
            <ac:picMk id="10" creationId="{376C69DB-AE8C-47CC-A90C-802AEEC9BBFC}"/>
          </ac:picMkLst>
        </pc:picChg>
        <pc:picChg chg="del mod">
          <ac:chgData name="최 동균" userId="2315d90a-5bf7-41c3-a15c-730c9f2ea84b" providerId="ADAL" clId="{162D79FF-19D7-4D1C-9650-D3300D5C2B14}" dt="2024-08-24T05:31:32.341" v="48" actId="478"/>
          <ac:picMkLst>
            <pc:docMk/>
            <pc:sldMk cId="3853554678" sldId="264"/>
            <ac:picMk id="17" creationId="{B6BCBE33-D59B-49B8-A0BC-FD801AEC9CA1}"/>
          </ac:picMkLst>
        </pc:picChg>
        <pc:picChg chg="del mod">
          <ac:chgData name="최 동균" userId="2315d90a-5bf7-41c3-a15c-730c9f2ea84b" providerId="ADAL" clId="{162D79FF-19D7-4D1C-9650-D3300D5C2B14}" dt="2024-08-24T05:31:33.810" v="50" actId="478"/>
          <ac:picMkLst>
            <pc:docMk/>
            <pc:sldMk cId="3853554678" sldId="264"/>
            <ac:picMk id="27" creationId="{527B0548-2BDC-40CC-A6E6-B9633552EAA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8202AA-B856-40E4-A49B-3E32C7BA8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000DB-46E8-482A-BED5-0F8DF685E0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A949BD-103C-49CA-8150-439C3D365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47052D-81A0-4C97-BA5C-3D80B6F0C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88296F-CAA5-48AC-882B-2B1DFEAEA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683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7AD646-9684-4557-AEE2-806FD258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CFE643-1D05-42DD-8A5D-F4EFEE36C4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CB43C5-7716-45ED-BEE3-1A4F1C3B5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C1E72-61A1-4E08-92EC-E70995B4E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5E9F7C-106F-4EF0-89A8-D374785B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859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E4972A-B4ED-46F1-B320-9913BB1B6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1D1B52-D5AA-467B-AC7D-6C8BBC9B1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091A89-AD2B-4CD4-8CA2-768D2570C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9AB3F7-CF2B-4A57-A344-6D4B1E905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2B43E1-0741-42FC-A616-4BFFAE842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479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AB13B4-531E-4B92-BCD5-53923A761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E32363-A076-4463-B86A-EF615940C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99027A-4D12-4365-A463-716AE08FD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BC3084-592A-43AF-992D-5785642F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5D7C24-828D-4A4D-BB1F-4E3D87CC9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5834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BB5B8-A0E2-4286-9AAD-819B64EF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3D7FC-0A9B-4E15-BE2F-0B3949BB4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B7A559-E396-4780-84BA-8B420A0DD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393E3-564D-42C5-B608-24BBABEF9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685320-7BBA-41FF-8603-DA207BDC5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065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821D7-AF57-4CCE-8F0E-178CBFBF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15116-8212-4F17-BD20-0FE7291C0A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C42601-8440-4CBB-BBBF-4B2FBF53B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74949-BE9F-403A-9C95-7D9379772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02D249-B421-436F-813D-DC5E5E558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CA17256-B19A-4F3D-83AE-90DD58A98D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826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45F19E-CA66-4831-9F57-FE36125CB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5CA5B0-F2ED-49CD-A05C-42E9C902A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A62F8D-D35F-4782-B574-F6E2BA9F4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BA707D-667D-42E0-8AF0-B3BF2F3664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218ADBE-F532-419B-A471-2B03B7FE28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9D1CA02-E2D0-442A-BD6E-8B72D2C05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A9E49E-12C1-4A86-A7A3-403AE3320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0DED62-A261-44BE-91D7-1DD4E91C9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15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A63C1E-0468-4C59-8D68-4A1FC4130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CAF1DC4-AA61-459E-AFDE-B5DDAAB1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EC8D60-5B24-4985-B19B-ECC04FE01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C7103-A278-41E8-A675-1B1BAA6C8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931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A2E321B-2F3E-4EA9-90A6-92712F21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2579FD-33ED-4F60-9529-015D5CC28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1B75983-CED9-4331-BEAE-0FE1FB1E4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100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AEDC05-3883-4313-9E14-A6299595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E724E6-B0A7-4418-8C70-A5D629C83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E820A8-4952-47CB-846E-98F6718DA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38FB01-481F-46F7-AB61-A0E15EDA6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A2595-664E-463F-89DE-74ED74E37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4DB796-4B72-4BF4-ACEA-B5220C8AF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1624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F7BF71-413F-4CF4-A81D-4C5D18178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587EDD-F77E-48A6-9CD2-8472EE85D3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FC84D7-DF05-43A3-9E7B-9CD24328A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2AE9C6-0384-49FB-A0AC-E78D420BD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8C874-D5F1-4975-A6BE-3304128ED390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2EB341-243E-4B96-BCF6-226224653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87443E-A28B-44ED-8170-8F24ED9C4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4666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5175B17-7CEB-4E6F-91CF-3F57E0267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C905C2-5DD2-4E85-B73C-FFDD09E2E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01223E-A7C5-465B-81F8-46F75E684B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08C874-D5F1-4975-A6BE-3304128ED390}" type="datetimeFigureOut">
              <a:rPr lang="ko-KR" altLang="en-US" smtClean="0"/>
              <a:t>2024-09-02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310642-8A95-4D46-A081-A2D295401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6CA173-01D6-4E8A-BC00-C8C76BCB30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1913C-A44F-4CDF-A973-3CEA96F31F0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5853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배경이미지">
            <a:extLst>
              <a:ext uri="{FF2B5EF4-FFF2-40B4-BE49-F238E27FC236}">
                <a16:creationId xmlns:a16="http://schemas.microsoft.com/office/drawing/2014/main" id="{951F73F6-E987-4E24-8225-DA3DBE7189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-1"/>
            <a:ext cx="12192000" cy="6861223"/>
          </a:xfrm>
          <a:prstGeom prst="rect">
            <a:avLst/>
          </a:prstGeom>
        </p:spPr>
      </p:pic>
      <p:pic>
        <p:nvPicPr>
          <p:cNvPr id="6" name="대형로고">
            <a:extLst>
              <a:ext uri="{FF2B5EF4-FFF2-40B4-BE49-F238E27FC236}">
                <a16:creationId xmlns:a16="http://schemas.microsoft.com/office/drawing/2014/main" id="{8F78BB52-35B9-4934-BF5B-DE6C658C8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5841" y="1080765"/>
            <a:ext cx="5460317" cy="2142726"/>
          </a:xfrm>
          <a:prstGeom prst="rect">
            <a:avLst/>
          </a:prstGeom>
        </p:spPr>
      </p:pic>
      <p:graphicFrame>
        <p:nvGraphicFramePr>
          <p:cNvPr id="8" name="고객명/이름">
            <a:extLst>
              <a:ext uri="{FF2B5EF4-FFF2-40B4-BE49-F238E27FC236}">
                <a16:creationId xmlns:a16="http://schemas.microsoft.com/office/drawing/2014/main" id="{7CDA55BD-FC59-4FCA-8537-E08143A4D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93694"/>
              </p:ext>
            </p:extLst>
          </p:nvPr>
        </p:nvGraphicFramePr>
        <p:xfrm>
          <a:off x="2523350" y="5137155"/>
          <a:ext cx="5572026" cy="4247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301">
                  <a:extLst>
                    <a:ext uri="{9D8B030D-6E8A-4147-A177-3AD203B41FA5}">
                      <a16:colId xmlns:a16="http://schemas.microsoft.com/office/drawing/2014/main" val="1056136497"/>
                    </a:ext>
                  </a:extLst>
                </a:gridCol>
                <a:gridCol w="4641725">
                  <a:extLst>
                    <a:ext uri="{9D8B030D-6E8A-4147-A177-3AD203B41FA5}">
                      <a16:colId xmlns:a16="http://schemas.microsoft.com/office/drawing/2014/main" val="1437573004"/>
                    </a:ext>
                  </a:extLst>
                </a:gridCol>
              </a:tblGrid>
              <a:tr h="424746">
                <a:tc>
                  <a:txBody>
                    <a:bodyPr/>
                    <a:lstStyle/>
                    <a:p>
                      <a:pPr algn="r" latinLnBrk="1"/>
                      <a:r>
                        <a:rPr lang="ja-JP" altLang="en-US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顧客名</a:t>
                      </a:r>
                      <a:endParaRPr lang="ko-KR" altLang="en-US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dirty="0">
                        <a:latin typeface="Meiryo UI" panose="020B0604030504040204" pitchFamily="34" charset="-128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731861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051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11B8C00-E59D-4F42-AB93-2D4CDC5A6788}"/>
              </a:ext>
            </a:extLst>
          </p:cNvPr>
          <p:cNvCxnSpPr/>
          <p:nvPr/>
        </p:nvCxnSpPr>
        <p:spPr>
          <a:xfrm>
            <a:off x="0" y="412105"/>
            <a:ext cx="1219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물건명">
            <a:extLst>
              <a:ext uri="{FF2B5EF4-FFF2-40B4-BE49-F238E27FC236}">
                <a16:creationId xmlns:a16="http://schemas.microsoft.com/office/drawing/2014/main" id="{28925381-DA9F-454B-A2BC-E86B2F492456}"/>
              </a:ext>
            </a:extLst>
          </p:cNvPr>
          <p:cNvSpPr txBox="1"/>
          <p:nvPr/>
        </p:nvSpPr>
        <p:spPr>
          <a:xfrm>
            <a:off x="35506" y="71019"/>
            <a:ext cx="1215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ja-JP" altLang="en-US" dirty="0">
                <a:ea typeface="+mj-ea"/>
              </a:rPr>
              <a:t>　　　　　　　　　　　　　　</a:t>
            </a:r>
            <a:r>
              <a:rPr lang="en-US" altLang="ko-KR" dirty="0">
                <a:ea typeface="+mj-ea"/>
              </a:rPr>
              <a:t>No.3 [</a:t>
            </a:r>
            <a:r>
              <a:rPr lang="ko-KR" altLang="en-US" dirty="0">
                <a:ea typeface="+mj-ea"/>
              </a:rPr>
              <a:t>서초구</a:t>
            </a:r>
            <a:r>
              <a:rPr lang="en-US" altLang="ko-KR" dirty="0">
                <a:ea typeface="+mj-ea"/>
              </a:rPr>
              <a:t>] </a:t>
            </a:r>
            <a:r>
              <a:rPr lang="ko-KR" altLang="en-US" dirty="0" err="1">
                <a:ea typeface="+mj-ea"/>
              </a:rPr>
              <a:t>현대썬앤빌서초</a:t>
            </a:r>
            <a:r>
              <a:rPr lang="ja-JP" altLang="en-US" dirty="0">
                <a:ea typeface="+mj-ea"/>
              </a:rPr>
              <a:t> </a:t>
            </a:r>
            <a:r>
              <a:rPr lang="en-US" altLang="ko-KR" dirty="0">
                <a:ea typeface="+mj-ea"/>
              </a:rPr>
              <a:t>(</a:t>
            </a:r>
            <a:r>
              <a:rPr lang="ko-KR" altLang="en-US" dirty="0">
                <a:ea typeface="+mj-ea"/>
                <a:cs typeface="Meiryo UI" panose="020B0604030504040204" pitchFamily="34" charset="-128"/>
              </a:rPr>
              <a:t>오피스텔</a:t>
            </a:r>
            <a:r>
              <a:rPr lang="en-US" altLang="ko-KR" dirty="0">
                <a:ea typeface="+mj-ea"/>
              </a:rPr>
              <a:t>)</a:t>
            </a:r>
            <a:endParaRPr lang="ko-KR" altLang="en-US" dirty="0">
              <a:ea typeface="+mj-ea"/>
            </a:endParaRPr>
          </a:p>
        </p:txBody>
      </p:sp>
      <p:graphicFrame>
        <p:nvGraphicFramePr>
          <p:cNvPr id="6" name="단지정보표">
            <a:extLst>
              <a:ext uri="{FF2B5EF4-FFF2-40B4-BE49-F238E27FC236}">
                <a16:creationId xmlns:a16="http://schemas.microsoft.com/office/drawing/2014/main" id="{3BC72EEC-B371-4E97-BD4A-EB07A17488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526826"/>
              </p:ext>
            </p:extLst>
          </p:nvPr>
        </p:nvGraphicFramePr>
        <p:xfrm>
          <a:off x="204366" y="3530261"/>
          <a:ext cx="3648544" cy="2375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4498">
                  <a:extLst>
                    <a:ext uri="{9D8B030D-6E8A-4147-A177-3AD203B41FA5}">
                      <a16:colId xmlns:a16="http://schemas.microsoft.com/office/drawing/2014/main" val="2189807127"/>
                    </a:ext>
                  </a:extLst>
                </a:gridCol>
                <a:gridCol w="2584046">
                  <a:extLst>
                    <a:ext uri="{9D8B030D-6E8A-4147-A177-3AD203B41FA5}">
                      <a16:colId xmlns:a16="http://schemas.microsoft.com/office/drawing/2014/main" val="2302253822"/>
                    </a:ext>
                  </a:extLst>
                </a:gridCol>
              </a:tblGrid>
              <a:tr h="601553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1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所在地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서울시 서초구 서초동 </a:t>
                      </a:r>
                      <a:r>
                        <a:rPr lang="en-US" altLang="ko-KR" sz="1100" b="0" kern="12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n-cs"/>
                        </a:rPr>
                        <a:t>1337-21</a:t>
                      </a:r>
                      <a:endParaRPr lang="ko-KR" altLang="en-US" sz="105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R="10800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32692"/>
                  </a:ext>
                </a:extLst>
              </a:tr>
              <a:tr h="443569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建築年度</a:t>
                      </a:r>
                      <a:endParaRPr lang="en-US" altLang="ko-KR" sz="1100" b="1" dirty="0">
                        <a:latin typeface="Meiryo UI" panose="020B0604030504040204" pitchFamily="34" charset="-128"/>
                        <a:ea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2015</a:t>
                      </a:r>
                      <a:r>
                        <a:rPr lang="ko-KR" altLang="en-US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년 </a:t>
                      </a:r>
                      <a:r>
                        <a:rPr lang="en-US" altLang="ko-KR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10</a:t>
                      </a:r>
                      <a:r>
                        <a:rPr lang="ko-KR" altLang="en-US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월</a:t>
                      </a:r>
                    </a:p>
                  </a:txBody>
                  <a:tcPr marR="10800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18774"/>
                  </a:ext>
                </a:extLst>
              </a:tr>
              <a:tr h="443569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世帯数</a:t>
                      </a:r>
                      <a:endParaRPr lang="ko-KR" altLang="en-US" sz="1100" b="1" dirty="0">
                        <a:latin typeface="Meiryo UI" panose="020B0604030504040204" pitchFamily="34" charset="-128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ja-JP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166</a:t>
                      </a:r>
                      <a:r>
                        <a:rPr lang="ko-KR" altLang="en-US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세대</a:t>
                      </a: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097344"/>
                  </a:ext>
                </a:extLst>
              </a:tr>
              <a:tr h="443569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総階数</a:t>
                      </a:r>
                      <a:endParaRPr lang="ko-KR" altLang="en-US" sz="1100" b="1" dirty="0">
                        <a:latin typeface="Meiryo UI" panose="020B0604030504040204" pitchFamily="34" charset="-128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>
                          <a:effectLst/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17</a:t>
                      </a:r>
                      <a:r>
                        <a:rPr lang="ko-KR" altLang="en-US" sz="1100" dirty="0">
                          <a:effectLst/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층</a:t>
                      </a:r>
                      <a:endParaRPr lang="ko-KR" altLang="en-US" sz="1100" dirty="0">
                        <a:latin typeface="+mj-ea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67630"/>
                  </a:ext>
                </a:extLst>
              </a:tr>
              <a:tr h="443569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1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  <a:cs typeface="Meiryo UI" panose="020B0604030504040204" pitchFamily="34" charset="-128"/>
                        </a:rPr>
                        <a:t>暖房</a:t>
                      </a:r>
                      <a:endParaRPr lang="ko-KR" altLang="en-US" sz="1100" b="1" dirty="0">
                        <a:latin typeface="Meiryo UI" panose="020B0604030504040204" pitchFamily="34" charset="-128"/>
                        <a:ea typeface="+mj-ea"/>
                        <a:cs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latin typeface="+mj-ea"/>
                          <a:ea typeface="+mj-ea"/>
                          <a:cs typeface="Meiryo UI" panose="020B0604030504040204" pitchFamily="34" charset="-128"/>
                        </a:rPr>
                        <a:t>개별난방</a:t>
                      </a: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69739"/>
                  </a:ext>
                </a:extLst>
              </a:tr>
            </a:tbl>
          </a:graphicData>
        </a:graphic>
      </p:graphicFrame>
      <p:sp>
        <p:nvSpPr>
          <p:cNvPr id="7" name="단지정보">
            <a:extLst>
              <a:ext uri="{FF2B5EF4-FFF2-40B4-BE49-F238E27FC236}">
                <a16:creationId xmlns:a16="http://schemas.microsoft.com/office/drawing/2014/main" id="{7BACDBD5-5055-40B6-8A75-26387CD39888}"/>
              </a:ext>
            </a:extLst>
          </p:cNvPr>
          <p:cNvSpPr txBox="1"/>
          <p:nvPr/>
        </p:nvSpPr>
        <p:spPr>
          <a:xfrm>
            <a:off x="204366" y="489106"/>
            <a:ext cx="190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団地情報</a:t>
            </a:r>
            <a:endParaRPr lang="ko-KR" altLang="en-US" sz="1600" dirty="0">
              <a:latin typeface="Meiryo UI" panose="020B0604030504040204" pitchFamily="34" charset="-128"/>
              <a:ea typeface="+mj-ea"/>
              <a:cs typeface="Meiryo UI" panose="020B0604030504040204" pitchFamily="34" charset="-128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DC81D42A-C8A1-4477-BAE8-9B236BD86B0A}"/>
              </a:ext>
            </a:extLst>
          </p:cNvPr>
          <p:cNvCxnSpPr/>
          <p:nvPr/>
        </p:nvCxnSpPr>
        <p:spPr>
          <a:xfrm>
            <a:off x="0" y="6031684"/>
            <a:ext cx="12192000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회사로고" descr="그리기이(가) 표시된 사진&#10;&#10;자동 생성된 설명">
            <a:extLst>
              <a:ext uri="{FF2B5EF4-FFF2-40B4-BE49-F238E27FC236}">
                <a16:creationId xmlns:a16="http://schemas.microsoft.com/office/drawing/2014/main" id="{15FBE2B6-B74C-4BE2-B781-4B27A1F3B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327" y="6064060"/>
            <a:ext cx="2284510" cy="743794"/>
          </a:xfrm>
          <a:prstGeom prst="rect">
            <a:avLst/>
          </a:prstGeom>
        </p:spPr>
      </p:pic>
      <p:pic>
        <p:nvPicPr>
          <p:cNvPr id="10" name="글로벌부동산" descr="음식이(가) 표시된 사진&#10;&#10;자동 생성된 설명">
            <a:extLst>
              <a:ext uri="{FF2B5EF4-FFF2-40B4-BE49-F238E27FC236}">
                <a16:creationId xmlns:a16="http://schemas.microsoft.com/office/drawing/2014/main" id="{376C69DB-AE8C-47CC-A90C-802AEEC9B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83" y="6101620"/>
            <a:ext cx="1035422" cy="732112"/>
          </a:xfrm>
          <a:prstGeom prst="rect">
            <a:avLst/>
          </a:prstGeom>
        </p:spPr>
      </p:pic>
      <p:sp>
        <p:nvSpPr>
          <p:cNvPr id="11" name="회사정보">
            <a:extLst>
              <a:ext uri="{FF2B5EF4-FFF2-40B4-BE49-F238E27FC236}">
                <a16:creationId xmlns:a16="http://schemas.microsoft.com/office/drawing/2014/main" id="{573CD25F-2379-4E17-A19C-82D52E59D83D}"/>
              </a:ext>
            </a:extLst>
          </p:cNvPr>
          <p:cNvSpPr txBox="1"/>
          <p:nvPr/>
        </p:nvSpPr>
        <p:spPr>
          <a:xfrm>
            <a:off x="3990109" y="6236843"/>
            <a:ext cx="813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ソウル市江南区江南大路</a:t>
            </a:r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455</a:t>
            </a:r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棟</a:t>
            </a:r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5</a:t>
            </a:r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階</a:t>
            </a:r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508</a:t>
            </a:r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号</a:t>
            </a:r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瑞草洞、江南テヨンデシアンルーブ</a:t>
            </a:r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ニューファースト不動産仲介法人</a:t>
            </a:r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, </a:t>
            </a:r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公認仲介士代表 </a:t>
            </a:r>
            <a:r>
              <a:rPr lang="en-US" altLang="ko-KR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: </a:t>
            </a:r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チェボキョン</a:t>
            </a:r>
            <a:r>
              <a:rPr lang="ko-KR" altLang="en-US" sz="1200" b="1" dirty="0">
                <a:latin typeface="Meiryo UI" panose="020B0604030504040204" pitchFamily="34" charset="-128"/>
              </a:rPr>
              <a:t> </a:t>
            </a:r>
            <a:r>
              <a:rPr lang="en-US" altLang="ja-JP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/</a:t>
            </a:r>
            <a:r>
              <a:rPr lang="ja-JP" altLang="en-US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lang="en-US" altLang="ko-KR" sz="1200" b="1" dirty="0">
                <a:latin typeface="Meiryo UI" panose="020B0604030504040204" pitchFamily="34" charset="-128"/>
                <a:ea typeface="Meiryo UI" panose="020B0604030504040204" pitchFamily="34" charset="-128"/>
              </a:rPr>
              <a:t>Office : 02-3662-8818 Fax : 02-3662-8844</a:t>
            </a:r>
            <a:endParaRPr lang="ko-KR" altLang="en-US" sz="1200" b="1" dirty="0">
              <a:latin typeface="Meiryo UI" panose="020B0604030504040204" pitchFamily="34" charset="-128"/>
            </a:endParaRPr>
          </a:p>
        </p:txBody>
      </p:sp>
      <p:sp>
        <p:nvSpPr>
          <p:cNvPr id="14" name="단지사진">
            <a:extLst>
              <a:ext uri="{FF2B5EF4-FFF2-40B4-BE49-F238E27FC236}">
                <a16:creationId xmlns:a16="http://schemas.microsoft.com/office/drawing/2014/main" id="{B594B2D1-C008-4FA1-9AB5-C2782650C3B3}"/>
              </a:ext>
            </a:extLst>
          </p:cNvPr>
          <p:cNvSpPr/>
          <p:nvPr/>
        </p:nvSpPr>
        <p:spPr>
          <a:xfrm>
            <a:off x="204366" y="854065"/>
            <a:ext cx="3648544" cy="2606261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j-ea"/>
                <a:ea typeface="+mj-ea"/>
              </a:rPr>
              <a:t>수동 추가해주세요</a:t>
            </a:r>
            <a:r>
              <a:rPr lang="en-US" altLang="ko-KR" dirty="0">
                <a:solidFill>
                  <a:schemeClr val="tx1"/>
                </a:solidFill>
                <a:latin typeface="+mj-ea"/>
                <a:ea typeface="+mj-ea"/>
              </a:rPr>
              <a:t>!</a:t>
            </a:r>
            <a:endParaRPr lang="ko-KR" altLang="en-US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7FD1D3D-A5A3-449F-AF25-0501BB059335}"/>
              </a:ext>
            </a:extLst>
          </p:cNvPr>
          <p:cNvCxnSpPr/>
          <p:nvPr/>
        </p:nvCxnSpPr>
        <p:spPr>
          <a:xfrm>
            <a:off x="4050492" y="412105"/>
            <a:ext cx="0" cy="5619579"/>
          </a:xfrm>
          <a:prstGeom prst="line">
            <a:avLst/>
          </a:prstGeom>
          <a:ln w="1905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물건정보">
            <a:extLst>
              <a:ext uri="{FF2B5EF4-FFF2-40B4-BE49-F238E27FC236}">
                <a16:creationId xmlns:a16="http://schemas.microsoft.com/office/drawing/2014/main" id="{079F7534-11A7-4667-A3C2-AA335E0CBA1B}"/>
              </a:ext>
            </a:extLst>
          </p:cNvPr>
          <p:cNvSpPr txBox="1"/>
          <p:nvPr/>
        </p:nvSpPr>
        <p:spPr>
          <a:xfrm>
            <a:off x="4248075" y="487761"/>
            <a:ext cx="1908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rPr>
              <a:t>物件情報</a:t>
            </a:r>
            <a:endParaRPr lang="ko-KR" altLang="en-US" sz="1600" dirty="0">
              <a:latin typeface="Meiryo UI" panose="020B0604030504040204" pitchFamily="34" charset="-128"/>
              <a:ea typeface="+mj-ea"/>
              <a:cs typeface="Meiryo UI" panose="020B0604030504040204" pitchFamily="34" charset="-128"/>
            </a:endParaRPr>
          </a:p>
        </p:txBody>
      </p:sp>
      <p:graphicFrame>
        <p:nvGraphicFramePr>
          <p:cNvPr id="20" name="물건정보표">
            <a:extLst>
              <a:ext uri="{FF2B5EF4-FFF2-40B4-BE49-F238E27FC236}">
                <a16:creationId xmlns:a16="http://schemas.microsoft.com/office/drawing/2014/main" id="{9A4BFAC3-393E-4986-AC37-9C88A9EF8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604766"/>
              </p:ext>
            </p:extLst>
          </p:nvPr>
        </p:nvGraphicFramePr>
        <p:xfrm>
          <a:off x="4248075" y="856521"/>
          <a:ext cx="4147130" cy="504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9965">
                  <a:extLst>
                    <a:ext uri="{9D8B030D-6E8A-4147-A177-3AD203B41FA5}">
                      <a16:colId xmlns:a16="http://schemas.microsoft.com/office/drawing/2014/main" val="2189807127"/>
                    </a:ext>
                  </a:extLst>
                </a:gridCol>
                <a:gridCol w="2937165">
                  <a:extLst>
                    <a:ext uri="{9D8B030D-6E8A-4147-A177-3AD203B41FA5}">
                      <a16:colId xmlns:a16="http://schemas.microsoft.com/office/drawing/2014/main" val="2302253822"/>
                    </a:ext>
                  </a:extLst>
                </a:gridCol>
              </a:tblGrid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棟</a:t>
                      </a:r>
                      <a:r>
                        <a:rPr lang="en-US" altLang="ja-JP" sz="12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ja-JP" altLang="en-US" sz="1200" b="1" dirty="0">
                          <a:solidFill>
                            <a:schemeClr val="tx1"/>
                          </a:solidFill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号</a:t>
                      </a:r>
                      <a:endParaRPr lang="en-US" altLang="ja-JP" sz="1200" b="1" dirty="0">
                        <a:solidFill>
                          <a:schemeClr val="tx1"/>
                        </a:solidFill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동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15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층</a:t>
                      </a:r>
                    </a:p>
                  </a:txBody>
                  <a:tcPr marR="10800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432692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契約面積</a:t>
                      </a:r>
                      <a:endParaRPr lang="en-US" altLang="ko-KR" sz="1200" b="1" dirty="0">
                        <a:latin typeface="Meiryo UI" panose="020B0604030504040204" pitchFamily="34" charset="-128"/>
                        <a:ea typeface="Meiryo UI" panose="020B0604030504040204" pitchFamily="34" charset="-128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46.15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㎡</a:t>
                      </a:r>
                      <a:r>
                        <a:rPr lang="en-US" altLang="ko-KR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/13.98</a:t>
                      </a:r>
                      <a:r>
                        <a:rPr lang="ja-JP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坪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718774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専用面積</a:t>
                      </a:r>
                      <a:endParaRPr lang="ko-KR" altLang="en-US" sz="12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26.12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㎡</a:t>
                      </a:r>
                      <a:r>
                        <a:rPr lang="en-US" altLang="ko-KR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/7.915</a:t>
                      </a:r>
                      <a:r>
                        <a:rPr lang="ja-JP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坪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097344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お部屋</a:t>
                      </a:r>
                      <a:r>
                        <a:rPr lang="en-US" altLang="ja-JP" sz="12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r>
                        <a:rPr lang="ja-JP" altLang="en-US" sz="12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浴室</a:t>
                      </a:r>
                      <a:endParaRPr lang="ko-KR" altLang="en-US" sz="12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1/1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2167630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2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保証金</a:t>
                      </a:r>
                      <a:r>
                        <a:rPr lang="en-US" altLang="ja-JP" sz="12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/</a:t>
                      </a:r>
                      <a:endParaRPr lang="ko-KR" altLang="en-US" sz="1200" b="1" dirty="0">
                        <a:latin typeface="Meiryo UI" panose="020B0604030504040204" pitchFamily="34" charset="-128"/>
                        <a:ea typeface="+mn-ea"/>
                      </a:endParaRPr>
                    </a:p>
                    <a:p>
                      <a:pPr algn="ctr" latinLnBrk="1"/>
                      <a:r>
                        <a:rPr lang="ja-JP" altLang="en-US" sz="12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賃貸料</a:t>
                      </a:r>
                      <a:endParaRPr lang="ko-KR" altLang="en-US" sz="12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3000/100(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만원</a:t>
                      </a:r>
                      <a:r>
                        <a:rPr lang="en-US" altLang="ja-JP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)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L="72000" marR="0" marT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69739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管理費</a:t>
                      </a:r>
                      <a:endParaRPr lang="ko-KR" altLang="en-US" sz="12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약 </a:t>
                      </a:r>
                      <a:r>
                        <a:rPr lang="en-US" altLang="ko-KR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15</a:t>
                      </a:r>
                      <a:r>
                        <a:rPr lang="ko-KR" altLang="en-US" sz="1400" dirty="0">
                          <a:effectLst/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만원</a:t>
                      </a:r>
                      <a:endParaRPr lang="ko-KR" altLang="en-US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R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409431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向き</a:t>
                      </a:r>
                      <a:endParaRPr lang="ko-KR" altLang="en-US" sz="12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서향</a:t>
                      </a:r>
                      <a:endParaRPr lang="en-US" altLang="ko-KR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R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3842869"/>
                  </a:ext>
                </a:extLst>
              </a:tr>
              <a:tr h="631195">
                <a:tc>
                  <a:txBody>
                    <a:bodyPr/>
                    <a:lstStyle/>
                    <a:p>
                      <a:pPr algn="ctr" latinLnBrk="1"/>
                      <a:r>
                        <a:rPr lang="ja-JP" altLang="en-US" sz="1200" b="1" dirty="0">
                          <a:latin typeface="Meiryo UI" panose="020B0604030504040204" pitchFamily="34" charset="-128"/>
                          <a:ea typeface="Meiryo UI" panose="020B0604030504040204" pitchFamily="34" charset="-128"/>
                        </a:rPr>
                        <a:t>備考</a:t>
                      </a:r>
                      <a:endParaRPr lang="ko-KR" altLang="en-US" sz="1200" b="1" dirty="0">
                        <a:latin typeface="Meiryo UI" panose="020B0604030504040204" pitchFamily="34" charset="-128"/>
                        <a:ea typeface="+mn-ea"/>
                      </a:endParaRPr>
                    </a:p>
                  </a:txBody>
                  <a:tcPr marT="108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입주 </a:t>
                      </a:r>
                      <a:r>
                        <a:rPr lang="en-US" altLang="ko-KR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7</a:t>
                      </a:r>
                      <a:r>
                        <a:rPr lang="ko-KR" altLang="en-US" sz="1400" dirty="0">
                          <a:latin typeface="+mn-ea"/>
                          <a:ea typeface="+mn-ea"/>
                          <a:cs typeface="Meiryo UI" panose="020B0604030504040204" pitchFamily="34" charset="-128"/>
                        </a:rPr>
                        <a:t>월말 이후 협의가능</a:t>
                      </a:r>
                      <a:endParaRPr lang="en-US" altLang="ko-KR" sz="1400" dirty="0">
                        <a:latin typeface="+mn-ea"/>
                        <a:ea typeface="+mn-ea"/>
                        <a:cs typeface="Meiryo UI" panose="020B0604030504040204" pitchFamily="34" charset="-128"/>
                      </a:endParaRPr>
                    </a:p>
                  </a:txBody>
                  <a:tcPr marR="108000" marB="7200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3477867"/>
                  </a:ext>
                </a:extLst>
              </a:tr>
            </a:tbl>
          </a:graphicData>
        </a:graphic>
      </p:graphicFrame>
      <p:sp>
        <p:nvSpPr>
          <p:cNvPr id="21" name="평면도">
            <a:extLst>
              <a:ext uri="{FF2B5EF4-FFF2-40B4-BE49-F238E27FC236}">
                <a16:creationId xmlns:a16="http://schemas.microsoft.com/office/drawing/2014/main" id="{EF301A5F-2222-4C41-89BE-7B64ECC7C01E}"/>
              </a:ext>
            </a:extLst>
          </p:cNvPr>
          <p:cNvSpPr/>
          <p:nvPr/>
        </p:nvSpPr>
        <p:spPr>
          <a:xfrm>
            <a:off x="8538251" y="854066"/>
            <a:ext cx="3449381" cy="2518764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+mj-ea"/>
              </a:rPr>
              <a:t>없음</a:t>
            </a:r>
          </a:p>
        </p:txBody>
      </p:sp>
      <p:sp>
        <p:nvSpPr>
          <p:cNvPr id="26" name="지도">
            <a:extLst>
              <a:ext uri="{FF2B5EF4-FFF2-40B4-BE49-F238E27FC236}">
                <a16:creationId xmlns:a16="http://schemas.microsoft.com/office/drawing/2014/main" id="{EF99B04E-C446-4DD7-BE68-5E178294D2B4}"/>
              </a:ext>
            </a:extLst>
          </p:cNvPr>
          <p:cNvSpPr/>
          <p:nvPr/>
        </p:nvSpPr>
        <p:spPr>
          <a:xfrm>
            <a:off x="8538250" y="3485172"/>
            <a:ext cx="3449382" cy="2420918"/>
          </a:xfrm>
          <a:prstGeom prst="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53554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E5F4C016E88D846B816136486833545" ma:contentTypeVersion="9" ma:contentTypeDescription="새 문서를 만듭니다." ma:contentTypeScope="" ma:versionID="11e8a19ce43343191815c41dfab140bd">
  <xsd:schema xmlns:xsd="http://www.w3.org/2001/XMLSchema" xmlns:xs="http://www.w3.org/2001/XMLSchema" xmlns:p="http://schemas.microsoft.com/office/2006/metadata/properties" xmlns:ns2="61a7c87f-2bec-4ae9-a011-175fa21a119a" xmlns:ns3="03c381f3-d774-49c0-b184-11244e92e779" targetNamespace="http://schemas.microsoft.com/office/2006/metadata/properties" ma:root="true" ma:fieldsID="3c4bc7dbc6f6a2bc7f9ea97fd5eaff9d" ns2:_="" ns3:_="">
    <xsd:import namespace="61a7c87f-2bec-4ae9-a011-175fa21a119a"/>
    <xsd:import namespace="03c381f3-d774-49c0-b184-11244e92e77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a7c87f-2bec-4ae9-a011-175fa21a11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c381f3-d774-49c0-b184-11244e92e779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EE165F9-30B3-4779-8DDA-13400048D90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BEE2781-A153-4B2C-9F1B-C3CEDF69D7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a7c87f-2bec-4ae9-a011-175fa21a119a"/>
    <ds:schemaRef ds:uri="03c381f3-d774-49c0-b184-11244e92e7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A097FB-A720-4561-9DC3-4C4DBE3B859D}">
  <ds:schemaRefs>
    <ds:schemaRef ds:uri="http://purl.org/dc/elements/1.1/"/>
    <ds:schemaRef ds:uri="http://schemas.microsoft.com/office/infopath/2007/PartnerControls"/>
    <ds:schemaRef ds:uri="http://purl.org/dc/dcmitype/"/>
    <ds:schemaRef ds:uri="61a7c87f-2bec-4ae9-a011-175fa21a119a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03c381f3-d774-49c0-b184-11244e92e779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1371</TotalTime>
  <Words>187</Words>
  <Application>Microsoft Office PowerPoint</Application>
  <PresentationFormat>와이드스크린</PresentationFormat>
  <Paragraphs>35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Meiryo UI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재우</dc:creator>
  <cp:lastModifiedBy>최 동균</cp:lastModifiedBy>
  <cp:revision>50</cp:revision>
  <cp:lastPrinted>2020-02-10T04:44:13Z</cp:lastPrinted>
  <dcterms:created xsi:type="dcterms:W3CDTF">2020-02-08T01:21:07Z</dcterms:created>
  <dcterms:modified xsi:type="dcterms:W3CDTF">2024-09-01T15:15:49Z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0x0101000E5F4C016E88D846B816136486833545</vt:lpwstr>
  </property>
</Properties>
</file>