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59" r:id="rId5"/>
    <p:sldId id="270" r:id="rId6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FD0"/>
    <a:srgbClr val="B94C6A"/>
    <a:srgbClr val="E15472"/>
    <a:srgbClr val="FDFFF7"/>
    <a:srgbClr val="FFFFE7"/>
    <a:srgbClr val="76B5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67" y="3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1359EEA5-69B4-4CD2-8D65-7E6C4A14CB77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CB76BFA-270A-427A-9B15-9FCD35381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83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623B1-5453-CEFF-153A-B3C9C8896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365F8D6-78DD-D9B3-5022-439075FEA3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703222-2BB2-E044-BC92-A16C15A62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dirty="0" err="1">
                <a:solidFill>
                  <a:srgbClr val="222222"/>
                </a:solidFill>
                <a:effectLst/>
                <a:latin typeface="NanumGothic" pitchFamily="2" charset="-127"/>
                <a:ea typeface="NanumGothic" pitchFamily="2" charset="-127"/>
              </a:rPr>
              <a:t>아노블리공인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Gothic" pitchFamily="2" charset="-127"/>
                <a:ea typeface="NanumGothic" pitchFamily="2" charset="-127"/>
              </a:rPr>
              <a:t>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Gothic" pitchFamily="2" charset="-127"/>
                <a:ea typeface="NanumGothic" pitchFamily="2" charset="-127"/>
              </a:rPr>
              <a:t>010-6762-4662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AC4C1C-391D-1833-7AEC-B1E88D1D1B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76BFA-270A-427A-9B15-9FCD3538138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745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52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4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34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94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88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5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78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74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51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31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82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DC044-9AF0-4B6B-9466-84361074D1D2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3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ver.me/5MVBh66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6E594-307E-5669-CDC6-0CE208973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xt_client_name">
            <a:extLst>
              <a:ext uri="{FF2B5EF4-FFF2-40B4-BE49-F238E27FC236}">
                <a16:creationId xmlns:a16="http://schemas.microsoft.com/office/drawing/2014/main" id="{41925666-D4B8-E949-1C20-338A5EE6C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885089"/>
              </p:ext>
            </p:extLst>
          </p:nvPr>
        </p:nvGraphicFramePr>
        <p:xfrm>
          <a:off x="2695724" y="6098246"/>
          <a:ext cx="4758021" cy="4113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58021">
                  <a:extLst>
                    <a:ext uri="{9D8B030D-6E8A-4147-A177-3AD203B41FA5}">
                      <a16:colId xmlns:a16="http://schemas.microsoft.com/office/drawing/2014/main" val="862583285"/>
                    </a:ext>
                  </a:extLst>
                </a:gridCol>
              </a:tblGrid>
              <a:tr h="411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고객명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64724"/>
                  </a:ext>
                </a:extLst>
              </a:tr>
            </a:tbl>
          </a:graphicData>
        </a:graphic>
      </p:graphicFrame>
      <p:sp>
        <p:nvSpPr>
          <p:cNvPr id="4" name="txt_company_name">
            <a:extLst>
              <a:ext uri="{FF2B5EF4-FFF2-40B4-BE49-F238E27FC236}">
                <a16:creationId xmlns:a16="http://schemas.microsoft.com/office/drawing/2014/main" id="{805A49A9-57F6-5582-29CB-D71755CE7915}"/>
              </a:ext>
            </a:extLst>
          </p:cNvPr>
          <p:cNvSpPr txBox="1"/>
          <p:nvPr/>
        </p:nvSpPr>
        <p:spPr>
          <a:xfrm>
            <a:off x="2729852" y="5625673"/>
            <a:ext cx="46897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GenEi M Gothic v2 Black" panose="020B0803020203020204" pitchFamily="34" charset="-128"/>
              </a:rPr>
              <a:t>{{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GenEi M Gothic v2 Black" panose="020B0803020203020204" pitchFamily="34" charset="-128"/>
              </a:rPr>
              <a:t>회사명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GenEi M Gothic v2 Black" panose="020B0803020203020204" pitchFamily="34" charset="-128"/>
              </a:rPr>
              <a:t>}}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  <a:cs typeface="GenEi M Gothic v2 Black" panose="020B0803020203020204" pitchFamily="34" charset="-128"/>
            </a:endParaRPr>
          </a:p>
        </p:txBody>
      </p:sp>
      <p:sp>
        <p:nvSpPr>
          <p:cNvPr id="6" name="txt_document_title">
            <a:extLst>
              <a:ext uri="{FF2B5EF4-FFF2-40B4-BE49-F238E27FC236}">
                <a16:creationId xmlns:a16="http://schemas.microsoft.com/office/drawing/2014/main" id="{5310A3AA-BD6B-059C-B26E-1C8E394CF479}"/>
              </a:ext>
            </a:extLst>
          </p:cNvPr>
          <p:cNvSpPr txBox="1"/>
          <p:nvPr/>
        </p:nvSpPr>
        <p:spPr>
          <a:xfrm>
            <a:off x="0" y="4026436"/>
            <a:ext cx="990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B94C6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GenEi M Gothic v2 Black" panose="020B0803020203020204" pitchFamily="34" charset="-128"/>
              </a:rPr>
              <a:t>{{</a:t>
            </a:r>
            <a:r>
              <a:rPr lang="ko-KR" altLang="en-US" sz="4000" b="1" dirty="0" err="1">
                <a:solidFill>
                  <a:srgbClr val="B94C6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GenEi M Gothic v2 Black" panose="020B0803020203020204" pitchFamily="34" charset="-128"/>
              </a:rPr>
              <a:t>문서명</a:t>
            </a:r>
            <a:r>
              <a:rPr lang="en-US" altLang="ko-KR" sz="4000" b="1" dirty="0">
                <a:solidFill>
                  <a:srgbClr val="B94C6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GenEi M Gothic v2 Black" panose="020B0803020203020204" pitchFamily="34" charset="-128"/>
              </a:rPr>
              <a:t>}}</a:t>
            </a:r>
            <a:endParaRPr lang="ko-KR" altLang="en-US" sz="4000" b="1" dirty="0">
              <a:solidFill>
                <a:srgbClr val="B94C6A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GenEi M Gothic v2 Black" panose="020B0803020203020204" pitchFamily="34" charset="-128"/>
            </a:endParaRPr>
          </a:p>
        </p:txBody>
      </p:sp>
      <p:pic>
        <p:nvPicPr>
          <p:cNvPr id="8" name="img_background" descr="지도의 핀">
            <a:extLst>
              <a:ext uri="{FF2B5EF4-FFF2-40B4-BE49-F238E27FC236}">
                <a16:creationId xmlns:a16="http://schemas.microsoft.com/office/drawing/2014/main" id="{39560C70-211F-BB90-E9BC-6B96B2757C1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3945297"/>
          </a:xfrm>
          <a:prstGeom prst="rect">
            <a:avLst/>
          </a:prstGeom>
        </p:spPr>
      </p:pic>
      <p:pic>
        <p:nvPicPr>
          <p:cNvPr id="3" name="img_company_logo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0467BAEC-3B1C-1F7B-F1C4-2A6E52002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159" y="85130"/>
            <a:ext cx="1177569" cy="38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7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26089-DB12-531F-1D1B-01EEE3D06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_property_page">
            <a:extLst>
              <a:ext uri="{FF2B5EF4-FFF2-40B4-BE49-F238E27FC236}">
                <a16:creationId xmlns:a16="http://schemas.microsoft.com/office/drawing/2014/main" id="{050C580A-0425-46E1-9144-3706BA9B661C}"/>
              </a:ext>
            </a:extLst>
          </p:cNvPr>
          <p:cNvSpPr txBox="1"/>
          <p:nvPr/>
        </p:nvSpPr>
        <p:spPr>
          <a:xfrm>
            <a:off x="4036291" y="6610698"/>
            <a:ext cx="1995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{{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매물순번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}}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xt_company_address">
            <a:extLst>
              <a:ext uri="{FF2B5EF4-FFF2-40B4-BE49-F238E27FC236}">
                <a16:creationId xmlns:a16="http://schemas.microsoft.com/office/drawing/2014/main" id="{1EBDFCFD-C574-9EF3-D6E9-78396AA2EECF}"/>
              </a:ext>
            </a:extLst>
          </p:cNvPr>
          <p:cNvSpPr txBox="1"/>
          <p:nvPr/>
        </p:nvSpPr>
        <p:spPr>
          <a:xfrm>
            <a:off x="130464" y="6269074"/>
            <a:ext cx="8394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서울본점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 서초구 강남대로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455, B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508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호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서초동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강남태영데시앙루브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Office : 02-3662-8818 / Fax : 02-3662-8844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동탄거점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경기도 화성시 동탄지성로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2, 409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호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반송동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동탄플래티넘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Office : 031-8077-9623 / Fax : 031-8077-9629</a:t>
            </a:r>
          </a:p>
        </p:txBody>
      </p:sp>
      <p:graphicFrame>
        <p:nvGraphicFramePr>
          <p:cNvPr id="17" name="tbl_property_detail_2">
            <a:extLst>
              <a:ext uri="{FF2B5EF4-FFF2-40B4-BE49-F238E27FC236}">
                <a16:creationId xmlns:a16="http://schemas.microsoft.com/office/drawing/2014/main" id="{0999EB6C-7B91-4E41-8E7D-F457B30C4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055710"/>
              </p:ext>
            </p:extLst>
          </p:nvPr>
        </p:nvGraphicFramePr>
        <p:xfrm>
          <a:off x="6575134" y="3652890"/>
          <a:ext cx="3171600" cy="2542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532">
                  <a:extLst>
                    <a:ext uri="{9D8B030D-6E8A-4147-A177-3AD203B41FA5}">
                      <a16:colId xmlns:a16="http://schemas.microsoft.com/office/drawing/2014/main" val="2845315447"/>
                    </a:ext>
                  </a:extLst>
                </a:gridCol>
                <a:gridCol w="2164068">
                  <a:extLst>
                    <a:ext uri="{9D8B030D-6E8A-4147-A177-3AD203B41FA5}">
                      <a16:colId xmlns:a16="http://schemas.microsoft.com/office/drawing/2014/main" val="2250923065"/>
                    </a:ext>
                  </a:extLst>
                </a:gridCol>
              </a:tblGrid>
              <a:tr h="4727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보증금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보증금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 / 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월세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 (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만원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563624"/>
                  </a:ext>
                </a:extLst>
              </a:tr>
              <a:tr h="4727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기본관리비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기본관리비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208247"/>
                  </a:ext>
                </a:extLst>
              </a:tr>
              <a:tr h="4727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입주가능일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입주가능일</a:t>
                      </a:r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465886"/>
                  </a:ext>
                </a:extLst>
              </a:tr>
              <a:tr h="6516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참고사항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참고사항</a:t>
                      </a:r>
                      <a:r>
                        <a:rPr lang="en-US" altLang="ko-KR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ja-JP" altLang="en-US" sz="10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835470"/>
                  </a:ext>
                </a:extLst>
              </a:tr>
              <a:tr h="4727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ja-JP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888048"/>
                  </a:ext>
                </a:extLst>
              </a:tr>
            </a:tbl>
          </a:graphicData>
        </a:graphic>
      </p:graphicFrame>
      <p:graphicFrame>
        <p:nvGraphicFramePr>
          <p:cNvPr id="12" name="tbl_property_detail_1">
            <a:extLst>
              <a:ext uri="{FF2B5EF4-FFF2-40B4-BE49-F238E27FC236}">
                <a16:creationId xmlns:a16="http://schemas.microsoft.com/office/drawing/2014/main" id="{30DE3D9B-F39D-FCEC-542F-5C077102D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705648"/>
              </p:ext>
            </p:extLst>
          </p:nvPr>
        </p:nvGraphicFramePr>
        <p:xfrm>
          <a:off x="3394361" y="3652890"/>
          <a:ext cx="3132000" cy="254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4952">
                  <a:extLst>
                    <a:ext uri="{9D8B030D-6E8A-4147-A177-3AD203B41FA5}">
                      <a16:colId xmlns:a16="http://schemas.microsoft.com/office/drawing/2014/main" val="2845315447"/>
                    </a:ext>
                  </a:extLst>
                </a:gridCol>
                <a:gridCol w="2137048">
                  <a:extLst>
                    <a:ext uri="{9D8B030D-6E8A-4147-A177-3AD203B41FA5}">
                      <a16:colId xmlns:a16="http://schemas.microsoft.com/office/drawing/2014/main" val="2250923065"/>
                    </a:ext>
                  </a:extLst>
                </a:gridCol>
              </a:tblGrid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</a:t>
                      </a:r>
                      <a:r>
                        <a:rPr lang="en-US" altLang="ko-KR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호수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동호수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563624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계약면적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계약면적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㎡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㎡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/ 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계약면적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en-US" altLang="ko-KR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py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208247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전용면적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전용면적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㎡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㎡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/ 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전용면적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en-US" altLang="ko-KR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py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465886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</a:t>
                      </a:r>
                      <a:r>
                        <a:rPr lang="en-US" altLang="ko-KR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화장실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방개수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 / 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화장실개수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835470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888048"/>
                  </a:ext>
                </a:extLst>
              </a:tr>
            </a:tbl>
          </a:graphicData>
        </a:graphic>
      </p:graphicFrame>
      <p:graphicFrame>
        <p:nvGraphicFramePr>
          <p:cNvPr id="10" name="tbl_complex_info">
            <a:extLst>
              <a:ext uri="{FF2B5EF4-FFF2-40B4-BE49-F238E27FC236}">
                <a16:creationId xmlns:a16="http://schemas.microsoft.com/office/drawing/2014/main" id="{979F43F8-11C0-030B-3F7D-FF3F4A370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573661"/>
              </p:ext>
            </p:extLst>
          </p:nvPr>
        </p:nvGraphicFramePr>
        <p:xfrm>
          <a:off x="167409" y="3652890"/>
          <a:ext cx="3172692" cy="254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7230">
                  <a:extLst>
                    <a:ext uri="{9D8B030D-6E8A-4147-A177-3AD203B41FA5}">
                      <a16:colId xmlns:a16="http://schemas.microsoft.com/office/drawing/2014/main" val="2845315447"/>
                    </a:ext>
                  </a:extLst>
                </a:gridCol>
                <a:gridCol w="2225462">
                  <a:extLst>
                    <a:ext uri="{9D8B030D-6E8A-4147-A177-3AD203B41FA5}">
                      <a16:colId xmlns:a16="http://schemas.microsoft.com/office/drawing/2014/main" val="2250923065"/>
                    </a:ext>
                  </a:extLst>
                </a:gridCol>
              </a:tblGrid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단지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주소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클릭하여 지도 참고</a:t>
                      </a:r>
                      <a:endParaRPr lang="en-US" altLang="zh-TW" sz="1100" b="0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563624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준공연도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단지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준공연도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208247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</a:t>
                      </a:r>
                      <a:r>
                        <a:rPr lang="ko-KR" altLang="en-US" sz="11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세대수</a:t>
                      </a:r>
                      <a:endParaRPr lang="ko-KR" altLang="en-US" sz="11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단지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총세대수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465886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층수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단지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총층수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835470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난방방식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단지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난방방식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888048"/>
                  </a:ext>
                </a:extLst>
              </a:tr>
            </a:tbl>
          </a:graphicData>
        </a:graphic>
      </p:graphicFrame>
      <p:sp>
        <p:nvSpPr>
          <p:cNvPr id="18" name="txt_property_detail_title">
            <a:extLst>
              <a:ext uri="{FF2B5EF4-FFF2-40B4-BE49-F238E27FC236}">
                <a16:creationId xmlns:a16="http://schemas.microsoft.com/office/drawing/2014/main" id="{AB8CAD62-23D9-59BF-5803-CE49C59E59E6}"/>
              </a:ext>
            </a:extLst>
          </p:cNvPr>
          <p:cNvSpPr txBox="1"/>
          <p:nvPr/>
        </p:nvSpPr>
        <p:spPr>
          <a:xfrm>
            <a:off x="3394361" y="3314336"/>
            <a:ext cx="63523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「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물건정보</a:t>
            </a:r>
            <a:r>
              <a:rPr lang="ja-JP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」</a:t>
            </a:r>
            <a:endParaRPr lang="ko-KR" altLang="en-US" sz="1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xt_complex_detail_title">
            <a:extLst>
              <a:ext uri="{FF2B5EF4-FFF2-40B4-BE49-F238E27FC236}">
                <a16:creationId xmlns:a16="http://schemas.microsoft.com/office/drawing/2014/main" id="{5AA3D112-6EB3-A59B-B9A7-56B4D2E00004}"/>
              </a:ext>
            </a:extLst>
          </p:cNvPr>
          <p:cNvSpPr txBox="1"/>
          <p:nvPr/>
        </p:nvSpPr>
        <p:spPr>
          <a:xfrm>
            <a:off x="167409" y="3314336"/>
            <a:ext cx="31726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「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단지정보</a:t>
            </a:r>
            <a:r>
              <a:rPr lang="ja-JP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」</a:t>
            </a:r>
            <a:endParaRPr lang="ko-KR" altLang="en-US" sz="1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2" name="tbl_image_section">
            <a:extLst>
              <a:ext uri="{FF2B5EF4-FFF2-40B4-BE49-F238E27FC236}">
                <a16:creationId xmlns:a16="http://schemas.microsoft.com/office/drawing/2014/main" id="{1D3CBB54-20BB-45A9-ADDE-F5C11EDF3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464024"/>
              </p:ext>
            </p:extLst>
          </p:nvPr>
        </p:nvGraphicFramePr>
        <p:xfrm>
          <a:off x="167408" y="655811"/>
          <a:ext cx="9571182" cy="25160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0394">
                  <a:extLst>
                    <a:ext uri="{9D8B030D-6E8A-4147-A177-3AD203B41FA5}">
                      <a16:colId xmlns:a16="http://schemas.microsoft.com/office/drawing/2014/main" val="2447635729"/>
                    </a:ext>
                  </a:extLst>
                </a:gridCol>
                <a:gridCol w="3190394">
                  <a:extLst>
                    <a:ext uri="{9D8B030D-6E8A-4147-A177-3AD203B41FA5}">
                      <a16:colId xmlns:a16="http://schemas.microsoft.com/office/drawing/2014/main" val="228143999"/>
                    </a:ext>
                  </a:extLst>
                </a:gridCol>
                <a:gridCol w="3190394">
                  <a:extLst>
                    <a:ext uri="{9D8B030D-6E8A-4147-A177-3AD203B41FA5}">
                      <a16:colId xmlns:a16="http://schemas.microsoft.com/office/drawing/2014/main" val="492703267"/>
                    </a:ext>
                  </a:extLst>
                </a:gridCol>
              </a:tblGrid>
              <a:tr h="25160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292317349"/>
                  </a:ext>
                </a:extLst>
              </a:tr>
            </a:tbl>
          </a:graphicData>
        </a:graphic>
      </p:graphicFrame>
      <p:sp>
        <p:nvSpPr>
          <p:cNvPr id="7" name="img_complex_mapimg">
            <a:extLst>
              <a:ext uri="{FF2B5EF4-FFF2-40B4-BE49-F238E27FC236}">
                <a16:creationId xmlns:a16="http://schemas.microsoft.com/office/drawing/2014/main" id="{C026B984-A672-8473-D3CE-36B0BB67167E}"/>
              </a:ext>
            </a:extLst>
          </p:cNvPr>
          <p:cNvSpPr/>
          <p:nvPr/>
        </p:nvSpPr>
        <p:spPr>
          <a:xfrm>
            <a:off x="6575134" y="662579"/>
            <a:ext cx="3172692" cy="25160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img_complex_floorplan">
            <a:extLst>
              <a:ext uri="{FF2B5EF4-FFF2-40B4-BE49-F238E27FC236}">
                <a16:creationId xmlns:a16="http://schemas.microsoft.com/office/drawing/2014/main" id="{4D9D2685-6A1F-30D5-5FF9-4CD1C1130083}"/>
              </a:ext>
            </a:extLst>
          </p:cNvPr>
          <p:cNvSpPr/>
          <p:nvPr/>
        </p:nvSpPr>
        <p:spPr>
          <a:xfrm>
            <a:off x="3377044" y="665017"/>
            <a:ext cx="3172692" cy="25160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img_complex_view">
            <a:extLst>
              <a:ext uri="{FF2B5EF4-FFF2-40B4-BE49-F238E27FC236}">
                <a16:creationId xmlns:a16="http://schemas.microsoft.com/office/drawing/2014/main" id="{F22DEDA7-D1AF-C5B8-9490-9B879D29C850}"/>
              </a:ext>
            </a:extLst>
          </p:cNvPr>
          <p:cNvSpPr/>
          <p:nvPr/>
        </p:nvSpPr>
        <p:spPr>
          <a:xfrm>
            <a:off x="167408" y="665017"/>
            <a:ext cx="3172692" cy="25160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img_company_logo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C1F9F9D1-ACB8-D0F0-ADB4-1EC2119236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159" y="85130"/>
            <a:ext cx="1177569" cy="384230"/>
          </a:xfrm>
          <a:prstGeom prst="rect">
            <a:avLst/>
          </a:prstGeom>
        </p:spPr>
      </p:pic>
      <p:graphicFrame>
        <p:nvGraphicFramePr>
          <p:cNvPr id="5" name="txt_property_title">
            <a:extLst>
              <a:ext uri="{FF2B5EF4-FFF2-40B4-BE49-F238E27FC236}">
                <a16:creationId xmlns:a16="http://schemas.microsoft.com/office/drawing/2014/main" id="{046F6561-EFA6-D63B-FD31-D3E4F10AC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018596"/>
              </p:ext>
            </p:extLst>
          </p:nvPr>
        </p:nvGraphicFramePr>
        <p:xfrm>
          <a:off x="167408" y="127949"/>
          <a:ext cx="4886036" cy="3853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886036">
                  <a:extLst>
                    <a:ext uri="{9D8B030D-6E8A-4147-A177-3AD203B41FA5}">
                      <a16:colId xmlns:a16="http://schemas.microsoft.com/office/drawing/2014/main" val="2441454063"/>
                    </a:ext>
                  </a:extLst>
                </a:gridCol>
              </a:tblGrid>
              <a:tr h="385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No.{{</a:t>
                      </a:r>
                      <a:r>
                        <a:rPr lang="ko-KR" altLang="en-US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매물순번</a:t>
                      </a:r>
                      <a:r>
                        <a:rPr lang="en-US" altLang="ko-KR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}}</a:t>
                      </a:r>
                      <a:r>
                        <a:rPr lang="ja-JP" altLang="en-US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 </a:t>
                      </a:r>
                      <a:r>
                        <a:rPr lang="en-US" altLang="ja-JP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[{{</a:t>
                      </a:r>
                      <a:r>
                        <a:rPr lang="ko-KR" altLang="en-US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지역구</a:t>
                      </a:r>
                      <a:r>
                        <a:rPr lang="en-US" altLang="ko-KR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}}</a:t>
                      </a:r>
                      <a:r>
                        <a:rPr lang="en-US" altLang="ja-JP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]</a:t>
                      </a:r>
                      <a:r>
                        <a:rPr lang="ko-KR" altLang="en-US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 </a:t>
                      </a:r>
                      <a:r>
                        <a:rPr lang="en-US" altLang="ko-KR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{{</a:t>
                      </a:r>
                      <a:r>
                        <a:rPr lang="ko-KR" altLang="en-US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단지명</a:t>
                      </a:r>
                      <a:r>
                        <a:rPr lang="en-US" altLang="ko-KR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}}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GenEi M Gothic v2 Black" panose="020B0803020203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200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77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e8540c4-eec0-4244-a6df-93dd1cd5a641" xsi:nil="true"/>
    <lcf76f155ced4ddcb4097134ff3c332f xmlns="31f5680b-7544-4b69-aa52-3e9823f6332f">
      <Terms xmlns="http://schemas.microsoft.com/office/infopath/2007/PartnerControls"/>
    </lcf76f155ced4ddcb4097134ff3c332f>
    <MIYAZAKITETSUJI xmlns="31f5680b-7544-4b69-aa52-3e9823f6332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E205ADF1E5F15468E175A997C279B79" ma:contentTypeVersion="18" ma:contentTypeDescription="새 문서를 만듭니다." ma:contentTypeScope="" ma:versionID="a01bc557e36766a064ab72afbec418b2">
  <xsd:schema xmlns:xsd="http://www.w3.org/2001/XMLSchema" xmlns:xs="http://www.w3.org/2001/XMLSchema" xmlns:p="http://schemas.microsoft.com/office/2006/metadata/properties" xmlns:ns2="31f5680b-7544-4b69-aa52-3e9823f6332f" xmlns:ns3="0e8540c4-eec0-4244-a6df-93dd1cd5a641" targetNamespace="http://schemas.microsoft.com/office/2006/metadata/properties" ma:root="true" ma:fieldsID="d627da2e002753cd4dbed06c0faf53ce" ns2:_="" ns3:_="">
    <xsd:import namespace="31f5680b-7544-4b69-aa52-3e9823f6332f"/>
    <xsd:import namespace="0e8540c4-eec0-4244-a6df-93dd1cd5a6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IYAZAKITETSUJI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5680b-7544-4b69-aa52-3e9823f633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IYAZAKITETSUJI" ma:index="18" nillable="true" ma:displayName="MIYAZAKI TETSUJI" ma:format="Dropdown" ma:internalName="MIYAZAKITETSUJI">
      <xsd:simpleType>
        <xsd:restriction base="dms:Text">
          <xsd:maxLength value="255"/>
        </xsd:restriction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이미지 태그" ma:readOnly="false" ma:fieldId="{5cf76f15-5ced-4ddc-b409-7134ff3c332f}" ma:taxonomyMulti="true" ma:sspId="4e7fafe9-0991-4198-a0fb-9fe28bd71c4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8540c4-eec0-4244-a6df-93dd1cd5a64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5d74c84f-8add-4dac-8ef9-78df787928c1}" ma:internalName="TaxCatchAll" ma:showField="CatchAllData" ma:web="0e8540c4-eec0-4244-a6df-93dd1cd5a6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0908AA-09ED-4B3A-B42B-EF25F670C1F6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www.w3.org/XML/1998/namespace"/>
    <ds:schemaRef ds:uri="0e8540c4-eec0-4244-a6df-93dd1cd5a641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31f5680b-7544-4b69-aa52-3e9823f6332f"/>
  </ds:schemaRefs>
</ds:datastoreItem>
</file>

<file path=customXml/itemProps2.xml><?xml version="1.0" encoding="utf-8"?>
<ds:datastoreItem xmlns:ds="http://schemas.openxmlformats.org/officeDocument/2006/customXml" ds:itemID="{33873A48-9D03-48EF-80F4-43B9CA844D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f5680b-7544-4b69-aa52-3e9823f6332f"/>
    <ds:schemaRef ds:uri="0e8540c4-eec0-4244-a6df-93dd1cd5a6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76DF71-DD71-4BE0-B5CE-276C454B1C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4301</TotalTime>
  <Words>215</Words>
  <Application>Microsoft Office PowerPoint</Application>
  <PresentationFormat>A4 용지(210x297mm)</PresentationFormat>
  <Paragraphs>42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나눔고딕</vt:lpstr>
      <vt:lpstr>나눔고딕</vt:lpstr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민재</dc:creator>
  <cp:lastModifiedBy>최 동균</cp:lastModifiedBy>
  <cp:revision>89</cp:revision>
  <cp:lastPrinted>2024-12-10T08:26:02Z</cp:lastPrinted>
  <dcterms:created xsi:type="dcterms:W3CDTF">2024-12-02T07:44:42Z</dcterms:created>
  <dcterms:modified xsi:type="dcterms:W3CDTF">2025-05-17T08:49:59Z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0x010100DE205ADF1E5F15468E175A997C279B79</vt:lpwstr>
  </property>
</Properties>
</file>