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70CE"/>
    <a:srgbClr val="FFC91D"/>
    <a:srgbClr val="B56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8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46D5-227E-A8BF-7938-D4A2B7AF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1AEF5-ABC6-E28F-43BF-4818C7C01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35D8-A07E-2FE6-9A2F-9272EA9B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44CD9-122E-5045-DB1D-1A9C66E1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F2C9-D01A-30C9-6A4E-0E8AD447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661E-6806-347F-FA7C-3D93ED7F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58D8A-A370-EE8D-A2B7-CB514EFB5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EAA55-2B7E-7457-1E4F-D24DA182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6939-E8F3-D731-9A96-E1C94FFE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E476-9B99-E7BA-82DB-F95E94CC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1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45EC0-6246-BDED-5598-81155EF85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424AB-A4F3-B8F7-6E56-20E01F4DC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433DC-273F-22E5-DB12-053F7CDB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F2C4-EFF7-7AF0-14D0-28BCFA10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EE76-C1B6-85C7-2F9E-D9A80E2D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A523-4158-9071-CDD9-8198B53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0305-B125-A153-E58E-5DF88DCC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0E75-233F-C56B-C98D-8D0D0E36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E57D-544A-BA75-D8A6-E804CC60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D90F-5A53-2244-93FD-3067D555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2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1C0D-1531-317E-EEB1-C141A512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D8BB-94A2-63F9-6146-C35C9B68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D803-7778-59D6-EAB7-AB1B4306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EBD8-1459-D84D-85DB-24EE19A8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8348-76A1-2C4B-2787-DB6D1D45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9998-DAD1-BC96-0DA2-7A4F19CB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F2EF-E49C-1471-DCB0-991B2637B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EA45D-0B94-4144-26F6-3BCCD3724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1D038-D771-1CC5-210A-7EDFBC8E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B9C56-3422-5CBC-8668-DAE5A865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9E097-A63E-11F4-F57A-1CA3325D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6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B962-392E-B264-F26A-0F5D00FB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4B80-A0BB-4086-F041-F9EF8682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D0CE1-0CD4-98BC-8140-4CED9E8CD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8953A-9BD0-086F-65CA-C4041068A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AFD74-DE6E-172C-3BE3-69B9FA90F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0AD58-D676-12F8-B8A2-C3D81DE4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B3DA6-4C30-AFB3-97C1-B38A8C8D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B4EB1-73AC-B322-F1DC-56397F27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7701-33DF-0728-C093-FA8E21D9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50749-53DA-B5CD-76C2-AD638884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93B4B-ADDC-FFE8-43E4-087BE51C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41FBC-A06F-56B2-97F4-93AA22F9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21A81-97B9-2960-1573-CD04ED88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8AA85-7FB9-CA10-6D37-EC6136C8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7781-6043-AF65-B5A4-0C83C06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D31F-A197-055B-9329-1E23EBBD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BA40-CFB6-D21E-C340-2ED79174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C5272-2A4A-6744-88AF-CB20C6331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F06BF-ACF2-1DCC-371C-C81BEB4F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B9E92-A2F1-8EDB-0C19-EC3EEE1E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080A-2348-D57E-9D32-C1DB78A0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6EC7-7C56-400C-A70B-A88871E4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369C4-0D34-BA9D-9E89-8EBDE4431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7F5C6-3CA6-E594-5FD0-09189F5E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2681C-4545-893F-755E-E118AD2E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8EAEC-8999-515F-9A10-89B62AF9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253A9-2F96-AB4A-E44B-5FE9A3C7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36E04-63F2-4BDB-A9CE-6DB02D7C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252A-2541-10D1-FEAE-F8E876D1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0C8E-49FD-11F6-A2B2-605944B13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96F9-34A2-4066-8EED-07CB4ABE703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B2DC-FF74-DAAA-6367-CC187AD80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2E3F-A669-5415-D4C5-C89A098C0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E27B-362D-B171-5D34-DBEDA885E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AutocorrectForDevelopers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F95E-888C-B0E1-E70E-AB655A5A8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</p:spTree>
    <p:extLst>
      <p:ext uri="{BB962C8B-B14F-4D97-AF65-F5344CB8AC3E}">
        <p14:creationId xmlns:p14="http://schemas.microsoft.com/office/powerpoint/2010/main" val="26655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B50C50-1840-FA0B-25BB-342E8E109312}"/>
              </a:ext>
            </a:extLst>
          </p:cNvPr>
          <p:cNvGrpSpPr/>
          <p:nvPr/>
        </p:nvGrpSpPr>
        <p:grpSpPr>
          <a:xfrm>
            <a:off x="1252728" y="1463574"/>
            <a:ext cx="7181992" cy="4476945"/>
            <a:chOff x="1412818" y="668046"/>
            <a:chExt cx="6406536" cy="39935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5491BF-47FC-C78B-3D73-C8A040C55A05}"/>
                </a:ext>
              </a:extLst>
            </p:cNvPr>
            <p:cNvSpPr/>
            <p:nvPr/>
          </p:nvSpPr>
          <p:spPr>
            <a:xfrm>
              <a:off x="1412818" y="668046"/>
              <a:ext cx="3993278" cy="3993561"/>
            </a:xfrm>
            <a:custGeom>
              <a:avLst/>
              <a:gdLst>
                <a:gd name="connsiteX0" fmla="*/ 0 w 3870928"/>
                <a:gd name="connsiteY0" fmla="*/ 1935601 h 3871201"/>
                <a:gd name="connsiteX1" fmla="*/ 1935464 w 3870928"/>
                <a:gd name="connsiteY1" fmla="*/ 0 h 3871201"/>
                <a:gd name="connsiteX2" fmla="*/ 3870928 w 3870928"/>
                <a:gd name="connsiteY2" fmla="*/ 1935601 h 3871201"/>
                <a:gd name="connsiteX3" fmla="*/ 1935464 w 3870928"/>
                <a:gd name="connsiteY3" fmla="*/ 3871202 h 3871201"/>
                <a:gd name="connsiteX4" fmla="*/ 0 w 3870928"/>
                <a:gd name="connsiteY4" fmla="*/ 1935601 h 387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0928" h="3871201">
                  <a:moveTo>
                    <a:pt x="0" y="1935601"/>
                  </a:moveTo>
                  <a:cubicBezTo>
                    <a:pt x="0" y="866598"/>
                    <a:pt x="866537" y="0"/>
                    <a:pt x="1935464" y="0"/>
                  </a:cubicBezTo>
                  <a:cubicBezTo>
                    <a:pt x="3004391" y="0"/>
                    <a:pt x="3870928" y="866598"/>
                    <a:pt x="3870928" y="1935601"/>
                  </a:cubicBezTo>
                  <a:cubicBezTo>
                    <a:pt x="3870928" y="3004604"/>
                    <a:pt x="3004391" y="3871202"/>
                    <a:pt x="1935464" y="3871202"/>
                  </a:cubicBezTo>
                  <a:cubicBezTo>
                    <a:pt x="866537" y="3871202"/>
                    <a:pt x="0" y="3004604"/>
                    <a:pt x="0" y="1935601"/>
                  </a:cubicBezTo>
                  <a:close/>
                </a:path>
              </a:pathLst>
            </a:custGeom>
            <a:solidFill>
              <a:srgbClr val="FFC91D">
                <a:alpha val="4980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814534" tIns="814574" rIns="814534" bIns="814574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913C45-76BE-0E31-864A-4CF4BC2597A3}"/>
                </a:ext>
              </a:extLst>
            </p:cNvPr>
            <p:cNvSpPr/>
            <p:nvPr/>
          </p:nvSpPr>
          <p:spPr>
            <a:xfrm>
              <a:off x="4545763" y="915650"/>
              <a:ext cx="3273591" cy="3273820"/>
            </a:xfrm>
            <a:custGeom>
              <a:avLst/>
              <a:gdLst>
                <a:gd name="connsiteX0" fmla="*/ 0 w 2797542"/>
                <a:gd name="connsiteY0" fmla="*/ 1398870 h 2797739"/>
                <a:gd name="connsiteX1" fmla="*/ 1398771 w 2797542"/>
                <a:gd name="connsiteY1" fmla="*/ 0 h 2797739"/>
                <a:gd name="connsiteX2" fmla="*/ 2797542 w 2797542"/>
                <a:gd name="connsiteY2" fmla="*/ 1398870 h 2797739"/>
                <a:gd name="connsiteX3" fmla="*/ 1398771 w 2797542"/>
                <a:gd name="connsiteY3" fmla="*/ 2797740 h 2797739"/>
                <a:gd name="connsiteX4" fmla="*/ 0 w 2797542"/>
                <a:gd name="connsiteY4" fmla="*/ 1398870 h 279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7542" h="2797739">
                  <a:moveTo>
                    <a:pt x="0" y="1398870"/>
                  </a:moveTo>
                  <a:cubicBezTo>
                    <a:pt x="0" y="626295"/>
                    <a:pt x="626251" y="0"/>
                    <a:pt x="1398771" y="0"/>
                  </a:cubicBezTo>
                  <a:cubicBezTo>
                    <a:pt x="2171291" y="0"/>
                    <a:pt x="2797542" y="626295"/>
                    <a:pt x="2797542" y="1398870"/>
                  </a:cubicBezTo>
                  <a:cubicBezTo>
                    <a:pt x="2797542" y="2171445"/>
                    <a:pt x="2171291" y="2797740"/>
                    <a:pt x="1398771" y="2797740"/>
                  </a:cubicBezTo>
                  <a:cubicBezTo>
                    <a:pt x="626251" y="2797740"/>
                    <a:pt x="0" y="2171445"/>
                    <a:pt x="0" y="1398870"/>
                  </a:cubicBezTo>
                  <a:close/>
                </a:path>
              </a:pathLst>
            </a:custGeom>
            <a:solidFill>
              <a:srgbClr val="BA70CE">
                <a:alpha val="4980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fillRef>
            <a:effectRef idx="0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57341" tIns="657369" rIns="657341" bIns="657369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500" kern="1200" dirty="0"/>
                <a:t>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A7A93A5-DD7F-D39B-322C-1D08F946A769}"/>
              </a:ext>
            </a:extLst>
          </p:cNvPr>
          <p:cNvSpPr txBox="1"/>
          <p:nvPr/>
        </p:nvSpPr>
        <p:spPr>
          <a:xfrm>
            <a:off x="2626268" y="1591032"/>
            <a:ext cx="17716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Æsop</a:t>
            </a:r>
            <a:r>
              <a:rPr lang="en-US" dirty="0"/>
              <a:t>"</a:t>
            </a:r>
          </a:p>
          <a:p>
            <a:r>
              <a:rPr lang="en-US" dirty="0"/>
              <a:t>"ethnocentrism"</a:t>
            </a:r>
          </a:p>
          <a:p>
            <a:r>
              <a:rPr lang="en-US" dirty="0"/>
              <a:t>"Dardanelles"</a:t>
            </a:r>
          </a:p>
          <a:p>
            <a:r>
              <a:rPr lang="en-US" dirty="0"/>
              <a:t>"diamanté"</a:t>
            </a:r>
          </a:p>
          <a:p>
            <a:r>
              <a:rPr lang="en-US" dirty="0"/>
              <a:t>"Fomalhaut"</a:t>
            </a:r>
          </a:p>
          <a:p>
            <a:r>
              <a:rPr lang="en-US" dirty="0"/>
              <a:t>"Gottlieb"</a:t>
            </a:r>
            <a:br>
              <a:rPr lang="en-US" dirty="0"/>
            </a:br>
            <a:r>
              <a:rPr lang="en-US" dirty="0"/>
              <a:t>"hirsute"</a:t>
            </a:r>
          </a:p>
          <a:p>
            <a:r>
              <a:rPr lang="en-US" dirty="0"/>
              <a:t>"hit singles"</a:t>
            </a:r>
          </a:p>
          <a:p>
            <a:r>
              <a:rPr lang="en-US" dirty="0"/>
              <a:t>"</a:t>
            </a:r>
            <a:r>
              <a:rPr lang="en-US" dirty="0" err="1"/>
              <a:t>moiréing</a:t>
            </a:r>
            <a:r>
              <a:rPr lang="en-US" dirty="0"/>
              <a:t>"</a:t>
            </a:r>
          </a:p>
          <a:p>
            <a:r>
              <a:rPr lang="en-US" dirty="0"/>
              <a:t>"</a:t>
            </a:r>
            <a:r>
              <a:rPr lang="en-US" dirty="0" err="1"/>
              <a:t>Nullarbor</a:t>
            </a:r>
            <a:r>
              <a:rPr lang="en-US" dirty="0"/>
              <a:t>"</a:t>
            </a:r>
          </a:p>
          <a:p>
            <a:r>
              <a:rPr lang="en-US" dirty="0"/>
              <a:t>"polysaccharide"</a:t>
            </a:r>
          </a:p>
          <a:p>
            <a:r>
              <a:rPr lang="en-US" dirty="0"/>
              <a:t>"prolegomena"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Übermensches</a:t>
            </a:r>
            <a:r>
              <a:rPr lang="en-US" dirty="0"/>
              <a:t>"</a:t>
            </a:r>
          </a:p>
          <a:p>
            <a:r>
              <a:rPr lang="en-US" dirty="0"/>
              <a:t>"</a:t>
            </a:r>
            <a:r>
              <a:rPr lang="en-US" dirty="0" err="1"/>
              <a:t>upanishad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ventre</a:t>
            </a:r>
            <a:r>
              <a:rPr lang="en-US" dirty="0"/>
              <a:t> à </a:t>
            </a:r>
            <a:r>
              <a:rPr lang="en-US" dirty="0" err="1"/>
              <a:t>terre</a:t>
            </a:r>
            <a:r>
              <a:rPr lang="en-US" dirty="0"/>
              <a:t>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78045-F6A9-01FA-FA69-58C00D26A35E}"/>
              </a:ext>
            </a:extLst>
          </p:cNvPr>
          <p:cNvSpPr txBox="1"/>
          <p:nvPr/>
        </p:nvSpPr>
        <p:spPr>
          <a:xfrm>
            <a:off x="6096000" y="1741148"/>
            <a:ext cx="14507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"array"</a:t>
            </a:r>
          </a:p>
          <a:p>
            <a:r>
              <a:rPr lang="en-US" dirty="0"/>
              <a:t>"benchmark"</a:t>
            </a:r>
          </a:p>
          <a:p>
            <a:r>
              <a:rPr lang="en-US" dirty="0"/>
              <a:t>"console"</a:t>
            </a:r>
          </a:p>
          <a:p>
            <a:r>
              <a:rPr lang="en-US" dirty="0"/>
              <a:t>"constructor"</a:t>
            </a:r>
          </a:p>
          <a:p>
            <a:r>
              <a:rPr lang="en-US" dirty="0"/>
              <a:t>"database"</a:t>
            </a:r>
          </a:p>
          <a:p>
            <a:r>
              <a:rPr lang="en-US" dirty="0"/>
              <a:t>"debugger"</a:t>
            </a:r>
          </a:p>
          <a:p>
            <a:r>
              <a:rPr lang="en-US" dirty="0"/>
              <a:t>"iteration"</a:t>
            </a:r>
          </a:p>
          <a:p>
            <a:r>
              <a:rPr lang="en-US" dirty="0"/>
              <a:t>"override"</a:t>
            </a:r>
          </a:p>
          <a:p>
            <a:r>
              <a:rPr lang="en-US" dirty="0"/>
              <a:t>"parameter"</a:t>
            </a:r>
            <a:br>
              <a:rPr lang="en-US" dirty="0"/>
            </a:br>
            <a:r>
              <a:rPr lang="en-US" dirty="0"/>
              <a:t>"string"</a:t>
            </a:r>
            <a:br>
              <a:rPr lang="en-US" dirty="0"/>
            </a:br>
            <a:r>
              <a:rPr lang="en-US" dirty="0"/>
              <a:t>"template"</a:t>
            </a:r>
          </a:p>
          <a:p>
            <a:r>
              <a:rPr lang="en-US" dirty="0"/>
              <a:t>"undefined"</a:t>
            </a:r>
          </a:p>
          <a:p>
            <a:r>
              <a:rPr lang="en-US" dirty="0"/>
              <a:t>"variable"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ED6A3-840C-2014-5F50-C30A8676E9F6}"/>
              </a:ext>
            </a:extLst>
          </p:cNvPr>
          <p:cNvSpPr txBox="1"/>
          <p:nvPr/>
        </p:nvSpPr>
        <p:spPr>
          <a:xfrm>
            <a:off x="4859157" y="2596166"/>
            <a:ext cx="8848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"and"</a:t>
            </a:r>
          </a:p>
          <a:p>
            <a:r>
              <a:rPr lang="en-US" dirty="0"/>
              <a:t>"could"</a:t>
            </a:r>
          </a:p>
          <a:p>
            <a:r>
              <a:rPr lang="en-US" dirty="0"/>
              <a:t>"each"</a:t>
            </a:r>
          </a:p>
          <a:p>
            <a:r>
              <a:rPr lang="en-US" dirty="0"/>
              <a:t>"find"</a:t>
            </a:r>
          </a:p>
          <a:p>
            <a:r>
              <a:rPr lang="en-US" dirty="0"/>
              <a:t>"have"</a:t>
            </a:r>
          </a:p>
          <a:p>
            <a:r>
              <a:rPr lang="en-US" dirty="0"/>
              <a:t>"the"</a:t>
            </a:r>
            <a:br>
              <a:rPr lang="en-US" dirty="0"/>
            </a:br>
            <a:r>
              <a:rPr lang="en-US" dirty="0"/>
              <a:t>"what"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021802-3426-5F0F-E3BF-491457208EB8}"/>
              </a:ext>
            </a:extLst>
          </p:cNvPr>
          <p:cNvSpPr txBox="1"/>
          <p:nvPr/>
        </p:nvSpPr>
        <p:spPr>
          <a:xfrm>
            <a:off x="2458147" y="1084275"/>
            <a:ext cx="193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/>
              <a:t>AutoCorrect.ahk</a:t>
            </a:r>
            <a:endParaRPr lang="en-US" sz="2000" b="1" i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CF4B8-87D7-8CE3-AF78-28CBC4C31A19}"/>
              </a:ext>
            </a:extLst>
          </p:cNvPr>
          <p:cNvSpPr txBox="1"/>
          <p:nvPr/>
        </p:nvSpPr>
        <p:spPr>
          <a:xfrm>
            <a:off x="5012261" y="1341038"/>
            <a:ext cx="3449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/>
              <a:t>AutocorrectForDevelopers.ahk</a:t>
            </a:r>
            <a:endParaRPr lang="en-US" sz="2000" b="1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193D7-C99D-2C4B-E895-D0DA980318D5}"/>
              </a:ext>
            </a:extLst>
          </p:cNvPr>
          <p:cNvSpPr txBox="1"/>
          <p:nvPr/>
        </p:nvSpPr>
        <p:spPr>
          <a:xfrm>
            <a:off x="5170708" y="5188159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/>
              <a:t>Both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08B0D98-35F9-81EF-0FB6-1A8617FC0226}"/>
              </a:ext>
            </a:extLst>
          </p:cNvPr>
          <p:cNvSpPr/>
          <p:nvPr/>
        </p:nvSpPr>
        <p:spPr>
          <a:xfrm rot="15193331">
            <a:off x="5179132" y="4754207"/>
            <a:ext cx="492427" cy="40889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4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124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AutocorrectForDevelopers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AutocorrectForDevelopers</dc:title>
  <dc:creator>Travis Near</dc:creator>
  <cp:lastModifiedBy>Travis Near</cp:lastModifiedBy>
  <cp:revision>3</cp:revision>
  <dcterms:created xsi:type="dcterms:W3CDTF">2023-08-23T14:08:55Z</dcterms:created>
  <dcterms:modified xsi:type="dcterms:W3CDTF">2023-08-23T15:38:57Z</dcterms:modified>
</cp:coreProperties>
</file>