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64" r:id="rId8"/>
    <p:sldId id="265" r:id="rId9"/>
    <p:sldId id="266" r:id="rId10"/>
    <p:sldId id="270" r:id="rId11"/>
    <p:sldId id="272" r:id="rId12"/>
    <p:sldId id="274" r:id="rId13"/>
    <p:sldId id="276" r:id="rId14"/>
    <p:sldId id="281" r:id="rId15"/>
    <p:sldId id="286" r:id="rId16"/>
    <p:sldId id="287" r:id="rId17"/>
    <p:sldId id="288" r:id="rId18"/>
    <p:sldId id="290" r:id="rId19"/>
    <p:sldId id="289" r:id="rId20"/>
    <p:sldId id="295" r:id="rId21"/>
    <p:sldId id="296" r:id="rId22"/>
  </p:sld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屏2025-04-25 10.14.35"/>
          <p:cNvPicPr>
            <a:picLocks noChangeAspect="1"/>
          </p:cNvPicPr>
          <p:nvPr/>
        </p:nvPicPr>
        <p:blipFill>
          <a:blip r:embed="rId2"/>
          <a:srcRect r="533" b="3303"/>
          <a:stretch>
            <a:fillRect/>
          </a:stretch>
        </p:blipFill>
        <p:spPr>
          <a:xfrm>
            <a:off x="5220335" y="1978025"/>
            <a:ext cx="3200400" cy="1729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On-screen Show (16:9)</PresentationFormat>
  <Paragraphs>0</Paragraphs>
  <Slides>19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using Slidev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问题的计算复杂度</dc:title>
  <dc:creator/>
  <dc:subject>PptxGenJS Presentation</dc:subject>
  <cp:lastModifiedBy>WPS_1692542536</cp:lastModifiedBy>
  <cp:revision>4</cp:revision>
  <dcterms:created xsi:type="dcterms:W3CDTF">2025-04-25T02:23:11Z</dcterms:created>
  <dcterms:modified xsi:type="dcterms:W3CDTF">2025-04-25T02:23:11Z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DB8228B166FFC006E76B0A68043B30D9_43</vt:lpwstr>
  </property>
  <property fmtid="{D5CDD505-2E9C-101B-9397-08002B2CF9AE}" pid="3" name="KSOProductBuildVer">
    <vt:lpwstr>2052-6.7.1.8828</vt:lpwstr>
  </property>
</Properties>
</file>