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</p:sldIdLst>
  <p:sldSz cx="12192000" cy="6858000"/>
  <p:notesSz cx="6858000" cy="9144000"/>
  <p:defaultTextStyle>
    <a:defPPr>
      <a:defRPr lang="en-M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/>
    <p:restoredTop sz="94719"/>
  </p:normalViewPr>
  <p:slideViewPr>
    <p:cSldViewPr snapToGrid="0">
      <p:cViewPr varScale="1">
        <p:scale>
          <a:sx n="152" d="100"/>
          <a:sy n="152" d="100"/>
        </p:scale>
        <p:origin x="10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64E53-9EA5-A84C-81A4-6C2348D9AFC4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64D42-6E96-EE4C-B51C-D67F77B9561D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34143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64D42-6E96-EE4C-B51C-D67F77B9561D}" type="slidenum">
              <a:rPr lang="en-MN" smtClean="0"/>
              <a:t>6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42082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6500C-406D-2369-AD09-65F6091D9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AC93E8-C679-7854-622E-DC942E4EC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C88C74-2474-9909-AB1A-674955DA0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2E280-EAA0-2ACA-358F-B6F5C0B3D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64D42-6E96-EE4C-B51C-D67F77B9561D}" type="slidenum">
              <a:rPr lang="en-MN" smtClean="0"/>
              <a:t>7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78528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6C0A2-57A6-DDAC-FBCD-FD85FB60E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3D57D-C8C7-FADB-A387-6FA35FEA93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E4784-7A16-1CBC-5CB1-75471E562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DE33C-9042-B5CA-5D76-E0EEA09387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64D42-6E96-EE4C-B51C-D67F77B9561D}" type="slidenum">
              <a:rPr lang="en-MN" smtClean="0"/>
              <a:t>8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7994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64D42-6E96-EE4C-B51C-D67F77B9561D}" type="slidenum">
              <a:rPr lang="en-MN" smtClean="0"/>
              <a:t>12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194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E74CF-58CF-8047-988E-3E98195F9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0A103-A86D-6340-40B2-129B299B1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5DC979-EC2D-D85C-1AD7-B897B26E0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DC733-327F-77AB-BCE1-98D3E8031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64D42-6E96-EE4C-B51C-D67F77B9561D}" type="slidenum">
              <a:rPr lang="en-MN" smtClean="0"/>
              <a:t>13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2022773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94A3E-007D-7F22-9737-EAD9D9490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09D9DA-F9FC-0BBC-3D53-788F36F0B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0F2E9A-5565-2410-5785-EDDE7C0B6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9609-7E4A-75E5-74C6-329AE4480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64D42-6E96-EE4C-B51C-D67F77B9561D}" type="slidenum">
              <a:rPr lang="en-MN" smtClean="0"/>
              <a:t>14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504070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64D42-6E96-EE4C-B51C-D67F77B9561D}" type="slidenum">
              <a:rPr lang="en-MN" smtClean="0"/>
              <a:t>20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610921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BA58-B56D-CA6A-1718-E9578D33D7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14878-2BC2-2909-B3D5-5B52824D46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AB49A-40D8-6757-C383-DF8249ADC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6FE16C-F852-0298-38F8-CA698BD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22AF2-58F0-BA4F-AB91-467E83473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493122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2CADA-1773-1F57-9AD3-66E1A734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7A17-E48E-10CE-6176-6CD9CF436C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CAD7-3D1B-388C-2512-39F1EF92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FB6C4-BD06-A6BF-4F27-AFA2B19A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4687-52BD-A0ED-BB8E-48A22F5A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15449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A0A8B3-1BC8-F31E-0568-C748045C8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38C81-7CBA-F4D0-0D6D-A8B999FA9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983D1-FC53-E0EB-161A-8AC41FD6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9B305-6495-6835-6D4B-1C606357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629DA-A0CC-F6BF-DFE2-71F9D8ED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46399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0B1E-1D53-179E-78F3-324BD09B5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064D0-F5E3-D71B-7F57-E597AC0BC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D1EFA-3B47-0A46-2586-E704F37B2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7C378-661E-7D58-A26D-01A08CFBF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DB196-3B60-27FF-300E-006CE6BE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4005566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102D0-97A5-2889-6CB5-4F427C44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E934D-90B0-5A2A-57A9-C4379A9C1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C7F4B-EEC2-3B68-4526-AB89F6FD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4311-517A-1A01-29FC-03D80D4C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B6E4E-CD2C-9FE6-E4FE-DAB98762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38497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9C30-1B5F-8B51-52AD-FDAE3FC60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21831-F319-8DED-FFFC-354F08A9C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BFF95-630D-3A80-1E94-1A278E796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67416-B344-082C-E5F9-4F6543A2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40D53-093A-6869-D1BA-90C2B0B40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47BF3-E045-B7C0-EBB9-6815E1B16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52322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8AD2E-6978-C985-ED36-AC4A6EB1D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C76E8-B39F-F978-4A28-4FAE9AE21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208E9-84DB-E9EE-BA7B-14006ADFCD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522EE4-4828-21A8-8BB5-73C9735C1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50016A-F220-F0F8-CE7D-DF034BCF54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4EA544-8123-02D2-2AED-2FA6D339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D95C26-61B6-47BC-5B8A-41D4C5F7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4F73B6-718E-8930-BC47-8EDD4420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355907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4259-AC65-E14C-857A-E4C02CB9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EA3F3-428E-DA73-C17C-4083B7B88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A6B61-E855-4F9B-E641-98EFCFD70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07B23-FC01-B61F-9B48-C1B727C9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19086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F882C-69DD-7C35-878F-78E72065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4C48ED-B595-BE36-5F85-FDCC4EAD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000D07-8AD7-38B7-92C5-2C685834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2491008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ABB6-C53C-368D-6C3F-B07E00746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ED9C-7BF3-E108-78E1-F83E0FF75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981064-296E-B8EE-EAE0-B3A388C8C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5180B7-232D-CABB-128B-DD2F429A5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872F5-62FA-C3EF-E3DA-ACE814FA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298BD-58EB-4063-9B52-462BA0055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369364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DC5A6-75FB-C5C2-8E87-3ED61D85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1B888C-16B1-49A4-83D5-EC9DF2D43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8A46F-5B7F-6552-938E-DD02D0191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0BF4D1-4342-3CC9-DFDD-1F326431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67E81-9A89-9D4E-C2BF-B2FC7D3D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994C-B82C-0E6F-E33A-28790243B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151101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80E57B-023A-C1EE-B344-BE846E26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B4CA-6FB5-DF11-DF2E-BF06178B6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BE75C-18EE-9BE3-CA8C-33BCC2395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221E4-0ADC-C247-B4D0-490B102CC595}" type="datetimeFigureOut">
              <a:rPr lang="en-MN" smtClean="0"/>
              <a:t>2025.04.25</a:t>
            </a:fld>
            <a:endParaRPr lang="en-M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45098-4E0B-6DA9-47E5-D9C1DC0B23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04FF1-B32B-4204-1673-C797FA7E7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B112-6E38-4140-8038-C024A02CFBA8}" type="slidenum">
              <a:rPr lang="en-MN" smtClean="0"/>
              <a:t>‹#›</a:t>
            </a:fld>
            <a:endParaRPr lang="en-MN"/>
          </a:p>
        </p:txBody>
      </p:sp>
    </p:spTree>
    <p:extLst>
      <p:ext uri="{BB962C8B-B14F-4D97-AF65-F5344CB8AC3E}">
        <p14:creationId xmlns:p14="http://schemas.microsoft.com/office/powerpoint/2010/main" val="4188065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7.svg"/><Relationship Id="rId21" Type="http://schemas.openxmlformats.org/officeDocument/2006/relationships/image" Target="../media/image23.svg"/><Relationship Id="rId7" Type="http://schemas.openxmlformats.org/officeDocument/2006/relationships/image" Target="../media/image11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4.svg"/><Relationship Id="rId5" Type="http://schemas.openxmlformats.org/officeDocument/2006/relationships/image" Target="../media/image9.svg"/><Relationship Id="rId15" Type="http://schemas.openxmlformats.org/officeDocument/2006/relationships/image" Target="../media/image18.svg"/><Relationship Id="rId10" Type="http://schemas.openxmlformats.org/officeDocument/2006/relationships/image" Target="../media/image4.png"/><Relationship Id="rId19" Type="http://schemas.openxmlformats.org/officeDocument/2006/relationships/image" Target="../media/image22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B1381-19A3-A89E-7FCB-67DB184080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N" dirty="0">
                <a:latin typeface="SimSun" panose="02010600030101010101" pitchFamily="2" charset="-122"/>
                <a:ea typeface="SimSun" panose="02010600030101010101" pitchFamily="2" charset="-122"/>
              </a:rPr>
              <a:t>最大流的应用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A31A1-C53E-E294-251B-11EDABC6E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N" dirty="0">
                <a:latin typeface="SimSun" panose="02010600030101010101" pitchFamily="2" charset="-122"/>
                <a:ea typeface="SimSun" panose="02010600030101010101" pitchFamily="2" charset="-122"/>
              </a:rPr>
              <a:t>阿玛歌兰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2025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年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4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月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25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日</a:t>
            </a:r>
            <a:endParaRPr lang="en-M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9389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916EE-A3C6-C5A0-3422-1BD404C46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decagon 29">
            <a:extLst>
              <a:ext uri="{FF2B5EF4-FFF2-40B4-BE49-F238E27FC236}">
                <a16:creationId xmlns:a16="http://schemas.microsoft.com/office/drawing/2014/main" id="{9A5C40B2-F523-2037-A024-E8CF9BD3FA38}"/>
              </a:ext>
            </a:extLst>
          </p:cNvPr>
          <p:cNvSpPr/>
          <p:nvPr/>
        </p:nvSpPr>
        <p:spPr>
          <a:xfrm>
            <a:off x="3871288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-3</a:t>
            </a:r>
            <a:r>
              <a:rPr lang="en-M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Dodecagon 30">
            <a:extLst>
              <a:ext uri="{FF2B5EF4-FFF2-40B4-BE49-F238E27FC236}">
                <a16:creationId xmlns:a16="http://schemas.microsoft.com/office/drawing/2014/main" id="{66DF5837-5E99-C352-FB32-6A5512B2B3C0}"/>
              </a:ext>
            </a:extLst>
          </p:cNvPr>
          <p:cNvSpPr/>
          <p:nvPr/>
        </p:nvSpPr>
        <p:spPr>
          <a:xfrm>
            <a:off x="3871287" y="4249568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</a:t>
            </a:r>
            <a:r>
              <a:rPr lang="en-US" sz="2800" dirty="0">
                <a:solidFill>
                  <a:srgbClr val="FF0000"/>
                </a:solidFill>
              </a:rPr>
              <a:t>-3 </a:t>
            </a:r>
            <a:endParaRPr lang="en-MN" sz="2800" dirty="0">
              <a:solidFill>
                <a:srgbClr val="FF0000"/>
              </a:solidFill>
            </a:endParaRPr>
          </a:p>
        </p:txBody>
      </p:sp>
      <p:sp>
        <p:nvSpPr>
          <p:cNvPr id="32" name="Dodecagon 31">
            <a:extLst>
              <a:ext uri="{FF2B5EF4-FFF2-40B4-BE49-F238E27FC236}">
                <a16:creationId xmlns:a16="http://schemas.microsoft.com/office/drawing/2014/main" id="{378A0763-BC3B-B827-5F3F-E337BCA9A58F}"/>
              </a:ext>
            </a:extLst>
          </p:cNvPr>
          <p:cNvSpPr/>
          <p:nvPr/>
        </p:nvSpPr>
        <p:spPr>
          <a:xfrm>
            <a:off x="7306579" y="4249567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 5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3" name="Dodecagon 32">
            <a:extLst>
              <a:ext uri="{FF2B5EF4-FFF2-40B4-BE49-F238E27FC236}">
                <a16:creationId xmlns:a16="http://schemas.microsoft.com/office/drawing/2014/main" id="{3C56C89D-D89C-B385-34F3-5C1466BA5B7B}"/>
              </a:ext>
            </a:extLst>
          </p:cNvPr>
          <p:cNvSpPr/>
          <p:nvPr/>
        </p:nvSpPr>
        <p:spPr>
          <a:xfrm>
            <a:off x="7306579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endParaRPr lang="en-MN" sz="2800" dirty="0">
              <a:solidFill>
                <a:srgbClr val="FF0000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0A047D35-FA07-F77E-2ACB-5C95CE286B9A}"/>
              </a:ext>
            </a:extLst>
          </p:cNvPr>
          <p:cNvSpPr/>
          <p:nvPr/>
        </p:nvSpPr>
        <p:spPr>
          <a:xfrm>
            <a:off x="5226110" y="4631266"/>
            <a:ext cx="1795243" cy="31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C4528600-CDAA-3C3A-86CE-91A90CFB904E}"/>
              </a:ext>
            </a:extLst>
          </p:cNvPr>
          <p:cNvSpPr/>
          <p:nvPr/>
        </p:nvSpPr>
        <p:spPr>
          <a:xfrm>
            <a:off x="5226110" y="1886668"/>
            <a:ext cx="1795243" cy="315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642E0040-FF9B-B3DA-B9D6-F6D2ECC6473F}"/>
              </a:ext>
            </a:extLst>
          </p:cNvPr>
          <p:cNvSpPr/>
          <p:nvPr/>
        </p:nvSpPr>
        <p:spPr>
          <a:xfrm rot="5400000">
            <a:off x="7153099" y="3286933"/>
            <a:ext cx="1442906" cy="261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1A720D99-EACB-8729-2759-04DBAA4D6D2F}"/>
              </a:ext>
            </a:extLst>
          </p:cNvPr>
          <p:cNvSpPr/>
          <p:nvPr/>
        </p:nvSpPr>
        <p:spPr>
          <a:xfrm rot="5400000">
            <a:off x="3684634" y="3289034"/>
            <a:ext cx="1442906" cy="272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D99A850B-CE05-C5F8-83F8-0A7D24500814}"/>
              </a:ext>
            </a:extLst>
          </p:cNvPr>
          <p:cNvSpPr/>
          <p:nvPr/>
        </p:nvSpPr>
        <p:spPr>
          <a:xfrm rot="19355547">
            <a:off x="4833114" y="3265413"/>
            <a:ext cx="2744167" cy="3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55148E-F20C-CBCC-5E48-0D4864B585C8}"/>
              </a:ext>
            </a:extLst>
          </p:cNvPr>
          <p:cNvSpPr txBox="1"/>
          <p:nvPr/>
        </p:nvSpPr>
        <p:spPr>
          <a:xfrm>
            <a:off x="5787328" y="150238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4, 0</a:t>
            </a:r>
            <a:endParaRPr lang="en-M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1942E0-827E-B1A2-BB21-5E981D1DBC4D}"/>
              </a:ext>
            </a:extLst>
          </p:cNvPr>
          <p:cNvSpPr txBox="1"/>
          <p:nvPr/>
        </p:nvSpPr>
        <p:spPr>
          <a:xfrm>
            <a:off x="5796694" y="427520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4, 0</a:t>
            </a:r>
            <a:endParaRPr lang="en-M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5A4113-DDD5-CABB-C419-655804A34941}"/>
              </a:ext>
            </a:extLst>
          </p:cNvPr>
          <p:cNvSpPr txBox="1"/>
          <p:nvPr/>
        </p:nvSpPr>
        <p:spPr>
          <a:xfrm>
            <a:off x="3623940" y="3099633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361BE4D-C523-0626-F529-D60E1A8E6FC9}"/>
              </a:ext>
            </a:extLst>
          </p:cNvPr>
          <p:cNvSpPr txBox="1"/>
          <p:nvPr/>
        </p:nvSpPr>
        <p:spPr>
          <a:xfrm rot="19417971">
            <a:off x="5711849" y="2886706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>
                <a:solidFill>
                  <a:srgbClr val="FF0000"/>
                </a:solidFill>
              </a:rPr>
              <a:t>4, 0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8DD7DB-BF7D-0311-37D5-E28062C4A69B}"/>
              </a:ext>
            </a:extLst>
          </p:cNvPr>
          <p:cNvSpPr txBox="1"/>
          <p:nvPr/>
        </p:nvSpPr>
        <p:spPr>
          <a:xfrm>
            <a:off x="8005278" y="303176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3, 0</a:t>
            </a:r>
          </a:p>
        </p:txBody>
      </p:sp>
    </p:spTree>
    <p:extLst>
      <p:ext uri="{BB962C8B-B14F-4D97-AF65-F5344CB8AC3E}">
        <p14:creationId xmlns:p14="http://schemas.microsoft.com/office/powerpoint/2010/main" val="7066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1608A-7B25-A69B-C40F-80E8C3660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decagon 29">
            <a:extLst>
              <a:ext uri="{FF2B5EF4-FFF2-40B4-BE49-F238E27FC236}">
                <a16:creationId xmlns:a16="http://schemas.microsoft.com/office/drawing/2014/main" id="{7A3BF381-7F7D-EBC8-0B0A-368686208269}"/>
              </a:ext>
            </a:extLst>
          </p:cNvPr>
          <p:cNvSpPr/>
          <p:nvPr/>
        </p:nvSpPr>
        <p:spPr>
          <a:xfrm>
            <a:off x="3871288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M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Dodecagon 30">
            <a:extLst>
              <a:ext uri="{FF2B5EF4-FFF2-40B4-BE49-F238E27FC236}">
                <a16:creationId xmlns:a16="http://schemas.microsoft.com/office/drawing/2014/main" id="{B3D130A6-FCC8-D14F-BED1-2C141396D933}"/>
              </a:ext>
            </a:extLst>
          </p:cNvPr>
          <p:cNvSpPr/>
          <p:nvPr/>
        </p:nvSpPr>
        <p:spPr>
          <a:xfrm>
            <a:off x="3871287" y="4249568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endParaRPr lang="en-MN" sz="2800" dirty="0">
              <a:solidFill>
                <a:srgbClr val="FF0000"/>
              </a:solidFill>
            </a:endParaRPr>
          </a:p>
        </p:txBody>
      </p:sp>
      <p:sp>
        <p:nvSpPr>
          <p:cNvPr id="32" name="Dodecagon 31">
            <a:extLst>
              <a:ext uri="{FF2B5EF4-FFF2-40B4-BE49-F238E27FC236}">
                <a16:creationId xmlns:a16="http://schemas.microsoft.com/office/drawing/2014/main" id="{E9C3F19E-73B5-6EC0-C3BD-014EDB779AC2}"/>
              </a:ext>
            </a:extLst>
          </p:cNvPr>
          <p:cNvSpPr/>
          <p:nvPr/>
        </p:nvSpPr>
        <p:spPr>
          <a:xfrm>
            <a:off x="7306579" y="4249567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3" name="Dodecagon 32">
            <a:extLst>
              <a:ext uri="{FF2B5EF4-FFF2-40B4-BE49-F238E27FC236}">
                <a16:creationId xmlns:a16="http://schemas.microsoft.com/office/drawing/2014/main" id="{C227B92E-8B43-76B1-E9E7-1DE0609940E5}"/>
              </a:ext>
            </a:extLst>
          </p:cNvPr>
          <p:cNvSpPr/>
          <p:nvPr/>
        </p:nvSpPr>
        <p:spPr>
          <a:xfrm>
            <a:off x="7306579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 </a:t>
            </a:r>
            <a:endParaRPr lang="en-MN" sz="2800" dirty="0">
              <a:solidFill>
                <a:srgbClr val="FF0000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9C465553-C55D-E782-C822-CA282135C677}"/>
              </a:ext>
            </a:extLst>
          </p:cNvPr>
          <p:cNvSpPr/>
          <p:nvPr/>
        </p:nvSpPr>
        <p:spPr>
          <a:xfrm>
            <a:off x="5226110" y="4631266"/>
            <a:ext cx="1795243" cy="31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518FA577-42B2-1385-2683-5D8DB526EEE3}"/>
              </a:ext>
            </a:extLst>
          </p:cNvPr>
          <p:cNvSpPr/>
          <p:nvPr/>
        </p:nvSpPr>
        <p:spPr>
          <a:xfrm>
            <a:off x="5226110" y="1886668"/>
            <a:ext cx="1795243" cy="315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1D865AF2-7ACD-2011-309C-5356444F7EE6}"/>
              </a:ext>
            </a:extLst>
          </p:cNvPr>
          <p:cNvSpPr/>
          <p:nvPr/>
        </p:nvSpPr>
        <p:spPr>
          <a:xfrm rot="5400000">
            <a:off x="7153099" y="3286933"/>
            <a:ext cx="1442906" cy="261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687D881D-947A-E8C4-86CB-930CACE5D57B}"/>
              </a:ext>
            </a:extLst>
          </p:cNvPr>
          <p:cNvSpPr/>
          <p:nvPr/>
        </p:nvSpPr>
        <p:spPr>
          <a:xfrm rot="5400000">
            <a:off x="3684634" y="3289034"/>
            <a:ext cx="1442906" cy="272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AA84F296-B2D0-C37F-0632-D748EE4EE0EA}"/>
              </a:ext>
            </a:extLst>
          </p:cNvPr>
          <p:cNvSpPr/>
          <p:nvPr/>
        </p:nvSpPr>
        <p:spPr>
          <a:xfrm rot="19355547">
            <a:off x="4833114" y="3265413"/>
            <a:ext cx="2744167" cy="3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9447AD-43ED-1DC2-3266-5179C5B243E1}"/>
              </a:ext>
            </a:extLst>
          </p:cNvPr>
          <p:cNvSpPr txBox="1"/>
          <p:nvPr/>
        </p:nvSpPr>
        <p:spPr>
          <a:xfrm>
            <a:off x="5787328" y="150238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4, 0</a:t>
            </a:r>
            <a:endParaRPr lang="en-M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CE89A9-7822-905A-02D6-6DBC034B6573}"/>
              </a:ext>
            </a:extLst>
          </p:cNvPr>
          <p:cNvSpPr txBox="1"/>
          <p:nvPr/>
        </p:nvSpPr>
        <p:spPr>
          <a:xfrm>
            <a:off x="5796694" y="427520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4, 0</a:t>
            </a:r>
            <a:endParaRPr lang="en-M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455155-CBDE-F0E1-61A2-94078973E013}"/>
              </a:ext>
            </a:extLst>
          </p:cNvPr>
          <p:cNvSpPr txBox="1"/>
          <p:nvPr/>
        </p:nvSpPr>
        <p:spPr>
          <a:xfrm>
            <a:off x="3623940" y="3099633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A67178-C250-410B-A6C0-00B0E0986258}"/>
              </a:ext>
            </a:extLst>
          </p:cNvPr>
          <p:cNvSpPr txBox="1"/>
          <p:nvPr/>
        </p:nvSpPr>
        <p:spPr>
          <a:xfrm rot="19417971">
            <a:off x="5711849" y="2886706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>
                <a:solidFill>
                  <a:srgbClr val="FF0000"/>
                </a:solidFill>
              </a:rPr>
              <a:t>4, 0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B70C08-090B-982A-CC16-9C7B29C9BA75}"/>
              </a:ext>
            </a:extLst>
          </p:cNvPr>
          <p:cNvSpPr txBox="1"/>
          <p:nvPr/>
        </p:nvSpPr>
        <p:spPr>
          <a:xfrm>
            <a:off x="8005278" y="303176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3, 0</a:t>
            </a:r>
          </a:p>
        </p:txBody>
      </p:sp>
      <p:sp>
        <p:nvSpPr>
          <p:cNvPr id="2" name="Dodecagon 1">
            <a:extLst>
              <a:ext uri="{FF2B5EF4-FFF2-40B4-BE49-F238E27FC236}">
                <a16:creationId xmlns:a16="http://schemas.microsoft.com/office/drawing/2014/main" id="{C019DE8E-CDEC-DCB0-0780-DA04B6C9EE81}"/>
              </a:ext>
            </a:extLst>
          </p:cNvPr>
          <p:cNvSpPr/>
          <p:nvPr/>
        </p:nvSpPr>
        <p:spPr>
          <a:xfrm>
            <a:off x="1524760" y="2608350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" name="Dodecagon 2">
            <a:extLst>
              <a:ext uri="{FF2B5EF4-FFF2-40B4-BE49-F238E27FC236}">
                <a16:creationId xmlns:a16="http://schemas.microsoft.com/office/drawing/2014/main" id="{90A9AF1F-3E08-49A4-03B1-B164090ACEB5}"/>
              </a:ext>
            </a:extLst>
          </p:cNvPr>
          <p:cNvSpPr/>
          <p:nvPr/>
        </p:nvSpPr>
        <p:spPr>
          <a:xfrm>
            <a:off x="9788250" y="2647921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BF55FB23-4E3B-259D-D8D7-37C7DBC53786}"/>
              </a:ext>
            </a:extLst>
          </p:cNvPr>
          <p:cNvSpPr/>
          <p:nvPr/>
        </p:nvSpPr>
        <p:spPr>
          <a:xfrm rot="19925619">
            <a:off x="2541326" y="2340754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EABDC7BF-0E4A-F043-1C86-8C808EAD7C49}"/>
              </a:ext>
            </a:extLst>
          </p:cNvPr>
          <p:cNvSpPr/>
          <p:nvPr/>
        </p:nvSpPr>
        <p:spPr>
          <a:xfrm rot="1848009">
            <a:off x="2475003" y="3835041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D5D6BFE0-044D-6AEC-D95B-7BD5FE3B2948}"/>
              </a:ext>
            </a:extLst>
          </p:cNvPr>
          <p:cNvSpPr/>
          <p:nvPr/>
        </p:nvSpPr>
        <p:spPr>
          <a:xfrm rot="19925619">
            <a:off x="8353961" y="3905030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DA71FBE-5A17-D2B3-873C-D07073DD8C31}"/>
              </a:ext>
            </a:extLst>
          </p:cNvPr>
          <p:cNvSpPr/>
          <p:nvPr/>
        </p:nvSpPr>
        <p:spPr>
          <a:xfrm rot="1848009">
            <a:off x="8436494" y="2386852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51F9F-6F57-CCBF-4375-E2555321AEF9}"/>
              </a:ext>
            </a:extLst>
          </p:cNvPr>
          <p:cNvSpPr txBox="1"/>
          <p:nvPr/>
        </p:nvSpPr>
        <p:spPr>
          <a:xfrm>
            <a:off x="2816011" y="39522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</a:t>
            </a:r>
            <a:endParaRPr lang="en-M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0376DD-8DE9-5F7A-476F-B2706F635C93}"/>
              </a:ext>
            </a:extLst>
          </p:cNvPr>
          <p:cNvSpPr txBox="1"/>
          <p:nvPr/>
        </p:nvSpPr>
        <p:spPr>
          <a:xfrm>
            <a:off x="2899544" y="19615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</a:t>
            </a:r>
            <a:endParaRPr lang="en-M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20EEB8-FC97-BB3D-7EB1-87047B84BB5F}"/>
              </a:ext>
            </a:extLst>
          </p:cNvPr>
          <p:cNvSpPr txBox="1"/>
          <p:nvPr/>
        </p:nvSpPr>
        <p:spPr>
          <a:xfrm>
            <a:off x="9010686" y="197066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1</a:t>
            </a:r>
            <a:endParaRPr lang="en-M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210CE-A752-FDF1-14FA-22D951934117}"/>
              </a:ext>
            </a:extLst>
          </p:cNvPr>
          <p:cNvSpPr txBox="1"/>
          <p:nvPr/>
        </p:nvSpPr>
        <p:spPr>
          <a:xfrm>
            <a:off x="9105878" y="41080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</a:t>
            </a:r>
            <a:endParaRPr lang="en-MN" dirty="0"/>
          </a:p>
        </p:txBody>
      </p:sp>
    </p:spTree>
    <p:extLst>
      <p:ext uri="{BB962C8B-B14F-4D97-AF65-F5344CB8AC3E}">
        <p14:creationId xmlns:p14="http://schemas.microsoft.com/office/powerpoint/2010/main" val="468778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0602-5BF1-33BA-96EF-A1D632A87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decagon 29">
            <a:extLst>
              <a:ext uri="{FF2B5EF4-FFF2-40B4-BE49-F238E27FC236}">
                <a16:creationId xmlns:a16="http://schemas.microsoft.com/office/drawing/2014/main" id="{D0F418FC-904D-40B8-7855-F36C6193AF7B}"/>
              </a:ext>
            </a:extLst>
          </p:cNvPr>
          <p:cNvSpPr/>
          <p:nvPr/>
        </p:nvSpPr>
        <p:spPr>
          <a:xfrm>
            <a:off x="3871288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</a:t>
            </a:r>
            <a:r>
              <a:rPr lang="en-M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Dodecagon 30">
            <a:extLst>
              <a:ext uri="{FF2B5EF4-FFF2-40B4-BE49-F238E27FC236}">
                <a16:creationId xmlns:a16="http://schemas.microsoft.com/office/drawing/2014/main" id="{A0544142-4528-6384-E6AF-AB7612C375F4}"/>
              </a:ext>
            </a:extLst>
          </p:cNvPr>
          <p:cNvSpPr/>
          <p:nvPr/>
        </p:nvSpPr>
        <p:spPr>
          <a:xfrm>
            <a:off x="3871287" y="4249568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endParaRPr lang="en-MN" sz="2800" dirty="0">
              <a:solidFill>
                <a:srgbClr val="FF0000"/>
              </a:solidFill>
            </a:endParaRPr>
          </a:p>
        </p:txBody>
      </p:sp>
      <p:sp>
        <p:nvSpPr>
          <p:cNvPr id="32" name="Dodecagon 31">
            <a:extLst>
              <a:ext uri="{FF2B5EF4-FFF2-40B4-BE49-F238E27FC236}">
                <a16:creationId xmlns:a16="http://schemas.microsoft.com/office/drawing/2014/main" id="{50D912C0-41DB-4CF2-0166-F468DE0A4914}"/>
              </a:ext>
            </a:extLst>
          </p:cNvPr>
          <p:cNvSpPr/>
          <p:nvPr/>
        </p:nvSpPr>
        <p:spPr>
          <a:xfrm>
            <a:off x="7306579" y="4249567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 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3" name="Dodecagon 32">
            <a:extLst>
              <a:ext uri="{FF2B5EF4-FFF2-40B4-BE49-F238E27FC236}">
                <a16:creationId xmlns:a16="http://schemas.microsoft.com/office/drawing/2014/main" id="{19603320-EC14-70AE-F043-E86A2975B5C7}"/>
              </a:ext>
            </a:extLst>
          </p:cNvPr>
          <p:cNvSpPr/>
          <p:nvPr/>
        </p:nvSpPr>
        <p:spPr>
          <a:xfrm>
            <a:off x="7306579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 </a:t>
            </a:r>
            <a:endParaRPr lang="en-MN" sz="2800" dirty="0">
              <a:solidFill>
                <a:srgbClr val="FF0000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D139610-B9DA-2CBD-937C-305A39C1707D}"/>
              </a:ext>
            </a:extLst>
          </p:cNvPr>
          <p:cNvSpPr/>
          <p:nvPr/>
        </p:nvSpPr>
        <p:spPr>
          <a:xfrm>
            <a:off x="5226110" y="4631266"/>
            <a:ext cx="1795243" cy="31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8BB44B59-2372-8D79-9AF3-15397A187C23}"/>
              </a:ext>
            </a:extLst>
          </p:cNvPr>
          <p:cNvSpPr/>
          <p:nvPr/>
        </p:nvSpPr>
        <p:spPr>
          <a:xfrm>
            <a:off x="5226110" y="1886668"/>
            <a:ext cx="1795243" cy="315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141799C-8854-7868-AB3B-A31F3A44F93D}"/>
              </a:ext>
            </a:extLst>
          </p:cNvPr>
          <p:cNvSpPr/>
          <p:nvPr/>
        </p:nvSpPr>
        <p:spPr>
          <a:xfrm rot="5400000">
            <a:off x="7153099" y="3286933"/>
            <a:ext cx="1442906" cy="261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B8FE364-67FF-7AB3-5116-3555869011DC}"/>
              </a:ext>
            </a:extLst>
          </p:cNvPr>
          <p:cNvSpPr/>
          <p:nvPr/>
        </p:nvSpPr>
        <p:spPr>
          <a:xfrm rot="5400000">
            <a:off x="3684634" y="3289034"/>
            <a:ext cx="1442906" cy="272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97FCC26E-A5AB-02B3-DF48-693A19D3F55C}"/>
              </a:ext>
            </a:extLst>
          </p:cNvPr>
          <p:cNvSpPr/>
          <p:nvPr/>
        </p:nvSpPr>
        <p:spPr>
          <a:xfrm rot="19355547">
            <a:off x="4833114" y="3265413"/>
            <a:ext cx="2744167" cy="3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B208A4E-EC89-0CB3-B5FF-F5C0D9E8B2DC}"/>
              </a:ext>
            </a:extLst>
          </p:cNvPr>
          <p:cNvSpPr txBox="1"/>
          <p:nvPr/>
        </p:nvSpPr>
        <p:spPr>
          <a:xfrm>
            <a:off x="5787328" y="150238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4, 3</a:t>
            </a:r>
            <a:endParaRPr lang="en-M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050D91-A41E-7255-E699-38367B32915B}"/>
              </a:ext>
            </a:extLst>
          </p:cNvPr>
          <p:cNvSpPr txBox="1"/>
          <p:nvPr/>
        </p:nvSpPr>
        <p:spPr>
          <a:xfrm>
            <a:off x="5796694" y="427520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4, 3</a:t>
            </a:r>
            <a:endParaRPr lang="en-M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9AE52E5-408F-0C89-DE4E-36522D6BB820}"/>
              </a:ext>
            </a:extLst>
          </p:cNvPr>
          <p:cNvSpPr txBox="1"/>
          <p:nvPr/>
        </p:nvSpPr>
        <p:spPr>
          <a:xfrm>
            <a:off x="3623940" y="3099633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6854A2B-1D97-F2C0-AEF8-ACC85BB355C1}"/>
              </a:ext>
            </a:extLst>
          </p:cNvPr>
          <p:cNvSpPr txBox="1"/>
          <p:nvPr/>
        </p:nvSpPr>
        <p:spPr>
          <a:xfrm rot="19417971">
            <a:off x="5711849" y="2886706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>
                <a:solidFill>
                  <a:srgbClr val="FF0000"/>
                </a:solidFill>
              </a:rPr>
              <a:t>4, 0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0A021BD-6EDB-38B5-D87C-4C2C5208CBA3}"/>
              </a:ext>
            </a:extLst>
          </p:cNvPr>
          <p:cNvSpPr txBox="1"/>
          <p:nvPr/>
        </p:nvSpPr>
        <p:spPr>
          <a:xfrm>
            <a:off x="8005278" y="303176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3, 2</a:t>
            </a:r>
          </a:p>
        </p:txBody>
      </p:sp>
      <p:sp>
        <p:nvSpPr>
          <p:cNvPr id="2" name="Dodecagon 1">
            <a:extLst>
              <a:ext uri="{FF2B5EF4-FFF2-40B4-BE49-F238E27FC236}">
                <a16:creationId xmlns:a16="http://schemas.microsoft.com/office/drawing/2014/main" id="{B561195C-FCAC-7B2A-06DE-91C0C55CDC02}"/>
              </a:ext>
            </a:extLst>
          </p:cNvPr>
          <p:cNvSpPr/>
          <p:nvPr/>
        </p:nvSpPr>
        <p:spPr>
          <a:xfrm>
            <a:off x="1524760" y="2608350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" name="Dodecagon 2">
            <a:extLst>
              <a:ext uri="{FF2B5EF4-FFF2-40B4-BE49-F238E27FC236}">
                <a16:creationId xmlns:a16="http://schemas.microsoft.com/office/drawing/2014/main" id="{6A7BE462-0B6F-F8B7-4FFC-CB650C80016F}"/>
              </a:ext>
            </a:extLst>
          </p:cNvPr>
          <p:cNvSpPr/>
          <p:nvPr/>
        </p:nvSpPr>
        <p:spPr>
          <a:xfrm>
            <a:off x="9788250" y="2647921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1A2D0851-15A0-E0A3-32C8-F7EADA92C51C}"/>
              </a:ext>
            </a:extLst>
          </p:cNvPr>
          <p:cNvSpPr/>
          <p:nvPr/>
        </p:nvSpPr>
        <p:spPr>
          <a:xfrm rot="19925619">
            <a:off x="2541326" y="2340754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8706733-180E-4184-D955-9F6E2C5826A8}"/>
              </a:ext>
            </a:extLst>
          </p:cNvPr>
          <p:cNvSpPr/>
          <p:nvPr/>
        </p:nvSpPr>
        <p:spPr>
          <a:xfrm rot="1848009">
            <a:off x="2475003" y="3835041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7FBED54-052F-D019-9569-23AE3730F5A1}"/>
              </a:ext>
            </a:extLst>
          </p:cNvPr>
          <p:cNvSpPr/>
          <p:nvPr/>
        </p:nvSpPr>
        <p:spPr>
          <a:xfrm rot="19925619">
            <a:off x="8353961" y="3905030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3E47177D-B61E-17A2-C4D8-E157E6DA88E7}"/>
              </a:ext>
            </a:extLst>
          </p:cNvPr>
          <p:cNvSpPr/>
          <p:nvPr/>
        </p:nvSpPr>
        <p:spPr>
          <a:xfrm rot="1848009">
            <a:off x="8436494" y="2386852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7A414-2CB1-0342-D3B9-7C90CECE14BD}"/>
              </a:ext>
            </a:extLst>
          </p:cNvPr>
          <p:cNvSpPr txBox="1"/>
          <p:nvPr/>
        </p:nvSpPr>
        <p:spPr>
          <a:xfrm rot="1810768">
            <a:off x="2627785" y="3987957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3, 3</a:t>
            </a:r>
            <a:endParaRPr lang="en-M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C55F9-10DB-BAAB-8134-EEB3DD30C64C}"/>
              </a:ext>
            </a:extLst>
          </p:cNvPr>
          <p:cNvSpPr txBox="1"/>
          <p:nvPr/>
        </p:nvSpPr>
        <p:spPr>
          <a:xfrm rot="19925614">
            <a:off x="2700236" y="2023728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3, 3</a:t>
            </a:r>
            <a:endParaRPr lang="en-M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ED505-322C-55D0-4B14-17D2D44CA292}"/>
              </a:ext>
            </a:extLst>
          </p:cNvPr>
          <p:cNvSpPr txBox="1"/>
          <p:nvPr/>
        </p:nvSpPr>
        <p:spPr>
          <a:xfrm rot="1904650">
            <a:off x="8884507" y="2020761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1, 1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50B485-3469-A628-823C-685953E419F5}"/>
              </a:ext>
            </a:extLst>
          </p:cNvPr>
          <p:cNvSpPr txBox="1"/>
          <p:nvPr/>
        </p:nvSpPr>
        <p:spPr>
          <a:xfrm rot="19773500">
            <a:off x="8842344" y="412068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5, 5</a:t>
            </a:r>
            <a:endParaRPr lang="en-MN" dirty="0"/>
          </a:p>
        </p:txBody>
      </p:sp>
    </p:spTree>
    <p:extLst>
      <p:ext uri="{BB962C8B-B14F-4D97-AF65-F5344CB8AC3E}">
        <p14:creationId xmlns:p14="http://schemas.microsoft.com/office/powerpoint/2010/main" val="272311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70AD5-7FEF-80EE-F0FC-0B9A2581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decagon 29">
            <a:extLst>
              <a:ext uri="{FF2B5EF4-FFF2-40B4-BE49-F238E27FC236}">
                <a16:creationId xmlns:a16="http://schemas.microsoft.com/office/drawing/2014/main" id="{933E43FA-918F-FB0C-693C-7604DF38A1C5}"/>
              </a:ext>
            </a:extLst>
          </p:cNvPr>
          <p:cNvSpPr/>
          <p:nvPr/>
        </p:nvSpPr>
        <p:spPr>
          <a:xfrm>
            <a:off x="3871288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-3 </a:t>
            </a:r>
            <a:r>
              <a:rPr lang="en-M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Dodecagon 30">
            <a:extLst>
              <a:ext uri="{FF2B5EF4-FFF2-40B4-BE49-F238E27FC236}">
                <a16:creationId xmlns:a16="http://schemas.microsoft.com/office/drawing/2014/main" id="{7A4B49DB-F4C4-918F-549A-3F73120282A9}"/>
              </a:ext>
            </a:extLst>
          </p:cNvPr>
          <p:cNvSpPr/>
          <p:nvPr/>
        </p:nvSpPr>
        <p:spPr>
          <a:xfrm>
            <a:off x="3871287" y="4249568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</a:t>
            </a:r>
            <a:r>
              <a:rPr lang="en-US" sz="2800" dirty="0">
                <a:solidFill>
                  <a:srgbClr val="FF0000"/>
                </a:solidFill>
              </a:rPr>
              <a:t>-3  </a:t>
            </a:r>
            <a:endParaRPr lang="en-MN" sz="2800" dirty="0">
              <a:solidFill>
                <a:srgbClr val="FF0000"/>
              </a:solidFill>
            </a:endParaRPr>
          </a:p>
        </p:txBody>
      </p:sp>
      <p:sp>
        <p:nvSpPr>
          <p:cNvPr id="32" name="Dodecagon 31">
            <a:extLst>
              <a:ext uri="{FF2B5EF4-FFF2-40B4-BE49-F238E27FC236}">
                <a16:creationId xmlns:a16="http://schemas.microsoft.com/office/drawing/2014/main" id="{8E9C558F-49FE-A20D-2D3D-713F716855B6}"/>
              </a:ext>
            </a:extLst>
          </p:cNvPr>
          <p:cNvSpPr/>
          <p:nvPr/>
        </p:nvSpPr>
        <p:spPr>
          <a:xfrm>
            <a:off x="7306579" y="4249567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 5 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3" name="Dodecagon 32">
            <a:extLst>
              <a:ext uri="{FF2B5EF4-FFF2-40B4-BE49-F238E27FC236}">
                <a16:creationId xmlns:a16="http://schemas.microsoft.com/office/drawing/2014/main" id="{55F49D08-556B-FFC4-B980-80937BA10176}"/>
              </a:ext>
            </a:extLst>
          </p:cNvPr>
          <p:cNvSpPr/>
          <p:nvPr/>
        </p:nvSpPr>
        <p:spPr>
          <a:xfrm>
            <a:off x="7306579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MN" sz="2800" dirty="0">
              <a:solidFill>
                <a:srgbClr val="FF0000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F68A79A0-49CD-D767-758C-E058A52FF76A}"/>
              </a:ext>
            </a:extLst>
          </p:cNvPr>
          <p:cNvSpPr/>
          <p:nvPr/>
        </p:nvSpPr>
        <p:spPr>
          <a:xfrm>
            <a:off x="5226110" y="4631266"/>
            <a:ext cx="1795243" cy="31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3C5A3099-904F-A0FD-B216-25DA87920078}"/>
              </a:ext>
            </a:extLst>
          </p:cNvPr>
          <p:cNvSpPr/>
          <p:nvPr/>
        </p:nvSpPr>
        <p:spPr>
          <a:xfrm>
            <a:off x="5226110" y="1886668"/>
            <a:ext cx="1795243" cy="315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48B0977B-69C0-6C51-F1D7-5F010135BCA0}"/>
              </a:ext>
            </a:extLst>
          </p:cNvPr>
          <p:cNvSpPr/>
          <p:nvPr/>
        </p:nvSpPr>
        <p:spPr>
          <a:xfrm rot="5400000">
            <a:off x="7153099" y="3286933"/>
            <a:ext cx="1442906" cy="261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3F126822-ED59-F0E7-3080-EFC73B6DD04D}"/>
              </a:ext>
            </a:extLst>
          </p:cNvPr>
          <p:cNvSpPr/>
          <p:nvPr/>
        </p:nvSpPr>
        <p:spPr>
          <a:xfrm rot="5400000">
            <a:off x="3684634" y="3289034"/>
            <a:ext cx="1442906" cy="272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2860C723-1C64-6813-942F-95558DAF5E19}"/>
              </a:ext>
            </a:extLst>
          </p:cNvPr>
          <p:cNvSpPr/>
          <p:nvPr/>
        </p:nvSpPr>
        <p:spPr>
          <a:xfrm rot="19355547">
            <a:off x="4833114" y="3265413"/>
            <a:ext cx="2744167" cy="3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976F6C5-1B39-90AB-B1A3-5A5008543EC6}"/>
              </a:ext>
            </a:extLst>
          </p:cNvPr>
          <p:cNvSpPr txBox="1"/>
          <p:nvPr/>
        </p:nvSpPr>
        <p:spPr>
          <a:xfrm>
            <a:off x="5787328" y="150238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4, 3</a:t>
            </a:r>
            <a:endParaRPr lang="en-M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35DB81-D412-1D8F-584A-B87220C1DFCA}"/>
              </a:ext>
            </a:extLst>
          </p:cNvPr>
          <p:cNvSpPr txBox="1"/>
          <p:nvPr/>
        </p:nvSpPr>
        <p:spPr>
          <a:xfrm>
            <a:off x="5796694" y="427520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4, 3</a:t>
            </a:r>
            <a:endParaRPr lang="en-M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9A112F-542A-FDDD-9EF1-FE0FD6B260D5}"/>
              </a:ext>
            </a:extLst>
          </p:cNvPr>
          <p:cNvSpPr txBox="1"/>
          <p:nvPr/>
        </p:nvSpPr>
        <p:spPr>
          <a:xfrm>
            <a:off x="3623940" y="3099633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E9F57A-28AD-0F50-C176-AC249BB0B186}"/>
              </a:ext>
            </a:extLst>
          </p:cNvPr>
          <p:cNvSpPr txBox="1"/>
          <p:nvPr/>
        </p:nvSpPr>
        <p:spPr>
          <a:xfrm rot="19417971">
            <a:off x="5711849" y="2886706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>
                <a:solidFill>
                  <a:srgbClr val="FF0000"/>
                </a:solidFill>
              </a:rPr>
              <a:t>4, 0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B9C033-53C4-A753-24C8-3F8255837263}"/>
              </a:ext>
            </a:extLst>
          </p:cNvPr>
          <p:cNvSpPr txBox="1"/>
          <p:nvPr/>
        </p:nvSpPr>
        <p:spPr>
          <a:xfrm>
            <a:off x="8005278" y="303176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3, 2</a:t>
            </a:r>
          </a:p>
        </p:txBody>
      </p:sp>
    </p:spTree>
    <p:extLst>
      <p:ext uri="{BB962C8B-B14F-4D97-AF65-F5344CB8AC3E}">
        <p14:creationId xmlns:p14="http://schemas.microsoft.com/office/powerpoint/2010/main" val="1541191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1EDBE-8425-501F-8BA8-E08A27C14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decagon 29">
            <a:extLst>
              <a:ext uri="{FF2B5EF4-FFF2-40B4-BE49-F238E27FC236}">
                <a16:creationId xmlns:a16="http://schemas.microsoft.com/office/drawing/2014/main" id="{1ACE8E2D-AD32-281A-215E-008988466858}"/>
              </a:ext>
            </a:extLst>
          </p:cNvPr>
          <p:cNvSpPr/>
          <p:nvPr/>
        </p:nvSpPr>
        <p:spPr>
          <a:xfrm>
            <a:off x="3871288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-3 </a:t>
            </a:r>
            <a:r>
              <a:rPr lang="en-M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Dodecagon 30">
            <a:extLst>
              <a:ext uri="{FF2B5EF4-FFF2-40B4-BE49-F238E27FC236}">
                <a16:creationId xmlns:a16="http://schemas.microsoft.com/office/drawing/2014/main" id="{FC00EC71-5116-56C8-C578-2131BD27FC87}"/>
              </a:ext>
            </a:extLst>
          </p:cNvPr>
          <p:cNvSpPr/>
          <p:nvPr/>
        </p:nvSpPr>
        <p:spPr>
          <a:xfrm>
            <a:off x="3871287" y="4249568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</a:t>
            </a:r>
            <a:r>
              <a:rPr lang="en-US" sz="2800" dirty="0">
                <a:solidFill>
                  <a:srgbClr val="FF0000"/>
                </a:solidFill>
              </a:rPr>
              <a:t>-4  </a:t>
            </a:r>
            <a:endParaRPr lang="en-MN" sz="2800" dirty="0">
              <a:solidFill>
                <a:srgbClr val="FF0000"/>
              </a:solidFill>
            </a:endParaRPr>
          </a:p>
        </p:txBody>
      </p:sp>
      <p:sp>
        <p:nvSpPr>
          <p:cNvPr id="32" name="Dodecagon 31">
            <a:extLst>
              <a:ext uri="{FF2B5EF4-FFF2-40B4-BE49-F238E27FC236}">
                <a16:creationId xmlns:a16="http://schemas.microsoft.com/office/drawing/2014/main" id="{4A0AAA93-102D-8D60-A32F-BFD12EB30DEC}"/>
              </a:ext>
            </a:extLst>
          </p:cNvPr>
          <p:cNvSpPr/>
          <p:nvPr/>
        </p:nvSpPr>
        <p:spPr>
          <a:xfrm>
            <a:off x="7306579" y="4249567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 5 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3" name="Dodecagon 32">
            <a:extLst>
              <a:ext uri="{FF2B5EF4-FFF2-40B4-BE49-F238E27FC236}">
                <a16:creationId xmlns:a16="http://schemas.microsoft.com/office/drawing/2014/main" id="{DC4BB0DF-0B16-C38A-4C15-88283FFDD250}"/>
              </a:ext>
            </a:extLst>
          </p:cNvPr>
          <p:cNvSpPr/>
          <p:nvPr/>
        </p:nvSpPr>
        <p:spPr>
          <a:xfrm>
            <a:off x="7306579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endParaRPr lang="en-MN" sz="2800" dirty="0">
              <a:solidFill>
                <a:srgbClr val="FF0000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11690DC8-8C4B-5F2F-4BC0-73F2356C4727}"/>
              </a:ext>
            </a:extLst>
          </p:cNvPr>
          <p:cNvSpPr/>
          <p:nvPr/>
        </p:nvSpPr>
        <p:spPr>
          <a:xfrm>
            <a:off x="5226110" y="4631266"/>
            <a:ext cx="1795243" cy="31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7DEED09-EC34-6CFF-5735-F668C77203C4}"/>
              </a:ext>
            </a:extLst>
          </p:cNvPr>
          <p:cNvSpPr/>
          <p:nvPr/>
        </p:nvSpPr>
        <p:spPr>
          <a:xfrm>
            <a:off x="5226110" y="1886668"/>
            <a:ext cx="1795243" cy="315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B6B2518-CC11-47E8-E60B-A56D37809F49}"/>
              </a:ext>
            </a:extLst>
          </p:cNvPr>
          <p:cNvSpPr/>
          <p:nvPr/>
        </p:nvSpPr>
        <p:spPr>
          <a:xfrm rot="5400000">
            <a:off x="7153099" y="3286933"/>
            <a:ext cx="1442906" cy="261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57BCB6AD-7034-A06A-FDBA-CA29B666590A}"/>
              </a:ext>
            </a:extLst>
          </p:cNvPr>
          <p:cNvSpPr/>
          <p:nvPr/>
        </p:nvSpPr>
        <p:spPr>
          <a:xfrm rot="5400000">
            <a:off x="3684634" y="3289034"/>
            <a:ext cx="1442906" cy="272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3D726157-17A7-EFA9-D7E0-53280F28403B}"/>
              </a:ext>
            </a:extLst>
          </p:cNvPr>
          <p:cNvSpPr/>
          <p:nvPr/>
        </p:nvSpPr>
        <p:spPr>
          <a:xfrm rot="19355547">
            <a:off x="4833114" y="3265413"/>
            <a:ext cx="2744167" cy="3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9E493F-2DA6-F81F-FA9E-D40AEAFEE68A}"/>
              </a:ext>
            </a:extLst>
          </p:cNvPr>
          <p:cNvSpPr txBox="1"/>
          <p:nvPr/>
        </p:nvSpPr>
        <p:spPr>
          <a:xfrm>
            <a:off x="5787328" y="150238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4, 3</a:t>
            </a:r>
            <a:endParaRPr lang="en-M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C86135-8BC0-A460-0695-575FA8F71A30}"/>
              </a:ext>
            </a:extLst>
          </p:cNvPr>
          <p:cNvSpPr txBox="1"/>
          <p:nvPr/>
        </p:nvSpPr>
        <p:spPr>
          <a:xfrm>
            <a:off x="5796694" y="427520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4, 3</a:t>
            </a:r>
            <a:endParaRPr lang="en-M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7F4681-855F-58B2-658E-0551A2541003}"/>
              </a:ext>
            </a:extLst>
          </p:cNvPr>
          <p:cNvSpPr txBox="1"/>
          <p:nvPr/>
        </p:nvSpPr>
        <p:spPr>
          <a:xfrm>
            <a:off x="3623940" y="3099633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F218C1-206A-3699-F096-6F6FD5A69F30}"/>
              </a:ext>
            </a:extLst>
          </p:cNvPr>
          <p:cNvSpPr txBox="1"/>
          <p:nvPr/>
        </p:nvSpPr>
        <p:spPr>
          <a:xfrm rot="19417971">
            <a:off x="5711849" y="2886706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>
                <a:solidFill>
                  <a:srgbClr val="FF0000"/>
                </a:solidFill>
              </a:rPr>
              <a:t>5, 1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A084A0-9A24-5282-5F83-105A782A43A5}"/>
              </a:ext>
            </a:extLst>
          </p:cNvPr>
          <p:cNvSpPr txBox="1"/>
          <p:nvPr/>
        </p:nvSpPr>
        <p:spPr>
          <a:xfrm>
            <a:off x="8005278" y="303176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3, 2</a:t>
            </a:r>
          </a:p>
        </p:txBody>
      </p:sp>
    </p:spTree>
    <p:extLst>
      <p:ext uri="{BB962C8B-B14F-4D97-AF65-F5344CB8AC3E}">
        <p14:creationId xmlns:p14="http://schemas.microsoft.com/office/powerpoint/2010/main" val="3538116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E7BCF6-6DF9-4EF0-0F51-8AE3A4C8A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862934"/>
              </p:ext>
            </p:extLst>
          </p:nvPr>
        </p:nvGraphicFramePr>
        <p:xfrm>
          <a:off x="3122104" y="1377892"/>
          <a:ext cx="5947792" cy="4102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86948">
                  <a:extLst>
                    <a:ext uri="{9D8B030D-6E8A-4147-A177-3AD203B41FA5}">
                      <a16:colId xmlns:a16="http://schemas.microsoft.com/office/drawing/2014/main" val="1512254474"/>
                    </a:ext>
                  </a:extLst>
                </a:gridCol>
                <a:gridCol w="1486948">
                  <a:extLst>
                    <a:ext uri="{9D8B030D-6E8A-4147-A177-3AD203B41FA5}">
                      <a16:colId xmlns:a16="http://schemas.microsoft.com/office/drawing/2014/main" val="1826506779"/>
                    </a:ext>
                  </a:extLst>
                </a:gridCol>
                <a:gridCol w="1486948">
                  <a:extLst>
                    <a:ext uri="{9D8B030D-6E8A-4147-A177-3AD203B41FA5}">
                      <a16:colId xmlns:a16="http://schemas.microsoft.com/office/drawing/2014/main" val="1089305485"/>
                    </a:ext>
                  </a:extLst>
                </a:gridCol>
                <a:gridCol w="1486948">
                  <a:extLst>
                    <a:ext uri="{9D8B030D-6E8A-4147-A177-3AD203B41FA5}">
                      <a16:colId xmlns:a16="http://schemas.microsoft.com/office/drawing/2014/main" val="2196884947"/>
                    </a:ext>
                  </a:extLst>
                </a:gridCol>
              </a:tblGrid>
              <a:tr h="1367405"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004617"/>
                  </a:ext>
                </a:extLst>
              </a:tr>
              <a:tr h="1367405"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061169"/>
                  </a:ext>
                </a:extLst>
              </a:tr>
              <a:tr h="1367405"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6347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62BCC4B-25A0-C3AA-E69B-98EF6829AA37}"/>
              </a:ext>
            </a:extLst>
          </p:cNvPr>
          <p:cNvSpPr txBox="1"/>
          <p:nvPr/>
        </p:nvSpPr>
        <p:spPr>
          <a:xfrm>
            <a:off x="3691157" y="81235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F2F32D-E15D-9C5B-4F7A-014876A8C6F7}"/>
              </a:ext>
            </a:extLst>
          </p:cNvPr>
          <p:cNvSpPr txBox="1"/>
          <p:nvPr/>
        </p:nvSpPr>
        <p:spPr>
          <a:xfrm>
            <a:off x="5176007" y="812358"/>
            <a:ext cx="351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4046D5-EEA3-EFDB-F768-C1407C7B5A08}"/>
              </a:ext>
            </a:extLst>
          </p:cNvPr>
          <p:cNvSpPr txBox="1"/>
          <p:nvPr/>
        </p:nvSpPr>
        <p:spPr>
          <a:xfrm>
            <a:off x="6652841" y="812358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7308F1-4001-E127-0CF0-119DEB81393B}"/>
              </a:ext>
            </a:extLst>
          </p:cNvPr>
          <p:cNvSpPr txBox="1"/>
          <p:nvPr/>
        </p:nvSpPr>
        <p:spPr>
          <a:xfrm>
            <a:off x="8128073" y="812358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309C55-F7CE-A5F7-E370-6C10C1CD553A}"/>
              </a:ext>
            </a:extLst>
          </p:cNvPr>
          <p:cNvSpPr txBox="1"/>
          <p:nvPr/>
        </p:nvSpPr>
        <p:spPr>
          <a:xfrm>
            <a:off x="9529894" y="812358"/>
            <a:ext cx="10214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Supply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140270-EAE0-5BB6-C162-7EDDCF83556B}"/>
              </a:ext>
            </a:extLst>
          </p:cNvPr>
          <p:cNvSpPr txBox="1"/>
          <p:nvPr/>
        </p:nvSpPr>
        <p:spPr>
          <a:xfrm>
            <a:off x="9693720" y="180363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300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80BC5-0BCD-E5D4-AFE1-F55B3F1A7ADD}"/>
              </a:ext>
            </a:extLst>
          </p:cNvPr>
          <p:cNvSpPr txBox="1"/>
          <p:nvPr/>
        </p:nvSpPr>
        <p:spPr>
          <a:xfrm>
            <a:off x="9693720" y="320040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400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4B2F2-CEF8-AE30-C85D-BAE2AD03AB28}"/>
              </a:ext>
            </a:extLst>
          </p:cNvPr>
          <p:cNvSpPr txBox="1"/>
          <p:nvPr/>
        </p:nvSpPr>
        <p:spPr>
          <a:xfrm>
            <a:off x="9693720" y="4597167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500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92AAD2-0402-A28B-9B0C-7E6C80AB82DF}"/>
              </a:ext>
            </a:extLst>
          </p:cNvPr>
          <p:cNvSpPr txBox="1"/>
          <p:nvPr/>
        </p:nvSpPr>
        <p:spPr>
          <a:xfrm>
            <a:off x="3607320" y="573807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250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DEF630-94DD-3BF5-B1FD-BB383F82EE85}"/>
              </a:ext>
            </a:extLst>
          </p:cNvPr>
          <p:cNvSpPr txBox="1"/>
          <p:nvPr/>
        </p:nvSpPr>
        <p:spPr>
          <a:xfrm>
            <a:off x="5088162" y="573807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350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79D38A-0BA6-ACFA-D41A-ADBDBCE397DE}"/>
              </a:ext>
            </a:extLst>
          </p:cNvPr>
          <p:cNvSpPr txBox="1"/>
          <p:nvPr/>
        </p:nvSpPr>
        <p:spPr>
          <a:xfrm>
            <a:off x="6568116" y="5738070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400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7E78C3-8156-8DF0-00EC-84B61A7358F9}"/>
              </a:ext>
            </a:extLst>
          </p:cNvPr>
          <p:cNvSpPr txBox="1"/>
          <p:nvPr/>
        </p:nvSpPr>
        <p:spPr>
          <a:xfrm>
            <a:off x="8049045" y="5687845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200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E6DDDC-0A18-A35D-C978-9B997DE8CAC6}"/>
              </a:ext>
            </a:extLst>
          </p:cNvPr>
          <p:cNvSpPr txBox="1"/>
          <p:nvPr/>
        </p:nvSpPr>
        <p:spPr>
          <a:xfrm>
            <a:off x="1795244" y="5738179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9B9F62-603F-A4BC-849F-44BB3BD46AF7}"/>
              </a:ext>
            </a:extLst>
          </p:cNvPr>
          <p:cNvSpPr txBox="1"/>
          <p:nvPr/>
        </p:nvSpPr>
        <p:spPr>
          <a:xfrm>
            <a:off x="587230" y="3200400"/>
            <a:ext cx="1105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 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288ED-58EC-E2AE-DD1C-E3222753F40E}"/>
              </a:ext>
            </a:extLst>
          </p:cNvPr>
          <p:cNvSpPr txBox="1"/>
          <p:nvPr/>
        </p:nvSpPr>
        <p:spPr>
          <a:xfrm>
            <a:off x="2474917" y="186257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35CCC9-3EC3-B72C-FA6C-701241F6216D}"/>
              </a:ext>
            </a:extLst>
          </p:cNvPr>
          <p:cNvSpPr txBox="1"/>
          <p:nvPr/>
        </p:nvSpPr>
        <p:spPr>
          <a:xfrm>
            <a:off x="2508506" y="324433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1ED32D-DFA3-7559-4A1F-CDE2FD25E742}"/>
              </a:ext>
            </a:extLst>
          </p:cNvPr>
          <p:cNvSpPr txBox="1"/>
          <p:nvPr/>
        </p:nvSpPr>
        <p:spPr>
          <a:xfrm>
            <a:off x="2508506" y="459716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3523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ABCDA-4315-2EC0-8424-A1D6CD592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7FCE18C-1120-9C6F-4F44-505A744231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007945"/>
              </p:ext>
            </p:extLst>
          </p:nvPr>
        </p:nvGraphicFramePr>
        <p:xfrm>
          <a:off x="3122104" y="1377893"/>
          <a:ext cx="5363512" cy="23377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0878">
                  <a:extLst>
                    <a:ext uri="{9D8B030D-6E8A-4147-A177-3AD203B41FA5}">
                      <a16:colId xmlns:a16="http://schemas.microsoft.com/office/drawing/2014/main" val="1512254474"/>
                    </a:ext>
                  </a:extLst>
                </a:gridCol>
                <a:gridCol w="1340878">
                  <a:extLst>
                    <a:ext uri="{9D8B030D-6E8A-4147-A177-3AD203B41FA5}">
                      <a16:colId xmlns:a16="http://schemas.microsoft.com/office/drawing/2014/main" val="1826506779"/>
                    </a:ext>
                  </a:extLst>
                </a:gridCol>
                <a:gridCol w="1340878">
                  <a:extLst>
                    <a:ext uri="{9D8B030D-6E8A-4147-A177-3AD203B41FA5}">
                      <a16:colId xmlns:a16="http://schemas.microsoft.com/office/drawing/2014/main" val="1089305485"/>
                    </a:ext>
                  </a:extLst>
                </a:gridCol>
                <a:gridCol w="1340878">
                  <a:extLst>
                    <a:ext uri="{9D8B030D-6E8A-4147-A177-3AD203B41FA5}">
                      <a16:colId xmlns:a16="http://schemas.microsoft.com/office/drawing/2014/main" val="2196884947"/>
                    </a:ext>
                  </a:extLst>
                </a:gridCol>
              </a:tblGrid>
              <a:tr h="779238"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1x300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004617"/>
                  </a:ext>
                </a:extLst>
              </a:tr>
              <a:tr h="779238"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2x250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6x50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5x100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061169"/>
                  </a:ext>
                </a:extLst>
              </a:tr>
              <a:tr h="779238"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3x300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N" dirty="0"/>
                        <a:t>2x200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06347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09F3B37-82DA-BE1A-3E31-ADDEA3394E6A}"/>
              </a:ext>
            </a:extLst>
          </p:cNvPr>
          <p:cNvSpPr txBox="1"/>
          <p:nvPr/>
        </p:nvSpPr>
        <p:spPr>
          <a:xfrm>
            <a:off x="3645845" y="925849"/>
            <a:ext cx="3269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C418A-1D17-BB2D-5910-9F253C910D6E}"/>
              </a:ext>
            </a:extLst>
          </p:cNvPr>
          <p:cNvSpPr txBox="1"/>
          <p:nvPr/>
        </p:nvSpPr>
        <p:spPr>
          <a:xfrm>
            <a:off x="5000010" y="916086"/>
            <a:ext cx="316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D924AE-4B29-854D-B12E-65E1E23A584B}"/>
              </a:ext>
            </a:extLst>
          </p:cNvPr>
          <p:cNvSpPr txBox="1"/>
          <p:nvPr/>
        </p:nvSpPr>
        <p:spPr>
          <a:xfrm>
            <a:off x="6344055" y="914712"/>
            <a:ext cx="313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BFB0B-3CCC-80A1-2797-64495320391C}"/>
              </a:ext>
            </a:extLst>
          </p:cNvPr>
          <p:cNvSpPr txBox="1"/>
          <p:nvPr/>
        </p:nvSpPr>
        <p:spPr>
          <a:xfrm>
            <a:off x="7682366" y="913338"/>
            <a:ext cx="3370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D332-9A1B-56FB-C352-10220EA7F28D}"/>
              </a:ext>
            </a:extLst>
          </p:cNvPr>
          <p:cNvSpPr txBox="1"/>
          <p:nvPr/>
        </p:nvSpPr>
        <p:spPr>
          <a:xfrm>
            <a:off x="8523494" y="1039339"/>
            <a:ext cx="9210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Supply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B8AB66-F131-1218-7C8D-465B04FB9C69}"/>
              </a:ext>
            </a:extLst>
          </p:cNvPr>
          <p:cNvSpPr txBox="1"/>
          <p:nvPr/>
        </p:nvSpPr>
        <p:spPr>
          <a:xfrm>
            <a:off x="8690453" y="1634356"/>
            <a:ext cx="58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BA2ABE-FBF2-3C43-EAFE-520D2D12E66B}"/>
              </a:ext>
            </a:extLst>
          </p:cNvPr>
          <p:cNvSpPr txBox="1"/>
          <p:nvPr/>
        </p:nvSpPr>
        <p:spPr>
          <a:xfrm>
            <a:off x="8690453" y="2375979"/>
            <a:ext cx="58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32DC1-87C2-4AFE-944A-761970509352}"/>
              </a:ext>
            </a:extLst>
          </p:cNvPr>
          <p:cNvSpPr txBox="1"/>
          <p:nvPr/>
        </p:nvSpPr>
        <p:spPr>
          <a:xfrm>
            <a:off x="8636220" y="3117602"/>
            <a:ext cx="58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3EF770-7496-7A5D-E6FF-46E084D4705E}"/>
              </a:ext>
            </a:extLst>
          </p:cNvPr>
          <p:cNvSpPr txBox="1"/>
          <p:nvPr/>
        </p:nvSpPr>
        <p:spPr>
          <a:xfrm>
            <a:off x="3606735" y="3829097"/>
            <a:ext cx="58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0BCDB-3811-5EF5-DFE2-AACEBE468DCF}"/>
              </a:ext>
            </a:extLst>
          </p:cNvPr>
          <p:cNvSpPr txBox="1"/>
          <p:nvPr/>
        </p:nvSpPr>
        <p:spPr>
          <a:xfrm>
            <a:off x="4926648" y="3829097"/>
            <a:ext cx="58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3FA331-EC5C-ACD0-7E60-5C645120ECBF}"/>
              </a:ext>
            </a:extLst>
          </p:cNvPr>
          <p:cNvSpPr txBox="1"/>
          <p:nvPr/>
        </p:nvSpPr>
        <p:spPr>
          <a:xfrm>
            <a:off x="6246561" y="3829097"/>
            <a:ext cx="58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0CD7AD-CCE6-0155-55DD-B6D9892C8076}"/>
              </a:ext>
            </a:extLst>
          </p:cNvPr>
          <p:cNvSpPr txBox="1"/>
          <p:nvPr/>
        </p:nvSpPr>
        <p:spPr>
          <a:xfrm>
            <a:off x="7566474" y="3829097"/>
            <a:ext cx="587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47D06A-65C0-85DB-753E-357AA5F1255C}"/>
              </a:ext>
            </a:extLst>
          </p:cNvPr>
          <p:cNvSpPr txBox="1"/>
          <p:nvPr/>
        </p:nvSpPr>
        <p:spPr>
          <a:xfrm>
            <a:off x="1751975" y="3804914"/>
            <a:ext cx="1122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Demand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1C8A2A-F668-4C4D-D24E-A49C1A452E96}"/>
              </a:ext>
            </a:extLst>
          </p:cNvPr>
          <p:cNvSpPr txBox="1"/>
          <p:nvPr/>
        </p:nvSpPr>
        <p:spPr>
          <a:xfrm>
            <a:off x="1032014" y="2375979"/>
            <a:ext cx="9965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 Source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26BD3D-839F-9402-2D18-79CCE0B0015C}"/>
              </a:ext>
            </a:extLst>
          </p:cNvPr>
          <p:cNvSpPr txBox="1"/>
          <p:nvPr/>
        </p:nvSpPr>
        <p:spPr>
          <a:xfrm>
            <a:off x="2610524" y="1634356"/>
            <a:ext cx="306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435D15-F177-607F-FC4C-5F11A910BBEE}"/>
              </a:ext>
            </a:extLst>
          </p:cNvPr>
          <p:cNvSpPr txBox="1"/>
          <p:nvPr/>
        </p:nvSpPr>
        <p:spPr>
          <a:xfrm>
            <a:off x="2610523" y="2375979"/>
            <a:ext cx="306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A964C6-E4E1-3EFB-D10D-A8E473F1D669}"/>
              </a:ext>
            </a:extLst>
          </p:cNvPr>
          <p:cNvSpPr txBox="1"/>
          <p:nvPr/>
        </p:nvSpPr>
        <p:spPr>
          <a:xfrm>
            <a:off x="2647995" y="3117602"/>
            <a:ext cx="3067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1600" dirty="0"/>
              <a:t>3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E8890C8-23DC-9106-0EC2-37F424B0922D}"/>
              </a:ext>
            </a:extLst>
          </p:cNvPr>
          <p:cNvCxnSpPr/>
          <p:nvPr/>
        </p:nvCxnSpPr>
        <p:spPr>
          <a:xfrm flipH="1">
            <a:off x="3246539" y="1535185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C239494-287F-9673-3BE5-D45EB006BEAB}"/>
              </a:ext>
            </a:extLst>
          </p:cNvPr>
          <p:cNvCxnSpPr/>
          <p:nvPr/>
        </p:nvCxnSpPr>
        <p:spPr>
          <a:xfrm flipH="1">
            <a:off x="5976727" y="1535185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488D3F2-C6B2-BA58-EB1D-D0B709DF8369}"/>
              </a:ext>
            </a:extLst>
          </p:cNvPr>
          <p:cNvCxnSpPr/>
          <p:nvPr/>
        </p:nvCxnSpPr>
        <p:spPr>
          <a:xfrm flipH="1">
            <a:off x="4611633" y="1535184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CD29D2-1B07-6712-7AC1-493067CC5858}"/>
              </a:ext>
            </a:extLst>
          </p:cNvPr>
          <p:cNvCxnSpPr/>
          <p:nvPr/>
        </p:nvCxnSpPr>
        <p:spPr>
          <a:xfrm flipH="1">
            <a:off x="7326603" y="1535184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8AB8959-4117-D040-58EE-0037C1F0619A}"/>
              </a:ext>
            </a:extLst>
          </p:cNvPr>
          <p:cNvCxnSpPr/>
          <p:nvPr/>
        </p:nvCxnSpPr>
        <p:spPr>
          <a:xfrm flipH="1">
            <a:off x="3285023" y="2326393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5BB7DF9-57DF-E07E-3D3D-0C7114C539B4}"/>
              </a:ext>
            </a:extLst>
          </p:cNvPr>
          <p:cNvCxnSpPr/>
          <p:nvPr/>
        </p:nvCxnSpPr>
        <p:spPr>
          <a:xfrm flipH="1">
            <a:off x="3246539" y="3117601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9A896A5-7D9A-9A3F-7D26-D6EE27A8A7FC}"/>
              </a:ext>
            </a:extLst>
          </p:cNvPr>
          <p:cNvCxnSpPr/>
          <p:nvPr/>
        </p:nvCxnSpPr>
        <p:spPr>
          <a:xfrm flipH="1">
            <a:off x="7335749" y="3070261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3B9CAC-118C-7C80-BBED-E300C2D79304}"/>
              </a:ext>
            </a:extLst>
          </p:cNvPr>
          <p:cNvCxnSpPr/>
          <p:nvPr/>
        </p:nvCxnSpPr>
        <p:spPr>
          <a:xfrm flipH="1">
            <a:off x="7257875" y="2302722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BE6F62-FD35-2657-5BF4-FD8C712EA68C}"/>
              </a:ext>
            </a:extLst>
          </p:cNvPr>
          <p:cNvCxnSpPr/>
          <p:nvPr/>
        </p:nvCxnSpPr>
        <p:spPr>
          <a:xfrm flipH="1">
            <a:off x="5951001" y="3115765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582E8FA-F264-E321-506E-E5E867CD4972}"/>
              </a:ext>
            </a:extLst>
          </p:cNvPr>
          <p:cNvCxnSpPr/>
          <p:nvPr/>
        </p:nvCxnSpPr>
        <p:spPr>
          <a:xfrm flipH="1">
            <a:off x="4549749" y="3070261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669458-D61C-75DA-94F3-0A33068037F4}"/>
              </a:ext>
            </a:extLst>
          </p:cNvPr>
          <p:cNvCxnSpPr/>
          <p:nvPr/>
        </p:nvCxnSpPr>
        <p:spPr>
          <a:xfrm flipH="1">
            <a:off x="5883439" y="2325475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2E825E9-7B99-E10A-8940-08B7F613B43E}"/>
              </a:ext>
            </a:extLst>
          </p:cNvPr>
          <p:cNvCxnSpPr/>
          <p:nvPr/>
        </p:nvCxnSpPr>
        <p:spPr>
          <a:xfrm flipH="1">
            <a:off x="4575257" y="2327572"/>
            <a:ext cx="1048624" cy="4377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AC59F23-A343-2F06-E9E7-585DCDC2C5D3}"/>
              </a:ext>
            </a:extLst>
          </p:cNvPr>
          <p:cNvSpPr txBox="1"/>
          <p:nvPr/>
        </p:nvSpPr>
        <p:spPr>
          <a:xfrm>
            <a:off x="2248250" y="5259897"/>
            <a:ext cx="5537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dirty="0"/>
              <a:t>(1x300)+(2x250)+(2x200)+(3x300)+(5x100)+(6x50)=2’900</a:t>
            </a:r>
          </a:p>
        </p:txBody>
      </p:sp>
    </p:spTree>
    <p:extLst>
      <p:ext uri="{BB962C8B-B14F-4D97-AF65-F5344CB8AC3E}">
        <p14:creationId xmlns:p14="http://schemas.microsoft.com/office/powerpoint/2010/main" val="40617142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sed book with solid fill">
            <a:extLst>
              <a:ext uri="{FF2B5EF4-FFF2-40B4-BE49-F238E27FC236}">
                <a16:creationId xmlns:a16="http://schemas.microsoft.com/office/drawing/2014/main" id="{B163550F-EBB6-5E82-80D2-DA5496E6C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3" y="2048434"/>
            <a:ext cx="950259" cy="950259"/>
          </a:xfrm>
          <a:prstGeom prst="rect">
            <a:avLst/>
          </a:prstGeo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026A5E4C-E4E0-1158-1D85-A0B519149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3" y="1008529"/>
            <a:ext cx="950259" cy="950259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11FFBB4D-EDD1-727F-E63B-AE448916AA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2048435"/>
            <a:ext cx="950259" cy="950259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FD98E007-3E6B-FD90-0037-7CAD77A218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3088341"/>
            <a:ext cx="950259" cy="950259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610639A5-8711-F7E9-C9C2-494BC4632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4128247"/>
            <a:ext cx="950259" cy="950259"/>
          </a:xfrm>
          <a:prstGeom prst="rect">
            <a:avLst/>
          </a:prstGeom>
        </p:spPr>
      </p:pic>
      <p:pic>
        <p:nvPicPr>
          <p:cNvPr id="9" name="Graphic 8" descr="Closed book with solid fill">
            <a:extLst>
              <a:ext uri="{FF2B5EF4-FFF2-40B4-BE49-F238E27FC236}">
                <a16:creationId xmlns:a16="http://schemas.microsoft.com/office/drawing/2014/main" id="{649A531E-077F-779B-5880-08189CE07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2" y="3088341"/>
            <a:ext cx="950259" cy="950259"/>
          </a:xfrm>
          <a:prstGeom prst="rect">
            <a:avLst/>
          </a:prstGeom>
        </p:spPr>
      </p:pic>
      <p:pic>
        <p:nvPicPr>
          <p:cNvPr id="10" name="Graphic 9" descr="Closed book with solid fill">
            <a:extLst>
              <a:ext uri="{FF2B5EF4-FFF2-40B4-BE49-F238E27FC236}">
                <a16:creationId xmlns:a16="http://schemas.microsoft.com/office/drawing/2014/main" id="{D25D27E5-0D8B-F89A-A119-BF131D718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3" y="1008529"/>
            <a:ext cx="950259" cy="950259"/>
          </a:xfrm>
          <a:prstGeom prst="rect">
            <a:avLst/>
          </a:prstGeom>
        </p:spPr>
      </p:pic>
      <p:pic>
        <p:nvPicPr>
          <p:cNvPr id="11" name="Graphic 10" descr="Closed book with solid fill">
            <a:extLst>
              <a:ext uri="{FF2B5EF4-FFF2-40B4-BE49-F238E27FC236}">
                <a16:creationId xmlns:a16="http://schemas.microsoft.com/office/drawing/2014/main" id="{AC737508-6F02-87C6-CF42-4791037E35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1" y="4128247"/>
            <a:ext cx="950259" cy="95025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447612D-F25B-51B6-5BD7-03D1A6AFB6A4}"/>
              </a:ext>
            </a:extLst>
          </p:cNvPr>
          <p:cNvCxnSpPr/>
          <p:nvPr/>
        </p:nvCxnSpPr>
        <p:spPr>
          <a:xfrm>
            <a:off x="4329953" y="1483658"/>
            <a:ext cx="3756209" cy="94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B94FCB-4247-C003-383E-5C8B14561B9D}"/>
              </a:ext>
            </a:extLst>
          </p:cNvPr>
          <p:cNvCxnSpPr>
            <a:cxnSpLocks/>
          </p:cNvCxnSpPr>
          <p:nvPr/>
        </p:nvCxnSpPr>
        <p:spPr>
          <a:xfrm>
            <a:off x="4329953" y="1483658"/>
            <a:ext cx="3756207" cy="184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1A50C13-1E5A-5C27-B744-7D6C217FFAC4}"/>
              </a:ext>
            </a:extLst>
          </p:cNvPr>
          <p:cNvCxnSpPr/>
          <p:nvPr/>
        </p:nvCxnSpPr>
        <p:spPr>
          <a:xfrm>
            <a:off x="4444091" y="2523563"/>
            <a:ext cx="364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1E56BA-521A-FFF4-92DD-94BB469E746E}"/>
              </a:ext>
            </a:extLst>
          </p:cNvPr>
          <p:cNvCxnSpPr>
            <a:cxnSpLocks/>
          </p:cNvCxnSpPr>
          <p:nvPr/>
        </p:nvCxnSpPr>
        <p:spPr>
          <a:xfrm>
            <a:off x="4444091" y="2523563"/>
            <a:ext cx="3642069" cy="94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2F9592-1CA4-11E6-9980-9D36F4533B63}"/>
              </a:ext>
            </a:extLst>
          </p:cNvPr>
          <p:cNvCxnSpPr/>
          <p:nvPr/>
        </p:nvCxnSpPr>
        <p:spPr>
          <a:xfrm>
            <a:off x="4444091" y="2523563"/>
            <a:ext cx="3642070" cy="198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E82516DE-1A57-8F86-7202-E2FA9EF77A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5168153"/>
            <a:ext cx="950259" cy="950259"/>
          </a:xfrm>
          <a:prstGeom prst="rect">
            <a:avLst/>
          </a:prstGeom>
        </p:spPr>
      </p:pic>
      <p:pic>
        <p:nvPicPr>
          <p:cNvPr id="31" name="Graphic 30" descr="Closed book with solid fill">
            <a:extLst>
              <a:ext uri="{FF2B5EF4-FFF2-40B4-BE49-F238E27FC236}">
                <a16:creationId xmlns:a16="http://schemas.microsoft.com/office/drawing/2014/main" id="{65946284-C6F0-3316-9EA3-BD83B6179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0" y="5168152"/>
            <a:ext cx="950259" cy="95025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F8FB85-A5A3-B1FD-E657-111FF0801018}"/>
              </a:ext>
            </a:extLst>
          </p:cNvPr>
          <p:cNvCxnSpPr/>
          <p:nvPr/>
        </p:nvCxnSpPr>
        <p:spPr>
          <a:xfrm flipV="1">
            <a:off x="4444091" y="1483658"/>
            <a:ext cx="3722756" cy="207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342B24A-46AD-5D3A-5479-7903039AE237}"/>
              </a:ext>
            </a:extLst>
          </p:cNvPr>
          <p:cNvCxnSpPr/>
          <p:nvPr/>
        </p:nvCxnSpPr>
        <p:spPr>
          <a:xfrm flipV="1">
            <a:off x="4444091" y="2644588"/>
            <a:ext cx="3642069" cy="91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0BCC08-DB9B-9B1A-9A91-21EAFE695DCF}"/>
              </a:ext>
            </a:extLst>
          </p:cNvPr>
          <p:cNvCxnSpPr>
            <a:cxnSpLocks/>
          </p:cNvCxnSpPr>
          <p:nvPr/>
        </p:nvCxnSpPr>
        <p:spPr>
          <a:xfrm>
            <a:off x="4444091" y="3563470"/>
            <a:ext cx="3642069" cy="4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91D1274-49A6-B1D6-2F86-06A43F5FFE8A}"/>
              </a:ext>
            </a:extLst>
          </p:cNvPr>
          <p:cNvCxnSpPr/>
          <p:nvPr/>
        </p:nvCxnSpPr>
        <p:spPr>
          <a:xfrm>
            <a:off x="4444091" y="3563470"/>
            <a:ext cx="3722756" cy="207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6853D9-B3B7-DC9A-755B-B321A20FD6BA}"/>
              </a:ext>
            </a:extLst>
          </p:cNvPr>
          <p:cNvCxnSpPr>
            <a:cxnSpLocks/>
          </p:cNvCxnSpPr>
          <p:nvPr/>
        </p:nvCxnSpPr>
        <p:spPr>
          <a:xfrm flipV="1">
            <a:off x="4329953" y="3731559"/>
            <a:ext cx="3756206" cy="87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8FA1636-53AD-AAEE-3C61-86599AA5E1DD}"/>
              </a:ext>
            </a:extLst>
          </p:cNvPr>
          <p:cNvCxnSpPr>
            <a:cxnSpLocks/>
          </p:cNvCxnSpPr>
          <p:nvPr/>
        </p:nvCxnSpPr>
        <p:spPr>
          <a:xfrm flipV="1">
            <a:off x="4329953" y="3872754"/>
            <a:ext cx="375620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0FB20CB-2073-94D3-A0B1-1D3C46CF0A28}"/>
              </a:ext>
            </a:extLst>
          </p:cNvPr>
          <p:cNvCxnSpPr/>
          <p:nvPr/>
        </p:nvCxnSpPr>
        <p:spPr>
          <a:xfrm flipV="1">
            <a:off x="4329953" y="4603375"/>
            <a:ext cx="3756207" cy="9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57F54A-4785-6ECF-A6A7-B0C920E4B524}"/>
              </a:ext>
            </a:extLst>
          </p:cNvPr>
          <p:cNvCxnSpPr/>
          <p:nvPr/>
        </p:nvCxnSpPr>
        <p:spPr>
          <a:xfrm>
            <a:off x="4329953" y="5558118"/>
            <a:ext cx="3836894" cy="17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307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A5B77-56D8-0C67-69BF-0F0BE85DD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sed book with solid fill">
            <a:extLst>
              <a:ext uri="{FF2B5EF4-FFF2-40B4-BE49-F238E27FC236}">
                <a16:creationId xmlns:a16="http://schemas.microsoft.com/office/drawing/2014/main" id="{F784BF1A-93A0-20DD-EA97-AED36DEDB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3" y="2048434"/>
            <a:ext cx="950259" cy="950259"/>
          </a:xfrm>
          <a:prstGeom prst="rect">
            <a:avLst/>
          </a:prstGeo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E47DF17C-F26C-CB9F-6F4F-99000256CD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3" y="1008529"/>
            <a:ext cx="950259" cy="950259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07F20685-38C9-2C0C-DD7E-5BA708005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3832" y="2048435"/>
            <a:ext cx="950259" cy="950259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8AB76192-D5AA-1AD0-215D-01C0A8C24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93832" y="3088341"/>
            <a:ext cx="950259" cy="950259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AC989996-6EF3-F319-41E7-D4D4D3D65B4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93832" y="4128247"/>
            <a:ext cx="950259" cy="950259"/>
          </a:xfrm>
          <a:prstGeom prst="rect">
            <a:avLst/>
          </a:prstGeom>
        </p:spPr>
      </p:pic>
      <p:pic>
        <p:nvPicPr>
          <p:cNvPr id="9" name="Graphic 8" descr="Closed book with solid fill">
            <a:extLst>
              <a:ext uri="{FF2B5EF4-FFF2-40B4-BE49-F238E27FC236}">
                <a16:creationId xmlns:a16="http://schemas.microsoft.com/office/drawing/2014/main" id="{1D6470F0-FE64-B690-E5E2-65EB410E4A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086162" y="3088341"/>
            <a:ext cx="950259" cy="950259"/>
          </a:xfrm>
          <a:prstGeom prst="rect">
            <a:avLst/>
          </a:prstGeom>
        </p:spPr>
      </p:pic>
      <p:pic>
        <p:nvPicPr>
          <p:cNvPr id="10" name="Graphic 9" descr="Closed book with solid fill">
            <a:extLst>
              <a:ext uri="{FF2B5EF4-FFF2-40B4-BE49-F238E27FC236}">
                <a16:creationId xmlns:a16="http://schemas.microsoft.com/office/drawing/2014/main" id="{79E6B29A-1214-9CB8-90B1-92C6037654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086163" y="1008529"/>
            <a:ext cx="950259" cy="950259"/>
          </a:xfrm>
          <a:prstGeom prst="rect">
            <a:avLst/>
          </a:prstGeom>
        </p:spPr>
      </p:pic>
      <p:pic>
        <p:nvPicPr>
          <p:cNvPr id="11" name="Graphic 10" descr="Closed book with solid fill">
            <a:extLst>
              <a:ext uri="{FF2B5EF4-FFF2-40B4-BE49-F238E27FC236}">
                <a16:creationId xmlns:a16="http://schemas.microsoft.com/office/drawing/2014/main" id="{283A6B99-1D07-4531-B4E9-0B3049CAB4D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86161" y="4128247"/>
            <a:ext cx="950259" cy="95025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295A2A6-F8AC-E665-B3C8-2C83052413D1}"/>
              </a:ext>
            </a:extLst>
          </p:cNvPr>
          <p:cNvCxnSpPr/>
          <p:nvPr/>
        </p:nvCxnSpPr>
        <p:spPr>
          <a:xfrm>
            <a:off x="4329953" y="1483658"/>
            <a:ext cx="3756209" cy="94577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92DF38-9114-9219-9BC6-56867392EDB6}"/>
              </a:ext>
            </a:extLst>
          </p:cNvPr>
          <p:cNvCxnSpPr>
            <a:cxnSpLocks/>
          </p:cNvCxnSpPr>
          <p:nvPr/>
        </p:nvCxnSpPr>
        <p:spPr>
          <a:xfrm>
            <a:off x="4444091" y="2523563"/>
            <a:ext cx="3642069" cy="94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3F43CB75-4501-22EF-D0BF-D5DC11BFA29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493832" y="5168153"/>
            <a:ext cx="950259" cy="950259"/>
          </a:xfrm>
          <a:prstGeom prst="rect">
            <a:avLst/>
          </a:prstGeom>
        </p:spPr>
      </p:pic>
      <p:pic>
        <p:nvPicPr>
          <p:cNvPr id="31" name="Graphic 30" descr="Closed book with solid fill">
            <a:extLst>
              <a:ext uri="{FF2B5EF4-FFF2-40B4-BE49-F238E27FC236}">
                <a16:creationId xmlns:a16="http://schemas.microsoft.com/office/drawing/2014/main" id="{DD08326D-3FD7-38A3-C0F3-141EC67FCA0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6160" y="5168152"/>
            <a:ext cx="950259" cy="95025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B093D3-E0DB-97B0-2A27-46F743F1029D}"/>
              </a:ext>
            </a:extLst>
          </p:cNvPr>
          <p:cNvCxnSpPr/>
          <p:nvPr/>
        </p:nvCxnSpPr>
        <p:spPr>
          <a:xfrm flipV="1">
            <a:off x="4444091" y="1483658"/>
            <a:ext cx="3722756" cy="207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FC99F28-4C16-9898-3A84-DB8D1FFB91A6}"/>
              </a:ext>
            </a:extLst>
          </p:cNvPr>
          <p:cNvCxnSpPr/>
          <p:nvPr/>
        </p:nvCxnSpPr>
        <p:spPr>
          <a:xfrm flipV="1">
            <a:off x="4329953" y="4603375"/>
            <a:ext cx="3756207" cy="9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610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D2E31-D984-2AA8-6A80-70678FDF2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sed book with solid fill">
            <a:extLst>
              <a:ext uri="{FF2B5EF4-FFF2-40B4-BE49-F238E27FC236}">
                <a16:creationId xmlns:a16="http://schemas.microsoft.com/office/drawing/2014/main" id="{15A06C1B-8B70-E5B4-3029-059D4B7FA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3" y="2048434"/>
            <a:ext cx="950259" cy="950259"/>
          </a:xfrm>
          <a:prstGeom prst="rect">
            <a:avLst/>
          </a:prstGeo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D3F30B03-5D80-3E17-A825-BE2BCD18AD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3" y="1008529"/>
            <a:ext cx="950259" cy="950259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C8B2C20D-2F8A-F4C3-7CA0-5C366EA68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2048435"/>
            <a:ext cx="950259" cy="950259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404F6832-7345-6A21-24D4-CE5620925C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3088341"/>
            <a:ext cx="950259" cy="950259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D1BA29CD-65A8-3BC4-7A54-12E2E6BC43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4128247"/>
            <a:ext cx="950259" cy="950259"/>
          </a:xfrm>
          <a:prstGeom prst="rect">
            <a:avLst/>
          </a:prstGeom>
        </p:spPr>
      </p:pic>
      <p:pic>
        <p:nvPicPr>
          <p:cNvPr id="9" name="Graphic 8" descr="Closed book with solid fill">
            <a:extLst>
              <a:ext uri="{FF2B5EF4-FFF2-40B4-BE49-F238E27FC236}">
                <a16:creationId xmlns:a16="http://schemas.microsoft.com/office/drawing/2014/main" id="{73E9CB0E-C26F-138A-6477-72A21BC55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2" y="3088341"/>
            <a:ext cx="950259" cy="950259"/>
          </a:xfrm>
          <a:prstGeom prst="rect">
            <a:avLst/>
          </a:prstGeom>
        </p:spPr>
      </p:pic>
      <p:pic>
        <p:nvPicPr>
          <p:cNvPr id="10" name="Graphic 9" descr="Closed book with solid fill">
            <a:extLst>
              <a:ext uri="{FF2B5EF4-FFF2-40B4-BE49-F238E27FC236}">
                <a16:creationId xmlns:a16="http://schemas.microsoft.com/office/drawing/2014/main" id="{D2773C53-CC62-5884-47CE-60961CCAC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3" y="1008529"/>
            <a:ext cx="950259" cy="950259"/>
          </a:xfrm>
          <a:prstGeom prst="rect">
            <a:avLst/>
          </a:prstGeom>
        </p:spPr>
      </p:pic>
      <p:pic>
        <p:nvPicPr>
          <p:cNvPr id="11" name="Graphic 10" descr="Closed book with solid fill">
            <a:extLst>
              <a:ext uri="{FF2B5EF4-FFF2-40B4-BE49-F238E27FC236}">
                <a16:creationId xmlns:a16="http://schemas.microsoft.com/office/drawing/2014/main" id="{69BC114A-913F-5006-1C0F-4784D0E4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1" y="4128247"/>
            <a:ext cx="950259" cy="95025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1379A6-2ECF-157A-6B7A-A8B1F2B20367}"/>
              </a:ext>
            </a:extLst>
          </p:cNvPr>
          <p:cNvCxnSpPr/>
          <p:nvPr/>
        </p:nvCxnSpPr>
        <p:spPr>
          <a:xfrm>
            <a:off x="4329953" y="1483658"/>
            <a:ext cx="3756209" cy="94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68AEDD-EB34-F8CB-6109-EED4BD5F7DC5}"/>
              </a:ext>
            </a:extLst>
          </p:cNvPr>
          <p:cNvCxnSpPr>
            <a:cxnSpLocks/>
          </p:cNvCxnSpPr>
          <p:nvPr/>
        </p:nvCxnSpPr>
        <p:spPr>
          <a:xfrm>
            <a:off x="4329953" y="1483658"/>
            <a:ext cx="3756207" cy="184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518831-F4FA-39E9-E2E7-52A14188C459}"/>
              </a:ext>
            </a:extLst>
          </p:cNvPr>
          <p:cNvCxnSpPr/>
          <p:nvPr/>
        </p:nvCxnSpPr>
        <p:spPr>
          <a:xfrm>
            <a:off x="4444091" y="2523563"/>
            <a:ext cx="364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3081DCA-8FC1-1F47-1996-29805380EB40}"/>
              </a:ext>
            </a:extLst>
          </p:cNvPr>
          <p:cNvCxnSpPr>
            <a:cxnSpLocks/>
          </p:cNvCxnSpPr>
          <p:nvPr/>
        </p:nvCxnSpPr>
        <p:spPr>
          <a:xfrm>
            <a:off x="4444091" y="2523563"/>
            <a:ext cx="3642069" cy="94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020316-E828-7821-50AE-200FA76C9C78}"/>
              </a:ext>
            </a:extLst>
          </p:cNvPr>
          <p:cNvCxnSpPr/>
          <p:nvPr/>
        </p:nvCxnSpPr>
        <p:spPr>
          <a:xfrm>
            <a:off x="4444091" y="2523563"/>
            <a:ext cx="3642070" cy="198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A679E1AF-B1FB-FD7C-CB20-7604A5E79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5168153"/>
            <a:ext cx="950259" cy="950259"/>
          </a:xfrm>
          <a:prstGeom prst="rect">
            <a:avLst/>
          </a:prstGeom>
        </p:spPr>
      </p:pic>
      <p:pic>
        <p:nvPicPr>
          <p:cNvPr id="31" name="Graphic 30" descr="Closed book with solid fill">
            <a:extLst>
              <a:ext uri="{FF2B5EF4-FFF2-40B4-BE49-F238E27FC236}">
                <a16:creationId xmlns:a16="http://schemas.microsoft.com/office/drawing/2014/main" id="{896E274F-9B03-6231-A353-BD5531EDA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0" y="5168152"/>
            <a:ext cx="950259" cy="95025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D37763-6507-BDEC-1F5F-122773DD6E89}"/>
              </a:ext>
            </a:extLst>
          </p:cNvPr>
          <p:cNvCxnSpPr/>
          <p:nvPr/>
        </p:nvCxnSpPr>
        <p:spPr>
          <a:xfrm flipV="1">
            <a:off x="4444091" y="1483658"/>
            <a:ext cx="3722756" cy="207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862D9A-C9F9-0B4A-9EA5-131C67FE80FE}"/>
              </a:ext>
            </a:extLst>
          </p:cNvPr>
          <p:cNvCxnSpPr/>
          <p:nvPr/>
        </p:nvCxnSpPr>
        <p:spPr>
          <a:xfrm flipV="1">
            <a:off x="4444091" y="2644588"/>
            <a:ext cx="3642069" cy="91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A4629E2-ABE6-706A-5366-821EAFD2DE16}"/>
              </a:ext>
            </a:extLst>
          </p:cNvPr>
          <p:cNvCxnSpPr>
            <a:cxnSpLocks/>
          </p:cNvCxnSpPr>
          <p:nvPr/>
        </p:nvCxnSpPr>
        <p:spPr>
          <a:xfrm>
            <a:off x="4444091" y="3563470"/>
            <a:ext cx="3642069" cy="4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28ADC2-8E99-1864-D8A0-54D7A31CEB27}"/>
              </a:ext>
            </a:extLst>
          </p:cNvPr>
          <p:cNvCxnSpPr/>
          <p:nvPr/>
        </p:nvCxnSpPr>
        <p:spPr>
          <a:xfrm>
            <a:off x="4444091" y="3563470"/>
            <a:ext cx="3722756" cy="207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2496239-14EA-94C2-8D04-009129A984C5}"/>
              </a:ext>
            </a:extLst>
          </p:cNvPr>
          <p:cNvCxnSpPr>
            <a:cxnSpLocks/>
          </p:cNvCxnSpPr>
          <p:nvPr/>
        </p:nvCxnSpPr>
        <p:spPr>
          <a:xfrm flipV="1">
            <a:off x="4329953" y="3731559"/>
            <a:ext cx="3756206" cy="87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B90CDE-1B49-8D05-3D78-90EBA7950DE8}"/>
              </a:ext>
            </a:extLst>
          </p:cNvPr>
          <p:cNvCxnSpPr>
            <a:cxnSpLocks/>
          </p:cNvCxnSpPr>
          <p:nvPr/>
        </p:nvCxnSpPr>
        <p:spPr>
          <a:xfrm flipV="1">
            <a:off x="4329953" y="3872754"/>
            <a:ext cx="375620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37B04E-DF3B-E15B-E273-CE1E03914B9F}"/>
              </a:ext>
            </a:extLst>
          </p:cNvPr>
          <p:cNvCxnSpPr/>
          <p:nvPr/>
        </p:nvCxnSpPr>
        <p:spPr>
          <a:xfrm flipV="1">
            <a:off x="4329953" y="4603375"/>
            <a:ext cx="3756207" cy="9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4097BC-957C-42F8-A657-F0A2D0FCAB86}"/>
              </a:ext>
            </a:extLst>
          </p:cNvPr>
          <p:cNvCxnSpPr/>
          <p:nvPr/>
        </p:nvCxnSpPr>
        <p:spPr>
          <a:xfrm>
            <a:off x="4329953" y="5558118"/>
            <a:ext cx="3836894" cy="17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A74B611-5CA7-FA36-69AB-DD7A56BA11FE}"/>
              </a:ext>
            </a:extLst>
          </p:cNvPr>
          <p:cNvSpPr txBox="1"/>
          <p:nvPr/>
        </p:nvSpPr>
        <p:spPr>
          <a:xfrm>
            <a:off x="7859975" y="157330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A74431-E319-D756-3526-7BF3E3BD2363}"/>
              </a:ext>
            </a:extLst>
          </p:cNvPr>
          <p:cNvSpPr txBox="1"/>
          <p:nvPr/>
        </p:nvSpPr>
        <p:spPr>
          <a:xfrm>
            <a:off x="7828617" y="216163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C6C3-E017-01C0-59FD-7017894CE116}"/>
              </a:ext>
            </a:extLst>
          </p:cNvPr>
          <p:cNvSpPr txBox="1"/>
          <p:nvPr/>
        </p:nvSpPr>
        <p:spPr>
          <a:xfrm>
            <a:off x="7599088" y="2305071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7CA9F-AD25-8687-321C-C394807B032E}"/>
              </a:ext>
            </a:extLst>
          </p:cNvPr>
          <p:cNvSpPr txBox="1"/>
          <p:nvPr/>
        </p:nvSpPr>
        <p:spPr>
          <a:xfrm>
            <a:off x="7787227" y="259765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8599D-C02A-3718-46A8-37416BECCFF7}"/>
              </a:ext>
            </a:extLst>
          </p:cNvPr>
          <p:cNvSpPr txBox="1"/>
          <p:nvPr/>
        </p:nvSpPr>
        <p:spPr>
          <a:xfrm>
            <a:off x="7670166" y="305174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FADEC0-0628-6729-7BB7-FDCE1A799280}"/>
              </a:ext>
            </a:extLst>
          </p:cNvPr>
          <p:cNvSpPr txBox="1"/>
          <p:nvPr/>
        </p:nvSpPr>
        <p:spPr>
          <a:xfrm>
            <a:off x="7523458" y="322082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2262D1-5C8A-3996-CDDA-5FDBF6A101C8}"/>
              </a:ext>
            </a:extLst>
          </p:cNvPr>
          <p:cNvSpPr txBox="1"/>
          <p:nvPr/>
        </p:nvSpPr>
        <p:spPr>
          <a:xfrm>
            <a:off x="7488296" y="370003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B7BE61-9F48-D151-F644-0F80322B979F}"/>
              </a:ext>
            </a:extLst>
          </p:cNvPr>
          <p:cNvSpPr txBox="1"/>
          <p:nvPr/>
        </p:nvSpPr>
        <p:spPr>
          <a:xfrm>
            <a:off x="7488296" y="341128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04BFD-7718-08C3-D47C-485ED43B3CEB}"/>
              </a:ext>
            </a:extLst>
          </p:cNvPr>
          <p:cNvSpPr txBox="1"/>
          <p:nvPr/>
        </p:nvSpPr>
        <p:spPr>
          <a:xfrm>
            <a:off x="7615866" y="390098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1FDC3E-CF23-6F91-13A8-5484749D1946}"/>
              </a:ext>
            </a:extLst>
          </p:cNvPr>
          <p:cNvSpPr txBox="1"/>
          <p:nvPr/>
        </p:nvSpPr>
        <p:spPr>
          <a:xfrm>
            <a:off x="7708733" y="417516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DFDF4A-CC76-35C9-32AD-F94710CCEB6B}"/>
              </a:ext>
            </a:extLst>
          </p:cNvPr>
          <p:cNvSpPr txBox="1"/>
          <p:nvPr/>
        </p:nvSpPr>
        <p:spPr>
          <a:xfrm>
            <a:off x="7708733" y="4593381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BFF6A0-0145-4FA1-BB51-D31D4FC7C068}"/>
              </a:ext>
            </a:extLst>
          </p:cNvPr>
          <p:cNvSpPr txBox="1"/>
          <p:nvPr/>
        </p:nvSpPr>
        <p:spPr>
          <a:xfrm>
            <a:off x="7670166" y="5231646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4BB715-AA4D-0D0A-8A85-E285EB37DAD6}"/>
              </a:ext>
            </a:extLst>
          </p:cNvPr>
          <p:cNvSpPr txBox="1"/>
          <p:nvPr/>
        </p:nvSpPr>
        <p:spPr>
          <a:xfrm>
            <a:off x="7708733" y="563651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26" name="Dodecagon 25">
            <a:extLst>
              <a:ext uri="{FF2B5EF4-FFF2-40B4-BE49-F238E27FC236}">
                <a16:creationId xmlns:a16="http://schemas.microsoft.com/office/drawing/2014/main" id="{D703698A-C843-8A17-27C6-758E4A023D4A}"/>
              </a:ext>
            </a:extLst>
          </p:cNvPr>
          <p:cNvSpPr/>
          <p:nvPr/>
        </p:nvSpPr>
        <p:spPr>
          <a:xfrm>
            <a:off x="548240" y="3043458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28" name="Dodecagon 27">
            <a:extLst>
              <a:ext uri="{FF2B5EF4-FFF2-40B4-BE49-F238E27FC236}">
                <a16:creationId xmlns:a16="http://schemas.microsoft.com/office/drawing/2014/main" id="{06C5E46A-71B3-B32B-B20D-AFA6B5E69A39}"/>
              </a:ext>
            </a:extLst>
          </p:cNvPr>
          <p:cNvSpPr/>
          <p:nvPr/>
        </p:nvSpPr>
        <p:spPr>
          <a:xfrm>
            <a:off x="10723135" y="3022379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endParaRPr lang="en-MN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646075-5883-791E-04F5-3A03C13B7487}"/>
              </a:ext>
            </a:extLst>
          </p:cNvPr>
          <p:cNvCxnSpPr>
            <a:stCxn id="26" idx="0"/>
          </p:cNvCxnSpPr>
          <p:nvPr/>
        </p:nvCxnSpPr>
        <p:spPr>
          <a:xfrm flipV="1">
            <a:off x="1474531" y="1573304"/>
            <a:ext cx="2191458" cy="161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9C7670-85C9-D9B5-D150-4FD5E7D611D7}"/>
              </a:ext>
            </a:extLst>
          </p:cNvPr>
          <p:cNvCxnSpPr>
            <a:stCxn id="26" idx="1"/>
          </p:cNvCxnSpPr>
          <p:nvPr/>
        </p:nvCxnSpPr>
        <p:spPr>
          <a:xfrm flipV="1">
            <a:off x="1617837" y="2523563"/>
            <a:ext cx="1972651" cy="91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E8B43C5-4A59-6A44-224B-6689E92CD69D}"/>
              </a:ext>
            </a:extLst>
          </p:cNvPr>
          <p:cNvCxnSpPr>
            <a:stCxn id="26" idx="2"/>
          </p:cNvCxnSpPr>
          <p:nvPr/>
        </p:nvCxnSpPr>
        <p:spPr>
          <a:xfrm flipV="1">
            <a:off x="1617837" y="3700035"/>
            <a:ext cx="2048152" cy="2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36A9C62-9E52-AA3D-D4B8-ACFD0E7DD018}"/>
              </a:ext>
            </a:extLst>
          </p:cNvPr>
          <p:cNvCxnSpPr>
            <a:stCxn id="26" idx="3"/>
          </p:cNvCxnSpPr>
          <p:nvPr/>
        </p:nvCxnSpPr>
        <p:spPr>
          <a:xfrm>
            <a:off x="1474531" y="3980647"/>
            <a:ext cx="2115957" cy="61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A1B806-F0D8-6DD6-E348-31721A135EA2}"/>
              </a:ext>
            </a:extLst>
          </p:cNvPr>
          <p:cNvCxnSpPr>
            <a:stCxn id="26" idx="4"/>
          </p:cNvCxnSpPr>
          <p:nvPr/>
        </p:nvCxnSpPr>
        <p:spPr>
          <a:xfrm>
            <a:off x="1226345" y="4125639"/>
            <a:ext cx="2364143" cy="15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0D0C993-F714-062A-9573-FB5E09258CB1}"/>
              </a:ext>
            </a:extLst>
          </p:cNvPr>
          <p:cNvSpPr txBox="1"/>
          <p:nvPr/>
        </p:nvSpPr>
        <p:spPr>
          <a:xfrm>
            <a:off x="3402456" y="1634067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87561E1-F63E-EB74-65B6-9A4E825E25B9}"/>
              </a:ext>
            </a:extLst>
          </p:cNvPr>
          <p:cNvSpPr txBox="1"/>
          <p:nvPr/>
        </p:nvSpPr>
        <p:spPr>
          <a:xfrm>
            <a:off x="3348332" y="252945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DFA664-7B7F-396D-2C1B-9999B3A9FEB7}"/>
              </a:ext>
            </a:extLst>
          </p:cNvPr>
          <p:cNvSpPr txBox="1"/>
          <p:nvPr/>
        </p:nvSpPr>
        <p:spPr>
          <a:xfrm>
            <a:off x="3348332" y="3429000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EDAA63-F7A8-3D9F-4940-16C2AA0C6D79}"/>
              </a:ext>
            </a:extLst>
          </p:cNvPr>
          <p:cNvSpPr txBox="1"/>
          <p:nvPr/>
        </p:nvSpPr>
        <p:spPr>
          <a:xfrm>
            <a:off x="3382491" y="427786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2FF67F-5A89-98A4-AA06-9EB885008ABD}"/>
              </a:ext>
            </a:extLst>
          </p:cNvPr>
          <p:cNvSpPr txBox="1"/>
          <p:nvPr/>
        </p:nvSpPr>
        <p:spPr>
          <a:xfrm>
            <a:off x="3364305" y="526617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A6879CE-A082-6C13-8EB5-B3D13BAA3B8C}"/>
              </a:ext>
            </a:extLst>
          </p:cNvPr>
          <p:cNvCxnSpPr/>
          <p:nvPr/>
        </p:nvCxnSpPr>
        <p:spPr>
          <a:xfrm>
            <a:off x="9036419" y="1483658"/>
            <a:ext cx="1802157" cy="160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3BBE9A-430B-50E4-0715-6D2E3F1D707C}"/>
              </a:ext>
            </a:extLst>
          </p:cNvPr>
          <p:cNvCxnSpPr/>
          <p:nvPr/>
        </p:nvCxnSpPr>
        <p:spPr>
          <a:xfrm>
            <a:off x="8909108" y="2523563"/>
            <a:ext cx="1814027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6481E9-BF90-A348-92F6-B392CDC80ED6}"/>
              </a:ext>
            </a:extLst>
          </p:cNvPr>
          <p:cNvCxnSpPr/>
          <p:nvPr/>
        </p:nvCxnSpPr>
        <p:spPr>
          <a:xfrm>
            <a:off x="9036419" y="3563469"/>
            <a:ext cx="1686716" cy="1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E714C82-5DBE-72BA-8123-29F2DC4FB8A7}"/>
              </a:ext>
            </a:extLst>
          </p:cNvPr>
          <p:cNvCxnSpPr/>
          <p:nvPr/>
        </p:nvCxnSpPr>
        <p:spPr>
          <a:xfrm flipV="1">
            <a:off x="8909108" y="3900988"/>
            <a:ext cx="1814027" cy="69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9E61C8A-141E-E2D3-2FC9-33131ED64506}"/>
              </a:ext>
            </a:extLst>
          </p:cNvPr>
          <p:cNvCxnSpPr/>
          <p:nvPr/>
        </p:nvCxnSpPr>
        <p:spPr>
          <a:xfrm flipV="1">
            <a:off x="9036419" y="4125639"/>
            <a:ext cx="1802157" cy="15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75D5B59-4871-211F-2B82-610A8D0D869D}"/>
              </a:ext>
            </a:extLst>
          </p:cNvPr>
          <p:cNvSpPr txBox="1"/>
          <p:nvPr/>
        </p:nvSpPr>
        <p:spPr>
          <a:xfrm>
            <a:off x="10637102" y="2735681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C40422-6A91-9689-74E6-0442A830C022}"/>
              </a:ext>
            </a:extLst>
          </p:cNvPr>
          <p:cNvSpPr txBox="1"/>
          <p:nvPr/>
        </p:nvSpPr>
        <p:spPr>
          <a:xfrm>
            <a:off x="10453935" y="301322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A6CB82E-FD6D-8865-B6E7-0FF155250891}"/>
              </a:ext>
            </a:extLst>
          </p:cNvPr>
          <p:cNvSpPr txBox="1"/>
          <p:nvPr/>
        </p:nvSpPr>
        <p:spPr>
          <a:xfrm>
            <a:off x="10330857" y="3333540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A5102D-7336-709C-1BDC-CC003B044E16}"/>
              </a:ext>
            </a:extLst>
          </p:cNvPr>
          <p:cNvSpPr txBox="1"/>
          <p:nvPr/>
        </p:nvSpPr>
        <p:spPr>
          <a:xfrm>
            <a:off x="10300812" y="374444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F2BC7B4-6849-6511-7F36-B8430BE1B999}"/>
              </a:ext>
            </a:extLst>
          </p:cNvPr>
          <p:cNvSpPr txBox="1"/>
          <p:nvPr/>
        </p:nvSpPr>
        <p:spPr>
          <a:xfrm>
            <a:off x="10551683" y="402840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</p:spTree>
    <p:extLst>
      <p:ext uri="{BB962C8B-B14F-4D97-AF65-F5344CB8AC3E}">
        <p14:creationId xmlns:p14="http://schemas.microsoft.com/office/powerpoint/2010/main" val="73743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750FE-1535-18A8-1EA1-B45A1B172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N" dirty="0">
                <a:latin typeface="SimSun" panose="02010600030101010101" pitchFamily="2" charset="-122"/>
                <a:ea typeface="SimSun" panose="02010600030101010101" pitchFamily="2" charset="-122"/>
              </a:rPr>
              <a:t>目录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8E845-56F7-C10C-8076-775C41149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 rot="16200000">
            <a:off x="4004181" y="-1828582"/>
            <a:ext cx="4294476" cy="11333016"/>
          </a:xfrm>
        </p:spPr>
        <p:txBody>
          <a:bodyPr/>
          <a:lstStyle/>
          <a:p>
            <a:r>
              <a:rPr lang="en-MN" dirty="0">
                <a:latin typeface="SimSun" panose="02010600030101010101" pitchFamily="2" charset="-122"/>
                <a:ea typeface="SimSun" panose="02010600030101010101" pitchFamily="2" charset="-122"/>
              </a:rPr>
              <a:t>带需求的流通</a:t>
            </a:r>
          </a:p>
          <a:p>
            <a:r>
              <a:rPr lang="en-MN" dirty="0">
                <a:latin typeface="SimSun" panose="02010600030101010101" pitchFamily="2" charset="-122"/>
                <a:ea typeface="SimSun" panose="02010600030101010101" pitchFamily="2" charset="-122"/>
              </a:rPr>
              <a:t>运输问题</a:t>
            </a:r>
          </a:p>
          <a:p>
            <a:r>
              <a:rPr lang="en-MN" dirty="0">
                <a:latin typeface="SimSun" panose="02010600030101010101" pitchFamily="2" charset="-122"/>
                <a:ea typeface="SimSun" panose="02010600030101010101" pitchFamily="2" charset="-122"/>
              </a:rPr>
              <a:t>二部图的最大匹配</a:t>
            </a:r>
          </a:p>
          <a:p>
            <a:pPr marL="0" indent="0">
              <a:buNone/>
            </a:pPr>
            <a:endParaRPr lang="en-M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896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88730-A05C-ACD3-CB3A-42F2B311D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sed book with solid fill">
            <a:extLst>
              <a:ext uri="{FF2B5EF4-FFF2-40B4-BE49-F238E27FC236}">
                <a16:creationId xmlns:a16="http://schemas.microsoft.com/office/drawing/2014/main" id="{91F11611-CDF2-3B9E-3FFD-698078839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6163" y="2048434"/>
            <a:ext cx="950259" cy="950259"/>
          </a:xfrm>
          <a:prstGeom prst="rect">
            <a:avLst/>
          </a:prstGeo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AB4320A0-BD5F-73EC-98BD-0C80AF72CB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3833" y="1008529"/>
            <a:ext cx="950259" cy="950259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CA61EADB-BC71-21B2-5DC4-3742647C33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3832" y="2048435"/>
            <a:ext cx="950259" cy="950259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3C3EEC15-ABEC-40E4-E8B2-B82F6AB1E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3832" y="3088341"/>
            <a:ext cx="950259" cy="950259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E14B1D76-418D-10A8-813D-01264F3FAF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3832" y="4128247"/>
            <a:ext cx="950259" cy="950259"/>
          </a:xfrm>
          <a:prstGeom prst="rect">
            <a:avLst/>
          </a:prstGeom>
        </p:spPr>
      </p:pic>
      <p:pic>
        <p:nvPicPr>
          <p:cNvPr id="9" name="Graphic 8" descr="Closed book with solid fill">
            <a:extLst>
              <a:ext uri="{FF2B5EF4-FFF2-40B4-BE49-F238E27FC236}">
                <a16:creationId xmlns:a16="http://schemas.microsoft.com/office/drawing/2014/main" id="{9CD3CCCE-E520-22F0-7826-D8567B277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6162" y="3088341"/>
            <a:ext cx="950259" cy="950259"/>
          </a:xfrm>
          <a:prstGeom prst="rect">
            <a:avLst/>
          </a:prstGeom>
        </p:spPr>
      </p:pic>
      <p:pic>
        <p:nvPicPr>
          <p:cNvPr id="10" name="Graphic 9" descr="Closed book with solid fill">
            <a:extLst>
              <a:ext uri="{FF2B5EF4-FFF2-40B4-BE49-F238E27FC236}">
                <a16:creationId xmlns:a16="http://schemas.microsoft.com/office/drawing/2014/main" id="{49DE60EA-8C07-9CC5-1CDB-3A147DBAD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6163" y="1008529"/>
            <a:ext cx="950259" cy="950259"/>
          </a:xfrm>
          <a:prstGeom prst="rect">
            <a:avLst/>
          </a:prstGeom>
        </p:spPr>
      </p:pic>
      <p:pic>
        <p:nvPicPr>
          <p:cNvPr id="11" name="Graphic 10" descr="Closed book with solid fill">
            <a:extLst>
              <a:ext uri="{FF2B5EF4-FFF2-40B4-BE49-F238E27FC236}">
                <a16:creationId xmlns:a16="http://schemas.microsoft.com/office/drawing/2014/main" id="{448C2D6F-9504-E142-7BC5-298E19467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6161" y="4128247"/>
            <a:ext cx="950259" cy="95025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858508-185F-E897-E957-140D91ADDCD9}"/>
              </a:ext>
            </a:extLst>
          </p:cNvPr>
          <p:cNvCxnSpPr/>
          <p:nvPr/>
        </p:nvCxnSpPr>
        <p:spPr>
          <a:xfrm>
            <a:off x="4329953" y="1483658"/>
            <a:ext cx="3756209" cy="945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3309CAF-B5F4-DC8F-0B46-F56594185B60}"/>
              </a:ext>
            </a:extLst>
          </p:cNvPr>
          <p:cNvCxnSpPr>
            <a:cxnSpLocks/>
          </p:cNvCxnSpPr>
          <p:nvPr/>
        </p:nvCxnSpPr>
        <p:spPr>
          <a:xfrm>
            <a:off x="4329953" y="1483658"/>
            <a:ext cx="3756207" cy="184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0E21F3-DFD0-F668-0A01-1B23948FB0CA}"/>
              </a:ext>
            </a:extLst>
          </p:cNvPr>
          <p:cNvCxnSpPr/>
          <p:nvPr/>
        </p:nvCxnSpPr>
        <p:spPr>
          <a:xfrm>
            <a:off x="4444091" y="2523563"/>
            <a:ext cx="364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59C7B0-3A19-DAE6-652D-134C4AAF3F2D}"/>
              </a:ext>
            </a:extLst>
          </p:cNvPr>
          <p:cNvCxnSpPr>
            <a:cxnSpLocks/>
          </p:cNvCxnSpPr>
          <p:nvPr/>
        </p:nvCxnSpPr>
        <p:spPr>
          <a:xfrm>
            <a:off x="4444091" y="2523563"/>
            <a:ext cx="3642069" cy="94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12B7D4-2777-DD1D-83B1-4FFABA8C1E8F}"/>
              </a:ext>
            </a:extLst>
          </p:cNvPr>
          <p:cNvCxnSpPr/>
          <p:nvPr/>
        </p:nvCxnSpPr>
        <p:spPr>
          <a:xfrm>
            <a:off x="4444091" y="2523563"/>
            <a:ext cx="3642070" cy="19856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A3FB0DF0-B98F-113E-BFFE-1E2EA8DC3A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93832" y="5168153"/>
            <a:ext cx="950259" cy="950259"/>
          </a:xfrm>
          <a:prstGeom prst="rect">
            <a:avLst/>
          </a:prstGeom>
        </p:spPr>
      </p:pic>
      <p:pic>
        <p:nvPicPr>
          <p:cNvPr id="31" name="Graphic 30" descr="Closed book with solid fill">
            <a:extLst>
              <a:ext uri="{FF2B5EF4-FFF2-40B4-BE49-F238E27FC236}">
                <a16:creationId xmlns:a16="http://schemas.microsoft.com/office/drawing/2014/main" id="{BFC9AF85-3033-1166-9313-266846082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6160" y="5168152"/>
            <a:ext cx="950259" cy="95025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B0EAB8A-8085-4679-99A4-5C40C3F05AC3}"/>
              </a:ext>
            </a:extLst>
          </p:cNvPr>
          <p:cNvCxnSpPr/>
          <p:nvPr/>
        </p:nvCxnSpPr>
        <p:spPr>
          <a:xfrm flipV="1">
            <a:off x="4444091" y="1483658"/>
            <a:ext cx="3722756" cy="2079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B30EC-D094-978D-2022-583DBD4B267D}"/>
              </a:ext>
            </a:extLst>
          </p:cNvPr>
          <p:cNvCxnSpPr/>
          <p:nvPr/>
        </p:nvCxnSpPr>
        <p:spPr>
          <a:xfrm flipV="1">
            <a:off x="4444091" y="2644588"/>
            <a:ext cx="3642069" cy="91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F7D2C12-1757-9FCA-849D-9EE149D7918B}"/>
              </a:ext>
            </a:extLst>
          </p:cNvPr>
          <p:cNvCxnSpPr>
            <a:cxnSpLocks/>
          </p:cNvCxnSpPr>
          <p:nvPr/>
        </p:nvCxnSpPr>
        <p:spPr>
          <a:xfrm>
            <a:off x="4444091" y="3563470"/>
            <a:ext cx="3642069" cy="4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928507-E0B3-08C3-AD53-4D631378DA9B}"/>
              </a:ext>
            </a:extLst>
          </p:cNvPr>
          <p:cNvCxnSpPr/>
          <p:nvPr/>
        </p:nvCxnSpPr>
        <p:spPr>
          <a:xfrm>
            <a:off x="4444091" y="3563470"/>
            <a:ext cx="3722756" cy="207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9935C0-CFAC-CF17-7F78-DB1F78704058}"/>
              </a:ext>
            </a:extLst>
          </p:cNvPr>
          <p:cNvCxnSpPr>
            <a:cxnSpLocks/>
          </p:cNvCxnSpPr>
          <p:nvPr/>
        </p:nvCxnSpPr>
        <p:spPr>
          <a:xfrm flipV="1">
            <a:off x="4329953" y="3731559"/>
            <a:ext cx="3756206" cy="8718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0557D21-EC6C-8241-7B7D-F9A95A582E8F}"/>
              </a:ext>
            </a:extLst>
          </p:cNvPr>
          <p:cNvCxnSpPr>
            <a:cxnSpLocks/>
          </p:cNvCxnSpPr>
          <p:nvPr/>
        </p:nvCxnSpPr>
        <p:spPr>
          <a:xfrm flipV="1">
            <a:off x="4329953" y="3872754"/>
            <a:ext cx="375620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33F1A5-753E-4DF1-CC37-5D1DDDFABF57}"/>
              </a:ext>
            </a:extLst>
          </p:cNvPr>
          <p:cNvCxnSpPr/>
          <p:nvPr/>
        </p:nvCxnSpPr>
        <p:spPr>
          <a:xfrm flipV="1">
            <a:off x="4329953" y="4603375"/>
            <a:ext cx="3756207" cy="9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4E00044-198D-86EF-E6D4-1A9C0EB73AA5}"/>
              </a:ext>
            </a:extLst>
          </p:cNvPr>
          <p:cNvCxnSpPr/>
          <p:nvPr/>
        </p:nvCxnSpPr>
        <p:spPr>
          <a:xfrm>
            <a:off x="4329953" y="5558118"/>
            <a:ext cx="3836894" cy="1703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429C0B-2C69-7ECD-48E1-D3BAA217456F}"/>
              </a:ext>
            </a:extLst>
          </p:cNvPr>
          <p:cNvSpPr txBox="1"/>
          <p:nvPr/>
        </p:nvSpPr>
        <p:spPr>
          <a:xfrm>
            <a:off x="7859975" y="1573304"/>
            <a:ext cx="452368" cy="30777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C9E0C9-31D3-4B50-1148-3C049AE9ED47}"/>
              </a:ext>
            </a:extLst>
          </p:cNvPr>
          <p:cNvSpPr txBox="1"/>
          <p:nvPr/>
        </p:nvSpPr>
        <p:spPr>
          <a:xfrm>
            <a:off x="7828617" y="2161634"/>
            <a:ext cx="45236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123A0E-01C7-DA1B-BF87-843A52FF239D}"/>
              </a:ext>
            </a:extLst>
          </p:cNvPr>
          <p:cNvSpPr txBox="1"/>
          <p:nvPr/>
        </p:nvSpPr>
        <p:spPr>
          <a:xfrm>
            <a:off x="7599088" y="2305071"/>
            <a:ext cx="45236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033A8-A450-E17E-621E-1B814B792790}"/>
              </a:ext>
            </a:extLst>
          </p:cNvPr>
          <p:cNvSpPr txBox="1"/>
          <p:nvPr/>
        </p:nvSpPr>
        <p:spPr>
          <a:xfrm>
            <a:off x="7787227" y="2597659"/>
            <a:ext cx="45236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52058-6CF3-7DE5-45E3-6C2462C8B5AE}"/>
              </a:ext>
            </a:extLst>
          </p:cNvPr>
          <p:cNvSpPr txBox="1"/>
          <p:nvPr/>
        </p:nvSpPr>
        <p:spPr>
          <a:xfrm>
            <a:off x="7670166" y="3051745"/>
            <a:ext cx="45236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B2DE10-58EA-E0CA-4A71-46FBA5FA59A1}"/>
              </a:ext>
            </a:extLst>
          </p:cNvPr>
          <p:cNvSpPr txBox="1"/>
          <p:nvPr/>
        </p:nvSpPr>
        <p:spPr>
          <a:xfrm>
            <a:off x="7523458" y="3220824"/>
            <a:ext cx="45236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2B7CC7-2482-480B-399E-ABE581553F62}"/>
              </a:ext>
            </a:extLst>
          </p:cNvPr>
          <p:cNvSpPr txBox="1"/>
          <p:nvPr/>
        </p:nvSpPr>
        <p:spPr>
          <a:xfrm>
            <a:off x="7488296" y="3700035"/>
            <a:ext cx="45236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6FD601-088E-BE3A-C069-0F64A37441D2}"/>
              </a:ext>
            </a:extLst>
          </p:cNvPr>
          <p:cNvSpPr txBox="1"/>
          <p:nvPr/>
        </p:nvSpPr>
        <p:spPr>
          <a:xfrm>
            <a:off x="7488296" y="3411282"/>
            <a:ext cx="45236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2BC720-10C5-6765-D915-C35673BAF443}"/>
              </a:ext>
            </a:extLst>
          </p:cNvPr>
          <p:cNvSpPr txBox="1"/>
          <p:nvPr/>
        </p:nvSpPr>
        <p:spPr>
          <a:xfrm>
            <a:off x="7615866" y="3900988"/>
            <a:ext cx="45236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C3E022-24E8-25EB-716F-059666269B2A}"/>
              </a:ext>
            </a:extLst>
          </p:cNvPr>
          <p:cNvSpPr txBox="1"/>
          <p:nvPr/>
        </p:nvSpPr>
        <p:spPr>
          <a:xfrm>
            <a:off x="7708733" y="4175164"/>
            <a:ext cx="45236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49F8C8-33FE-A089-0657-373419C5F363}"/>
              </a:ext>
            </a:extLst>
          </p:cNvPr>
          <p:cNvSpPr txBox="1"/>
          <p:nvPr/>
        </p:nvSpPr>
        <p:spPr>
          <a:xfrm>
            <a:off x="7708733" y="4593381"/>
            <a:ext cx="45236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25A5AF-98C7-57C8-E1B5-245D7D9F3D97}"/>
              </a:ext>
            </a:extLst>
          </p:cNvPr>
          <p:cNvSpPr txBox="1"/>
          <p:nvPr/>
        </p:nvSpPr>
        <p:spPr>
          <a:xfrm>
            <a:off x="7670166" y="5231646"/>
            <a:ext cx="452368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1467AB-74F6-F1A7-4FA5-2850273AD1A9}"/>
              </a:ext>
            </a:extLst>
          </p:cNvPr>
          <p:cNvSpPr txBox="1"/>
          <p:nvPr/>
        </p:nvSpPr>
        <p:spPr>
          <a:xfrm>
            <a:off x="7708733" y="5636518"/>
            <a:ext cx="452368" cy="30777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26" name="Dodecagon 25">
            <a:extLst>
              <a:ext uri="{FF2B5EF4-FFF2-40B4-BE49-F238E27FC236}">
                <a16:creationId xmlns:a16="http://schemas.microsoft.com/office/drawing/2014/main" id="{F7281A38-C8C3-193B-DE47-EFA41F55AA80}"/>
              </a:ext>
            </a:extLst>
          </p:cNvPr>
          <p:cNvSpPr/>
          <p:nvPr/>
        </p:nvSpPr>
        <p:spPr>
          <a:xfrm>
            <a:off x="548240" y="3043458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28" name="Dodecagon 27">
            <a:extLst>
              <a:ext uri="{FF2B5EF4-FFF2-40B4-BE49-F238E27FC236}">
                <a16:creationId xmlns:a16="http://schemas.microsoft.com/office/drawing/2014/main" id="{30B046D7-2CD7-2ACB-A199-2B52595AE657}"/>
              </a:ext>
            </a:extLst>
          </p:cNvPr>
          <p:cNvSpPr/>
          <p:nvPr/>
        </p:nvSpPr>
        <p:spPr>
          <a:xfrm>
            <a:off x="10723135" y="3022379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endParaRPr lang="en-MN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68C0DDF-D5BE-2601-A3F8-A53470897293}"/>
              </a:ext>
            </a:extLst>
          </p:cNvPr>
          <p:cNvCxnSpPr>
            <a:stCxn id="26" idx="0"/>
          </p:cNvCxnSpPr>
          <p:nvPr/>
        </p:nvCxnSpPr>
        <p:spPr>
          <a:xfrm flipV="1">
            <a:off x="1474531" y="1573304"/>
            <a:ext cx="2191458" cy="161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90955A-570C-3B66-663A-1597761DECC1}"/>
              </a:ext>
            </a:extLst>
          </p:cNvPr>
          <p:cNvCxnSpPr>
            <a:stCxn id="26" idx="1"/>
          </p:cNvCxnSpPr>
          <p:nvPr/>
        </p:nvCxnSpPr>
        <p:spPr>
          <a:xfrm flipV="1">
            <a:off x="1617837" y="2523563"/>
            <a:ext cx="1972651" cy="91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8E85E38-E15B-8C18-0A34-5D64CD252EEE}"/>
              </a:ext>
            </a:extLst>
          </p:cNvPr>
          <p:cNvCxnSpPr>
            <a:stCxn id="26" idx="2"/>
          </p:cNvCxnSpPr>
          <p:nvPr/>
        </p:nvCxnSpPr>
        <p:spPr>
          <a:xfrm flipV="1">
            <a:off x="1617837" y="3700035"/>
            <a:ext cx="2048152" cy="2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B65EDA-0472-3026-668E-659252F12652}"/>
              </a:ext>
            </a:extLst>
          </p:cNvPr>
          <p:cNvCxnSpPr>
            <a:stCxn id="26" idx="3"/>
          </p:cNvCxnSpPr>
          <p:nvPr/>
        </p:nvCxnSpPr>
        <p:spPr>
          <a:xfrm>
            <a:off x="1474531" y="3980647"/>
            <a:ext cx="2115957" cy="61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E3BA5F-FCF1-DA0C-35C7-B9187E6434CB}"/>
              </a:ext>
            </a:extLst>
          </p:cNvPr>
          <p:cNvCxnSpPr>
            <a:stCxn id="26" idx="4"/>
          </p:cNvCxnSpPr>
          <p:nvPr/>
        </p:nvCxnSpPr>
        <p:spPr>
          <a:xfrm>
            <a:off x="1226345" y="4125639"/>
            <a:ext cx="2364143" cy="15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5E229A-CE5D-2EEF-C5F4-80CBFEDD748F}"/>
              </a:ext>
            </a:extLst>
          </p:cNvPr>
          <p:cNvSpPr txBox="1"/>
          <p:nvPr/>
        </p:nvSpPr>
        <p:spPr>
          <a:xfrm>
            <a:off x="3402456" y="1634067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745C1D8-3977-CACD-914C-72CC8F9DE7E7}"/>
              </a:ext>
            </a:extLst>
          </p:cNvPr>
          <p:cNvSpPr txBox="1"/>
          <p:nvPr/>
        </p:nvSpPr>
        <p:spPr>
          <a:xfrm>
            <a:off x="3348332" y="252945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CCF68E-2390-136C-E879-9B973740AFBB}"/>
              </a:ext>
            </a:extLst>
          </p:cNvPr>
          <p:cNvSpPr txBox="1"/>
          <p:nvPr/>
        </p:nvSpPr>
        <p:spPr>
          <a:xfrm>
            <a:off x="3348332" y="3429000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2C3C6C-D100-556B-ED15-DEC1066541FF}"/>
              </a:ext>
            </a:extLst>
          </p:cNvPr>
          <p:cNvSpPr txBox="1"/>
          <p:nvPr/>
        </p:nvSpPr>
        <p:spPr>
          <a:xfrm>
            <a:off x="3382491" y="427786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EE7A559-1CAE-8D09-EB0A-743059B243FB}"/>
              </a:ext>
            </a:extLst>
          </p:cNvPr>
          <p:cNvSpPr txBox="1"/>
          <p:nvPr/>
        </p:nvSpPr>
        <p:spPr>
          <a:xfrm>
            <a:off x="3364305" y="526617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58E06F2-A1F8-7257-2D4D-08BA83AAB165}"/>
              </a:ext>
            </a:extLst>
          </p:cNvPr>
          <p:cNvCxnSpPr/>
          <p:nvPr/>
        </p:nvCxnSpPr>
        <p:spPr>
          <a:xfrm>
            <a:off x="9036419" y="1483658"/>
            <a:ext cx="1802157" cy="160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8166D6-9C5D-CE79-F488-9AA35EE078D5}"/>
              </a:ext>
            </a:extLst>
          </p:cNvPr>
          <p:cNvCxnSpPr/>
          <p:nvPr/>
        </p:nvCxnSpPr>
        <p:spPr>
          <a:xfrm>
            <a:off x="8909108" y="2523563"/>
            <a:ext cx="1814027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1FA1855-20E6-4B4F-A3D3-BD837E943D2D}"/>
              </a:ext>
            </a:extLst>
          </p:cNvPr>
          <p:cNvCxnSpPr/>
          <p:nvPr/>
        </p:nvCxnSpPr>
        <p:spPr>
          <a:xfrm>
            <a:off x="9036419" y="3563469"/>
            <a:ext cx="1686716" cy="1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5EE2025-BB86-8742-A42F-F4CF04B75DC4}"/>
              </a:ext>
            </a:extLst>
          </p:cNvPr>
          <p:cNvCxnSpPr/>
          <p:nvPr/>
        </p:nvCxnSpPr>
        <p:spPr>
          <a:xfrm flipV="1">
            <a:off x="8909108" y="3900988"/>
            <a:ext cx="1814027" cy="69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DAEB6B2-A464-D716-335C-22F787700F4F}"/>
              </a:ext>
            </a:extLst>
          </p:cNvPr>
          <p:cNvCxnSpPr/>
          <p:nvPr/>
        </p:nvCxnSpPr>
        <p:spPr>
          <a:xfrm flipV="1">
            <a:off x="9036419" y="4125639"/>
            <a:ext cx="1802157" cy="15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A9FCDD9-8DCA-118E-3162-C91643D78B34}"/>
              </a:ext>
            </a:extLst>
          </p:cNvPr>
          <p:cNvSpPr txBox="1"/>
          <p:nvPr/>
        </p:nvSpPr>
        <p:spPr>
          <a:xfrm>
            <a:off x="10637102" y="2735681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F77C319-5FFB-25A8-B96B-7740AE3CC784}"/>
              </a:ext>
            </a:extLst>
          </p:cNvPr>
          <p:cNvSpPr txBox="1"/>
          <p:nvPr/>
        </p:nvSpPr>
        <p:spPr>
          <a:xfrm>
            <a:off x="10453935" y="301322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47B386-D90F-7030-E1B2-EECA67DAEC28}"/>
              </a:ext>
            </a:extLst>
          </p:cNvPr>
          <p:cNvSpPr txBox="1"/>
          <p:nvPr/>
        </p:nvSpPr>
        <p:spPr>
          <a:xfrm>
            <a:off x="10330857" y="3333540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85336F-E668-C2DA-D5EB-AD7B0861F6B2}"/>
              </a:ext>
            </a:extLst>
          </p:cNvPr>
          <p:cNvSpPr txBox="1"/>
          <p:nvPr/>
        </p:nvSpPr>
        <p:spPr>
          <a:xfrm>
            <a:off x="10300812" y="374444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D4E1743-DE5C-CC30-9AA4-F32428026DC1}"/>
              </a:ext>
            </a:extLst>
          </p:cNvPr>
          <p:cNvSpPr txBox="1"/>
          <p:nvPr/>
        </p:nvSpPr>
        <p:spPr>
          <a:xfrm>
            <a:off x="10551683" y="402840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</p:spTree>
    <p:extLst>
      <p:ext uri="{BB962C8B-B14F-4D97-AF65-F5344CB8AC3E}">
        <p14:creationId xmlns:p14="http://schemas.microsoft.com/office/powerpoint/2010/main" val="2243855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FF6C9B-1DD6-6841-3754-7734ABB6C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sed book with solid fill">
            <a:extLst>
              <a:ext uri="{FF2B5EF4-FFF2-40B4-BE49-F238E27FC236}">
                <a16:creationId xmlns:a16="http://schemas.microsoft.com/office/drawing/2014/main" id="{C2A3E183-722B-1EBC-F341-839F42C74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3" y="2048434"/>
            <a:ext cx="950259" cy="950259"/>
          </a:xfrm>
          <a:prstGeom prst="rect">
            <a:avLst/>
          </a:prstGeo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E14A0EE5-FF6E-F570-432A-C3B972635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3" y="1008529"/>
            <a:ext cx="950259" cy="950259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D4A95BD3-C357-3BFC-7F5B-D8B42C84B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2048435"/>
            <a:ext cx="950259" cy="950259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5F1A6288-7B2C-954D-B2B1-08F2B7F4E9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3088341"/>
            <a:ext cx="950259" cy="950259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DB99A42C-4957-ECDB-2F76-B84F394A3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4128247"/>
            <a:ext cx="950259" cy="950259"/>
          </a:xfrm>
          <a:prstGeom prst="rect">
            <a:avLst/>
          </a:prstGeom>
        </p:spPr>
      </p:pic>
      <p:pic>
        <p:nvPicPr>
          <p:cNvPr id="9" name="Graphic 8" descr="Closed book with solid fill">
            <a:extLst>
              <a:ext uri="{FF2B5EF4-FFF2-40B4-BE49-F238E27FC236}">
                <a16:creationId xmlns:a16="http://schemas.microsoft.com/office/drawing/2014/main" id="{8CAA0612-D900-D238-BE57-6ADFFF82A0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2" y="3088341"/>
            <a:ext cx="950259" cy="950259"/>
          </a:xfrm>
          <a:prstGeom prst="rect">
            <a:avLst/>
          </a:prstGeom>
        </p:spPr>
      </p:pic>
      <p:pic>
        <p:nvPicPr>
          <p:cNvPr id="10" name="Graphic 9" descr="Closed book with solid fill">
            <a:extLst>
              <a:ext uri="{FF2B5EF4-FFF2-40B4-BE49-F238E27FC236}">
                <a16:creationId xmlns:a16="http://schemas.microsoft.com/office/drawing/2014/main" id="{1B698381-4226-796A-6104-60DF61D41A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3" y="1008529"/>
            <a:ext cx="950259" cy="950259"/>
          </a:xfrm>
          <a:prstGeom prst="rect">
            <a:avLst/>
          </a:prstGeom>
        </p:spPr>
      </p:pic>
      <p:pic>
        <p:nvPicPr>
          <p:cNvPr id="11" name="Graphic 10" descr="Closed book with solid fill">
            <a:extLst>
              <a:ext uri="{FF2B5EF4-FFF2-40B4-BE49-F238E27FC236}">
                <a16:creationId xmlns:a16="http://schemas.microsoft.com/office/drawing/2014/main" id="{C9A68500-4192-8316-43C2-A6B3EB386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1" y="4128247"/>
            <a:ext cx="950259" cy="95025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FD4EEE3-6C10-D9C9-1964-0A1A443319CF}"/>
              </a:ext>
            </a:extLst>
          </p:cNvPr>
          <p:cNvCxnSpPr/>
          <p:nvPr/>
        </p:nvCxnSpPr>
        <p:spPr>
          <a:xfrm>
            <a:off x="4329953" y="1483658"/>
            <a:ext cx="3756209" cy="945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ADAC08-DBCF-BF48-86B1-04019484E888}"/>
              </a:ext>
            </a:extLst>
          </p:cNvPr>
          <p:cNvCxnSpPr>
            <a:cxnSpLocks/>
          </p:cNvCxnSpPr>
          <p:nvPr/>
        </p:nvCxnSpPr>
        <p:spPr>
          <a:xfrm>
            <a:off x="4329953" y="1483658"/>
            <a:ext cx="3756207" cy="184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1C6796-7AC4-1684-93BC-7149B93DFD5A}"/>
              </a:ext>
            </a:extLst>
          </p:cNvPr>
          <p:cNvCxnSpPr/>
          <p:nvPr/>
        </p:nvCxnSpPr>
        <p:spPr>
          <a:xfrm>
            <a:off x="4444091" y="2523563"/>
            <a:ext cx="364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6793F93-4F4A-2C80-8E71-5B4B1D5902C5}"/>
              </a:ext>
            </a:extLst>
          </p:cNvPr>
          <p:cNvCxnSpPr>
            <a:cxnSpLocks/>
          </p:cNvCxnSpPr>
          <p:nvPr/>
        </p:nvCxnSpPr>
        <p:spPr>
          <a:xfrm>
            <a:off x="4444091" y="2523563"/>
            <a:ext cx="3642069" cy="941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5399F4-77D2-FF59-DF7F-116F0ECAEF18}"/>
              </a:ext>
            </a:extLst>
          </p:cNvPr>
          <p:cNvCxnSpPr/>
          <p:nvPr/>
        </p:nvCxnSpPr>
        <p:spPr>
          <a:xfrm>
            <a:off x="4444091" y="2523563"/>
            <a:ext cx="3642070" cy="1985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6485B3C5-77BC-1E90-11E5-740144D59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5168153"/>
            <a:ext cx="950259" cy="950259"/>
          </a:xfrm>
          <a:prstGeom prst="rect">
            <a:avLst/>
          </a:prstGeom>
        </p:spPr>
      </p:pic>
      <p:pic>
        <p:nvPicPr>
          <p:cNvPr id="31" name="Graphic 30" descr="Closed book with solid fill">
            <a:extLst>
              <a:ext uri="{FF2B5EF4-FFF2-40B4-BE49-F238E27FC236}">
                <a16:creationId xmlns:a16="http://schemas.microsoft.com/office/drawing/2014/main" id="{5556B82F-3DE4-376A-7E18-4E05183FA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0" y="5168152"/>
            <a:ext cx="950259" cy="95025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89E0610-7497-BDF4-AA85-43191CAB6B28}"/>
              </a:ext>
            </a:extLst>
          </p:cNvPr>
          <p:cNvCxnSpPr/>
          <p:nvPr/>
        </p:nvCxnSpPr>
        <p:spPr>
          <a:xfrm flipV="1">
            <a:off x="4444091" y="1483658"/>
            <a:ext cx="3722756" cy="207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66A963-8449-CDF4-9C52-80EC0DD474F5}"/>
              </a:ext>
            </a:extLst>
          </p:cNvPr>
          <p:cNvCxnSpPr/>
          <p:nvPr/>
        </p:nvCxnSpPr>
        <p:spPr>
          <a:xfrm flipV="1">
            <a:off x="4444091" y="2644588"/>
            <a:ext cx="3642069" cy="91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6B91B9-F9DE-94C3-A264-96B78861021D}"/>
              </a:ext>
            </a:extLst>
          </p:cNvPr>
          <p:cNvCxnSpPr>
            <a:cxnSpLocks/>
          </p:cNvCxnSpPr>
          <p:nvPr/>
        </p:nvCxnSpPr>
        <p:spPr>
          <a:xfrm>
            <a:off x="4444091" y="3563470"/>
            <a:ext cx="3642069" cy="44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D5647A-BC0F-6D99-D331-615738E6F3AF}"/>
              </a:ext>
            </a:extLst>
          </p:cNvPr>
          <p:cNvCxnSpPr/>
          <p:nvPr/>
        </p:nvCxnSpPr>
        <p:spPr>
          <a:xfrm>
            <a:off x="4444091" y="3563470"/>
            <a:ext cx="3722756" cy="2079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08B55C4-385E-288E-1DC5-6B2B6875E87D}"/>
              </a:ext>
            </a:extLst>
          </p:cNvPr>
          <p:cNvCxnSpPr>
            <a:cxnSpLocks/>
          </p:cNvCxnSpPr>
          <p:nvPr/>
        </p:nvCxnSpPr>
        <p:spPr>
          <a:xfrm flipV="1">
            <a:off x="4329953" y="3731559"/>
            <a:ext cx="3756206" cy="87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9568E90-2CF0-D813-5DEF-D07C2911F95A}"/>
              </a:ext>
            </a:extLst>
          </p:cNvPr>
          <p:cNvCxnSpPr>
            <a:cxnSpLocks/>
          </p:cNvCxnSpPr>
          <p:nvPr/>
        </p:nvCxnSpPr>
        <p:spPr>
          <a:xfrm flipV="1">
            <a:off x="4329953" y="3872754"/>
            <a:ext cx="375620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B1B091-B81E-2302-2636-0F60C08F15EA}"/>
              </a:ext>
            </a:extLst>
          </p:cNvPr>
          <p:cNvCxnSpPr/>
          <p:nvPr/>
        </p:nvCxnSpPr>
        <p:spPr>
          <a:xfrm flipV="1">
            <a:off x="4329953" y="4603375"/>
            <a:ext cx="3756207" cy="9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7FDDB7-F76B-440C-51D7-18618A71DEFF}"/>
              </a:ext>
            </a:extLst>
          </p:cNvPr>
          <p:cNvCxnSpPr/>
          <p:nvPr/>
        </p:nvCxnSpPr>
        <p:spPr>
          <a:xfrm>
            <a:off x="4329953" y="5558118"/>
            <a:ext cx="3836894" cy="170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CC171B6-B35F-A163-461E-DCCB81FE76FE}"/>
              </a:ext>
            </a:extLst>
          </p:cNvPr>
          <p:cNvSpPr txBox="1"/>
          <p:nvPr/>
        </p:nvSpPr>
        <p:spPr>
          <a:xfrm>
            <a:off x="7859975" y="157330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66387-61B0-91C2-BF48-1266535D0E87}"/>
              </a:ext>
            </a:extLst>
          </p:cNvPr>
          <p:cNvSpPr txBox="1"/>
          <p:nvPr/>
        </p:nvSpPr>
        <p:spPr>
          <a:xfrm>
            <a:off x="7828617" y="216163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C285C0-0805-4497-B44F-486907065198}"/>
              </a:ext>
            </a:extLst>
          </p:cNvPr>
          <p:cNvSpPr txBox="1"/>
          <p:nvPr/>
        </p:nvSpPr>
        <p:spPr>
          <a:xfrm>
            <a:off x="7599088" y="2305071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59E6E2-DEB1-93E3-3160-D3766F4276A1}"/>
              </a:ext>
            </a:extLst>
          </p:cNvPr>
          <p:cNvSpPr txBox="1"/>
          <p:nvPr/>
        </p:nvSpPr>
        <p:spPr>
          <a:xfrm>
            <a:off x="7787227" y="259765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F2D58-30C4-B4E0-5B3E-06799C78EA70}"/>
              </a:ext>
            </a:extLst>
          </p:cNvPr>
          <p:cNvSpPr txBox="1"/>
          <p:nvPr/>
        </p:nvSpPr>
        <p:spPr>
          <a:xfrm>
            <a:off x="7670166" y="305174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0D2EF-066F-817A-79B8-00BD3B5BE878}"/>
              </a:ext>
            </a:extLst>
          </p:cNvPr>
          <p:cNvSpPr txBox="1"/>
          <p:nvPr/>
        </p:nvSpPr>
        <p:spPr>
          <a:xfrm>
            <a:off x="7523458" y="322082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9609AF-FCFA-0AD2-8BC6-420EBA9A6FF1}"/>
              </a:ext>
            </a:extLst>
          </p:cNvPr>
          <p:cNvSpPr txBox="1"/>
          <p:nvPr/>
        </p:nvSpPr>
        <p:spPr>
          <a:xfrm>
            <a:off x="7488296" y="370003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F3E42F-1CCB-A6BC-C14D-E896A1F24665}"/>
              </a:ext>
            </a:extLst>
          </p:cNvPr>
          <p:cNvSpPr txBox="1"/>
          <p:nvPr/>
        </p:nvSpPr>
        <p:spPr>
          <a:xfrm>
            <a:off x="7488296" y="341128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40539-3080-B328-AADB-2106B0155E7A}"/>
              </a:ext>
            </a:extLst>
          </p:cNvPr>
          <p:cNvSpPr txBox="1"/>
          <p:nvPr/>
        </p:nvSpPr>
        <p:spPr>
          <a:xfrm>
            <a:off x="7615866" y="390098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8FE828-569A-90C3-68C4-A40395366EC3}"/>
              </a:ext>
            </a:extLst>
          </p:cNvPr>
          <p:cNvSpPr txBox="1"/>
          <p:nvPr/>
        </p:nvSpPr>
        <p:spPr>
          <a:xfrm>
            <a:off x="7708733" y="417516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A9788A-EA03-29B3-D009-E459F534D9F3}"/>
              </a:ext>
            </a:extLst>
          </p:cNvPr>
          <p:cNvSpPr txBox="1"/>
          <p:nvPr/>
        </p:nvSpPr>
        <p:spPr>
          <a:xfrm>
            <a:off x="7708733" y="4593381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F088784-37D1-026D-A735-FAF6B79C3CA6}"/>
              </a:ext>
            </a:extLst>
          </p:cNvPr>
          <p:cNvSpPr txBox="1"/>
          <p:nvPr/>
        </p:nvSpPr>
        <p:spPr>
          <a:xfrm>
            <a:off x="7670166" y="5231646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288958-56E6-6C52-B187-B8F33B05B2D3}"/>
              </a:ext>
            </a:extLst>
          </p:cNvPr>
          <p:cNvSpPr txBox="1"/>
          <p:nvPr/>
        </p:nvSpPr>
        <p:spPr>
          <a:xfrm>
            <a:off x="7708733" y="563651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26" name="Dodecagon 25">
            <a:extLst>
              <a:ext uri="{FF2B5EF4-FFF2-40B4-BE49-F238E27FC236}">
                <a16:creationId xmlns:a16="http://schemas.microsoft.com/office/drawing/2014/main" id="{1078BCAD-9BD4-3A56-0C70-555F34C3893C}"/>
              </a:ext>
            </a:extLst>
          </p:cNvPr>
          <p:cNvSpPr/>
          <p:nvPr/>
        </p:nvSpPr>
        <p:spPr>
          <a:xfrm>
            <a:off x="548240" y="3043458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28" name="Dodecagon 27">
            <a:extLst>
              <a:ext uri="{FF2B5EF4-FFF2-40B4-BE49-F238E27FC236}">
                <a16:creationId xmlns:a16="http://schemas.microsoft.com/office/drawing/2014/main" id="{415C149D-9113-3848-D78E-4CD177541F7F}"/>
              </a:ext>
            </a:extLst>
          </p:cNvPr>
          <p:cNvSpPr/>
          <p:nvPr/>
        </p:nvSpPr>
        <p:spPr>
          <a:xfrm>
            <a:off x="10723135" y="3022379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endParaRPr lang="en-MN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ECD1A3-F22C-C130-A067-560B14BE7F6F}"/>
              </a:ext>
            </a:extLst>
          </p:cNvPr>
          <p:cNvCxnSpPr>
            <a:stCxn id="26" idx="0"/>
          </p:cNvCxnSpPr>
          <p:nvPr/>
        </p:nvCxnSpPr>
        <p:spPr>
          <a:xfrm flipV="1">
            <a:off x="1474531" y="1573304"/>
            <a:ext cx="2191458" cy="161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0797A67-628B-84FC-492E-984B58425F7F}"/>
              </a:ext>
            </a:extLst>
          </p:cNvPr>
          <p:cNvCxnSpPr>
            <a:stCxn id="26" idx="1"/>
          </p:cNvCxnSpPr>
          <p:nvPr/>
        </p:nvCxnSpPr>
        <p:spPr>
          <a:xfrm flipV="1">
            <a:off x="1617837" y="2523563"/>
            <a:ext cx="1972651" cy="91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AC0B6B-8596-4F26-5F76-5C07213458D5}"/>
              </a:ext>
            </a:extLst>
          </p:cNvPr>
          <p:cNvCxnSpPr>
            <a:stCxn id="26" idx="2"/>
          </p:cNvCxnSpPr>
          <p:nvPr/>
        </p:nvCxnSpPr>
        <p:spPr>
          <a:xfrm flipV="1">
            <a:off x="1617837" y="3700035"/>
            <a:ext cx="2048152" cy="2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C24505-8B61-DAC6-3297-655FD5C6F562}"/>
              </a:ext>
            </a:extLst>
          </p:cNvPr>
          <p:cNvCxnSpPr>
            <a:stCxn id="26" idx="3"/>
          </p:cNvCxnSpPr>
          <p:nvPr/>
        </p:nvCxnSpPr>
        <p:spPr>
          <a:xfrm>
            <a:off x="1474531" y="3980647"/>
            <a:ext cx="2115957" cy="61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E7A1DF6-057A-E815-F685-023C071E8AE6}"/>
              </a:ext>
            </a:extLst>
          </p:cNvPr>
          <p:cNvCxnSpPr>
            <a:stCxn id="26" idx="4"/>
          </p:cNvCxnSpPr>
          <p:nvPr/>
        </p:nvCxnSpPr>
        <p:spPr>
          <a:xfrm>
            <a:off x="1226345" y="4125639"/>
            <a:ext cx="2364143" cy="15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13ED66D-FD93-0B84-E83A-9C126DDE208E}"/>
              </a:ext>
            </a:extLst>
          </p:cNvPr>
          <p:cNvSpPr txBox="1"/>
          <p:nvPr/>
        </p:nvSpPr>
        <p:spPr>
          <a:xfrm>
            <a:off x="3402456" y="1634067"/>
            <a:ext cx="4523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25FF0E-2449-F5C5-8B21-7D4AB56F8288}"/>
              </a:ext>
            </a:extLst>
          </p:cNvPr>
          <p:cNvSpPr txBox="1"/>
          <p:nvPr/>
        </p:nvSpPr>
        <p:spPr>
          <a:xfrm>
            <a:off x="3348332" y="2529458"/>
            <a:ext cx="4523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2, 0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3E1617-AC4C-491C-80E7-828F964D374C}"/>
              </a:ext>
            </a:extLst>
          </p:cNvPr>
          <p:cNvSpPr txBox="1"/>
          <p:nvPr/>
        </p:nvSpPr>
        <p:spPr>
          <a:xfrm>
            <a:off x="3348332" y="3429000"/>
            <a:ext cx="4523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3, 0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455759E-5933-05B7-A499-072E2E76483C}"/>
              </a:ext>
            </a:extLst>
          </p:cNvPr>
          <p:cNvSpPr txBox="1"/>
          <p:nvPr/>
        </p:nvSpPr>
        <p:spPr>
          <a:xfrm>
            <a:off x="3382491" y="4277868"/>
            <a:ext cx="4523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9906A7E-E28D-01A3-BFB6-D82162493264}"/>
              </a:ext>
            </a:extLst>
          </p:cNvPr>
          <p:cNvSpPr txBox="1"/>
          <p:nvPr/>
        </p:nvSpPr>
        <p:spPr>
          <a:xfrm>
            <a:off x="3364305" y="5266179"/>
            <a:ext cx="4523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2, 0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F5EC0C4-9DC4-DE90-1C8F-3192F20EE624}"/>
              </a:ext>
            </a:extLst>
          </p:cNvPr>
          <p:cNvCxnSpPr/>
          <p:nvPr/>
        </p:nvCxnSpPr>
        <p:spPr>
          <a:xfrm>
            <a:off x="9036419" y="1483658"/>
            <a:ext cx="1802157" cy="160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8C9403-A7C3-4C59-2D7E-0166D7355C81}"/>
              </a:ext>
            </a:extLst>
          </p:cNvPr>
          <p:cNvCxnSpPr/>
          <p:nvPr/>
        </p:nvCxnSpPr>
        <p:spPr>
          <a:xfrm>
            <a:off x="8909108" y="2523563"/>
            <a:ext cx="1814027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8D67EF-11A4-5E6B-DD61-FB743E06AEAB}"/>
              </a:ext>
            </a:extLst>
          </p:cNvPr>
          <p:cNvCxnSpPr/>
          <p:nvPr/>
        </p:nvCxnSpPr>
        <p:spPr>
          <a:xfrm>
            <a:off x="9036419" y="3563469"/>
            <a:ext cx="1686716" cy="1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593BAC4-AC91-A227-F4CB-18257961D0FE}"/>
              </a:ext>
            </a:extLst>
          </p:cNvPr>
          <p:cNvCxnSpPr/>
          <p:nvPr/>
        </p:nvCxnSpPr>
        <p:spPr>
          <a:xfrm flipV="1">
            <a:off x="8909108" y="3900988"/>
            <a:ext cx="1814027" cy="69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0440AF-7ACE-3B97-1DC2-718ABF237953}"/>
              </a:ext>
            </a:extLst>
          </p:cNvPr>
          <p:cNvCxnSpPr/>
          <p:nvPr/>
        </p:nvCxnSpPr>
        <p:spPr>
          <a:xfrm flipV="1">
            <a:off x="9036419" y="4125639"/>
            <a:ext cx="1802157" cy="15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C9EEEAA-B32A-5DA1-86C6-1E19AB51B07E}"/>
              </a:ext>
            </a:extLst>
          </p:cNvPr>
          <p:cNvSpPr txBox="1"/>
          <p:nvPr/>
        </p:nvSpPr>
        <p:spPr>
          <a:xfrm>
            <a:off x="10637102" y="2735681"/>
            <a:ext cx="4523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5, 0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85D53ED-2922-D618-DF10-099CF77A3643}"/>
              </a:ext>
            </a:extLst>
          </p:cNvPr>
          <p:cNvSpPr txBox="1"/>
          <p:nvPr/>
        </p:nvSpPr>
        <p:spPr>
          <a:xfrm>
            <a:off x="10453935" y="3013229"/>
            <a:ext cx="4523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243910-BDE6-5377-328D-E3CF2A55FF46}"/>
              </a:ext>
            </a:extLst>
          </p:cNvPr>
          <p:cNvSpPr txBox="1"/>
          <p:nvPr/>
        </p:nvSpPr>
        <p:spPr>
          <a:xfrm>
            <a:off x="10330857" y="3333540"/>
            <a:ext cx="4523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2, 0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11CDB7-808B-0CE4-6002-97FF7D4DC7E7}"/>
              </a:ext>
            </a:extLst>
          </p:cNvPr>
          <p:cNvSpPr txBox="1"/>
          <p:nvPr/>
        </p:nvSpPr>
        <p:spPr>
          <a:xfrm>
            <a:off x="10300812" y="3744442"/>
            <a:ext cx="4523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3DA840-E2F3-5D46-0BBC-0E55E237044E}"/>
              </a:ext>
            </a:extLst>
          </p:cNvPr>
          <p:cNvSpPr txBox="1"/>
          <p:nvPr/>
        </p:nvSpPr>
        <p:spPr>
          <a:xfrm>
            <a:off x="10551683" y="4028404"/>
            <a:ext cx="452368" cy="30777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MN" sz="1400" dirty="0"/>
              <a:t>3, 0</a:t>
            </a:r>
          </a:p>
        </p:txBody>
      </p:sp>
    </p:spTree>
    <p:extLst>
      <p:ext uri="{BB962C8B-B14F-4D97-AF65-F5344CB8AC3E}">
        <p14:creationId xmlns:p14="http://schemas.microsoft.com/office/powerpoint/2010/main" val="2406785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0D82F-2003-4CEC-B6BA-C8FA3E86D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losed book with solid fill">
            <a:extLst>
              <a:ext uri="{FF2B5EF4-FFF2-40B4-BE49-F238E27FC236}">
                <a16:creationId xmlns:a16="http://schemas.microsoft.com/office/drawing/2014/main" id="{A60054AF-EFC7-C713-C75E-69AFE0CD33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3" y="2048434"/>
            <a:ext cx="950259" cy="950259"/>
          </a:xfrm>
          <a:prstGeom prst="rect">
            <a:avLst/>
          </a:prstGeom>
        </p:spPr>
      </p:pic>
      <p:pic>
        <p:nvPicPr>
          <p:cNvPr id="5" name="Graphic 4" descr="Man with solid fill">
            <a:extLst>
              <a:ext uri="{FF2B5EF4-FFF2-40B4-BE49-F238E27FC236}">
                <a16:creationId xmlns:a16="http://schemas.microsoft.com/office/drawing/2014/main" id="{8749F479-A1A7-9D3A-DDE6-E026EA4B9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3" y="1008529"/>
            <a:ext cx="950259" cy="950259"/>
          </a:xfrm>
          <a:prstGeom prst="rect">
            <a:avLst/>
          </a:prstGeom>
        </p:spPr>
      </p:pic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6C28A49A-2686-A8AC-2A6B-4972DE1333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2048435"/>
            <a:ext cx="950259" cy="950259"/>
          </a:xfrm>
          <a:prstGeom prst="rect">
            <a:avLst/>
          </a:prstGeom>
        </p:spPr>
      </p:pic>
      <p:pic>
        <p:nvPicPr>
          <p:cNvPr id="7" name="Graphic 6" descr="Man with solid fill">
            <a:extLst>
              <a:ext uri="{FF2B5EF4-FFF2-40B4-BE49-F238E27FC236}">
                <a16:creationId xmlns:a16="http://schemas.microsoft.com/office/drawing/2014/main" id="{CE50F76E-7577-A2E3-2F83-D8C7B964FA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3088341"/>
            <a:ext cx="950259" cy="950259"/>
          </a:xfrm>
          <a:prstGeom prst="rect">
            <a:avLst/>
          </a:prstGeom>
        </p:spPr>
      </p:pic>
      <p:pic>
        <p:nvPicPr>
          <p:cNvPr id="8" name="Graphic 7" descr="Man with solid fill">
            <a:extLst>
              <a:ext uri="{FF2B5EF4-FFF2-40B4-BE49-F238E27FC236}">
                <a16:creationId xmlns:a16="http://schemas.microsoft.com/office/drawing/2014/main" id="{05802953-E23D-9F47-094B-731BE8F2BD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4128247"/>
            <a:ext cx="950259" cy="950259"/>
          </a:xfrm>
          <a:prstGeom prst="rect">
            <a:avLst/>
          </a:prstGeom>
        </p:spPr>
      </p:pic>
      <p:pic>
        <p:nvPicPr>
          <p:cNvPr id="9" name="Graphic 8" descr="Closed book with solid fill">
            <a:extLst>
              <a:ext uri="{FF2B5EF4-FFF2-40B4-BE49-F238E27FC236}">
                <a16:creationId xmlns:a16="http://schemas.microsoft.com/office/drawing/2014/main" id="{4C7FFF45-51E4-66A4-6D12-A14E81BA7A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2" y="3088341"/>
            <a:ext cx="950259" cy="950259"/>
          </a:xfrm>
          <a:prstGeom prst="rect">
            <a:avLst/>
          </a:prstGeom>
        </p:spPr>
      </p:pic>
      <p:pic>
        <p:nvPicPr>
          <p:cNvPr id="10" name="Graphic 9" descr="Closed book with solid fill">
            <a:extLst>
              <a:ext uri="{FF2B5EF4-FFF2-40B4-BE49-F238E27FC236}">
                <a16:creationId xmlns:a16="http://schemas.microsoft.com/office/drawing/2014/main" id="{625AD14F-9C07-EB8E-C092-E9A392E31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3" y="1008529"/>
            <a:ext cx="950259" cy="950259"/>
          </a:xfrm>
          <a:prstGeom prst="rect">
            <a:avLst/>
          </a:prstGeom>
        </p:spPr>
      </p:pic>
      <p:pic>
        <p:nvPicPr>
          <p:cNvPr id="11" name="Graphic 10" descr="Closed book with solid fill">
            <a:extLst>
              <a:ext uri="{FF2B5EF4-FFF2-40B4-BE49-F238E27FC236}">
                <a16:creationId xmlns:a16="http://schemas.microsoft.com/office/drawing/2014/main" id="{DBEE0376-D857-B3DD-BCAA-2202F568D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1" y="4128247"/>
            <a:ext cx="950259" cy="950259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65D2FD-1B40-AFCF-35F6-53E404142F51}"/>
              </a:ext>
            </a:extLst>
          </p:cNvPr>
          <p:cNvCxnSpPr/>
          <p:nvPr/>
        </p:nvCxnSpPr>
        <p:spPr>
          <a:xfrm>
            <a:off x="4329953" y="1483658"/>
            <a:ext cx="3756209" cy="9457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117557-A5A8-CB58-B2A2-7B99121735F0}"/>
              </a:ext>
            </a:extLst>
          </p:cNvPr>
          <p:cNvCxnSpPr>
            <a:cxnSpLocks/>
          </p:cNvCxnSpPr>
          <p:nvPr/>
        </p:nvCxnSpPr>
        <p:spPr>
          <a:xfrm>
            <a:off x="4329953" y="1483658"/>
            <a:ext cx="3756207" cy="1840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7686E06-9F7C-6FB0-8BFC-0A0BE2872082}"/>
              </a:ext>
            </a:extLst>
          </p:cNvPr>
          <p:cNvCxnSpPr/>
          <p:nvPr/>
        </p:nvCxnSpPr>
        <p:spPr>
          <a:xfrm>
            <a:off x="4444091" y="2523563"/>
            <a:ext cx="36420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40EB6CC-DA46-4D58-DDE0-B816AD2BBD2F}"/>
              </a:ext>
            </a:extLst>
          </p:cNvPr>
          <p:cNvCxnSpPr>
            <a:cxnSpLocks/>
          </p:cNvCxnSpPr>
          <p:nvPr/>
        </p:nvCxnSpPr>
        <p:spPr>
          <a:xfrm>
            <a:off x="4444091" y="2523563"/>
            <a:ext cx="3642069" cy="941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F53F112-F56F-0249-9093-BF73C21E556A}"/>
              </a:ext>
            </a:extLst>
          </p:cNvPr>
          <p:cNvCxnSpPr/>
          <p:nvPr/>
        </p:nvCxnSpPr>
        <p:spPr>
          <a:xfrm>
            <a:off x="4444091" y="2523563"/>
            <a:ext cx="3642070" cy="1985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Graphic 29" descr="Man with solid fill">
            <a:extLst>
              <a:ext uri="{FF2B5EF4-FFF2-40B4-BE49-F238E27FC236}">
                <a16:creationId xmlns:a16="http://schemas.microsoft.com/office/drawing/2014/main" id="{473841BE-EC9C-B8A3-22DE-A2B562900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93832" y="5168153"/>
            <a:ext cx="950259" cy="950259"/>
          </a:xfrm>
          <a:prstGeom prst="rect">
            <a:avLst/>
          </a:prstGeom>
        </p:spPr>
      </p:pic>
      <p:pic>
        <p:nvPicPr>
          <p:cNvPr id="31" name="Graphic 30" descr="Closed book with solid fill">
            <a:extLst>
              <a:ext uri="{FF2B5EF4-FFF2-40B4-BE49-F238E27FC236}">
                <a16:creationId xmlns:a16="http://schemas.microsoft.com/office/drawing/2014/main" id="{E26B382F-4A08-DC79-40EB-2BF2CC0BF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6160" y="5168152"/>
            <a:ext cx="950259" cy="950259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2CD152-026B-EB3D-FB91-01FE6983C951}"/>
              </a:ext>
            </a:extLst>
          </p:cNvPr>
          <p:cNvCxnSpPr/>
          <p:nvPr/>
        </p:nvCxnSpPr>
        <p:spPr>
          <a:xfrm flipV="1">
            <a:off x="4444091" y="1483658"/>
            <a:ext cx="3722756" cy="20798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FB745E-02B5-691E-2C38-FDC8C7C250D5}"/>
              </a:ext>
            </a:extLst>
          </p:cNvPr>
          <p:cNvCxnSpPr/>
          <p:nvPr/>
        </p:nvCxnSpPr>
        <p:spPr>
          <a:xfrm flipV="1">
            <a:off x="4444091" y="2644588"/>
            <a:ext cx="3642069" cy="918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2331F9-F3CC-2C58-177C-BB3AF82304B6}"/>
              </a:ext>
            </a:extLst>
          </p:cNvPr>
          <p:cNvCxnSpPr>
            <a:cxnSpLocks/>
          </p:cNvCxnSpPr>
          <p:nvPr/>
        </p:nvCxnSpPr>
        <p:spPr>
          <a:xfrm>
            <a:off x="4444091" y="3563470"/>
            <a:ext cx="3642069" cy="44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981B5EC-4CEB-3114-2AD6-5A352645EA8A}"/>
              </a:ext>
            </a:extLst>
          </p:cNvPr>
          <p:cNvCxnSpPr/>
          <p:nvPr/>
        </p:nvCxnSpPr>
        <p:spPr>
          <a:xfrm>
            <a:off x="4444091" y="3563470"/>
            <a:ext cx="3722756" cy="2079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7A9D38F-C5CC-0EB1-3876-BE11EE7311A3}"/>
              </a:ext>
            </a:extLst>
          </p:cNvPr>
          <p:cNvCxnSpPr>
            <a:cxnSpLocks/>
          </p:cNvCxnSpPr>
          <p:nvPr/>
        </p:nvCxnSpPr>
        <p:spPr>
          <a:xfrm flipV="1">
            <a:off x="4329953" y="3731559"/>
            <a:ext cx="3756206" cy="87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81770C1-17CF-9445-20F1-3A8FAE17EE26}"/>
              </a:ext>
            </a:extLst>
          </p:cNvPr>
          <p:cNvCxnSpPr>
            <a:cxnSpLocks/>
          </p:cNvCxnSpPr>
          <p:nvPr/>
        </p:nvCxnSpPr>
        <p:spPr>
          <a:xfrm flipV="1">
            <a:off x="4329953" y="3872754"/>
            <a:ext cx="3756206" cy="1685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580B9C-1340-455E-4B03-2E49D6C3DACD}"/>
              </a:ext>
            </a:extLst>
          </p:cNvPr>
          <p:cNvCxnSpPr/>
          <p:nvPr/>
        </p:nvCxnSpPr>
        <p:spPr>
          <a:xfrm flipV="1">
            <a:off x="4329953" y="4603375"/>
            <a:ext cx="3756207" cy="95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C89B756-D761-E266-B40E-5F0F940CD78B}"/>
              </a:ext>
            </a:extLst>
          </p:cNvPr>
          <p:cNvCxnSpPr/>
          <p:nvPr/>
        </p:nvCxnSpPr>
        <p:spPr>
          <a:xfrm>
            <a:off x="4329953" y="5558118"/>
            <a:ext cx="3836894" cy="170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33C72C1-0A27-8E7C-22DC-056A4EEE835B}"/>
              </a:ext>
            </a:extLst>
          </p:cNvPr>
          <p:cNvSpPr txBox="1"/>
          <p:nvPr/>
        </p:nvSpPr>
        <p:spPr>
          <a:xfrm>
            <a:off x="7859975" y="157330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89BD5D-30FD-B02C-F364-76533C093FAB}"/>
              </a:ext>
            </a:extLst>
          </p:cNvPr>
          <p:cNvSpPr txBox="1"/>
          <p:nvPr/>
        </p:nvSpPr>
        <p:spPr>
          <a:xfrm>
            <a:off x="7828617" y="216163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9CBB0-6983-7ACE-2E5A-867C2A4E77FD}"/>
              </a:ext>
            </a:extLst>
          </p:cNvPr>
          <p:cNvSpPr txBox="1"/>
          <p:nvPr/>
        </p:nvSpPr>
        <p:spPr>
          <a:xfrm>
            <a:off x="7599088" y="2305071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C98C3-41D4-393A-64D6-75AC20AAB4C5}"/>
              </a:ext>
            </a:extLst>
          </p:cNvPr>
          <p:cNvSpPr txBox="1"/>
          <p:nvPr/>
        </p:nvSpPr>
        <p:spPr>
          <a:xfrm>
            <a:off x="7787227" y="259765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463941-3C97-8C3E-2F64-2F2EAD576FD8}"/>
              </a:ext>
            </a:extLst>
          </p:cNvPr>
          <p:cNvSpPr txBox="1"/>
          <p:nvPr/>
        </p:nvSpPr>
        <p:spPr>
          <a:xfrm>
            <a:off x="7670166" y="305174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8E5C77-F0B0-C3D3-19ED-8D59405B451E}"/>
              </a:ext>
            </a:extLst>
          </p:cNvPr>
          <p:cNvSpPr txBox="1"/>
          <p:nvPr/>
        </p:nvSpPr>
        <p:spPr>
          <a:xfrm>
            <a:off x="7523458" y="322082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800017-1EF6-B5CA-ED3C-AEB7DE56F861}"/>
              </a:ext>
            </a:extLst>
          </p:cNvPr>
          <p:cNvSpPr txBox="1"/>
          <p:nvPr/>
        </p:nvSpPr>
        <p:spPr>
          <a:xfrm>
            <a:off x="7488296" y="370003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32C050-7E9C-2FF7-8E04-85852583C459}"/>
              </a:ext>
            </a:extLst>
          </p:cNvPr>
          <p:cNvSpPr txBox="1"/>
          <p:nvPr/>
        </p:nvSpPr>
        <p:spPr>
          <a:xfrm>
            <a:off x="7488296" y="341128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8B4993-9A98-C116-4226-A5D1593CD03E}"/>
              </a:ext>
            </a:extLst>
          </p:cNvPr>
          <p:cNvSpPr txBox="1"/>
          <p:nvPr/>
        </p:nvSpPr>
        <p:spPr>
          <a:xfrm>
            <a:off x="7615866" y="390098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7070EF-22EB-F475-C623-ABBA851265B9}"/>
              </a:ext>
            </a:extLst>
          </p:cNvPr>
          <p:cNvSpPr txBox="1"/>
          <p:nvPr/>
        </p:nvSpPr>
        <p:spPr>
          <a:xfrm>
            <a:off x="7708733" y="417516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C9B297-95C1-E835-58E9-13513187CCA7}"/>
              </a:ext>
            </a:extLst>
          </p:cNvPr>
          <p:cNvSpPr txBox="1"/>
          <p:nvPr/>
        </p:nvSpPr>
        <p:spPr>
          <a:xfrm>
            <a:off x="7708733" y="4593381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142AF-E201-5BF8-142E-FE2CCACEB27B}"/>
              </a:ext>
            </a:extLst>
          </p:cNvPr>
          <p:cNvSpPr txBox="1"/>
          <p:nvPr/>
        </p:nvSpPr>
        <p:spPr>
          <a:xfrm>
            <a:off x="7670166" y="5231646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6DF5ED-C64F-3CC7-F2B9-3FAA85B5F06E}"/>
              </a:ext>
            </a:extLst>
          </p:cNvPr>
          <p:cNvSpPr txBox="1"/>
          <p:nvPr/>
        </p:nvSpPr>
        <p:spPr>
          <a:xfrm>
            <a:off x="7708733" y="563651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26" name="Dodecagon 25">
            <a:extLst>
              <a:ext uri="{FF2B5EF4-FFF2-40B4-BE49-F238E27FC236}">
                <a16:creationId xmlns:a16="http://schemas.microsoft.com/office/drawing/2014/main" id="{F7F92E12-BBB5-1761-CE7B-26168DA37E70}"/>
              </a:ext>
            </a:extLst>
          </p:cNvPr>
          <p:cNvSpPr/>
          <p:nvPr/>
        </p:nvSpPr>
        <p:spPr>
          <a:xfrm>
            <a:off x="548240" y="3043458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28" name="Dodecagon 27">
            <a:extLst>
              <a:ext uri="{FF2B5EF4-FFF2-40B4-BE49-F238E27FC236}">
                <a16:creationId xmlns:a16="http://schemas.microsoft.com/office/drawing/2014/main" id="{2300C1D8-3723-6E50-95D6-0E45A9F20CAC}"/>
              </a:ext>
            </a:extLst>
          </p:cNvPr>
          <p:cNvSpPr/>
          <p:nvPr/>
        </p:nvSpPr>
        <p:spPr>
          <a:xfrm>
            <a:off x="10723135" y="3022379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endParaRPr lang="en-MN" sz="28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8E9D683-3DEC-8C74-8198-7A583DDC14D7}"/>
              </a:ext>
            </a:extLst>
          </p:cNvPr>
          <p:cNvCxnSpPr>
            <a:stCxn id="26" idx="0"/>
          </p:cNvCxnSpPr>
          <p:nvPr/>
        </p:nvCxnSpPr>
        <p:spPr>
          <a:xfrm flipV="1">
            <a:off x="1474531" y="1573304"/>
            <a:ext cx="2191458" cy="161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0F21EF-CD9C-878D-F66A-ED5EEA519EF0}"/>
              </a:ext>
            </a:extLst>
          </p:cNvPr>
          <p:cNvCxnSpPr>
            <a:stCxn id="26" idx="1"/>
          </p:cNvCxnSpPr>
          <p:nvPr/>
        </p:nvCxnSpPr>
        <p:spPr>
          <a:xfrm flipV="1">
            <a:off x="1617837" y="2523563"/>
            <a:ext cx="1972651" cy="915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C8C2C62-6F6E-76B3-A852-A924AAB1E91B}"/>
              </a:ext>
            </a:extLst>
          </p:cNvPr>
          <p:cNvCxnSpPr>
            <a:stCxn id="26" idx="2"/>
          </p:cNvCxnSpPr>
          <p:nvPr/>
        </p:nvCxnSpPr>
        <p:spPr>
          <a:xfrm flipV="1">
            <a:off x="1617837" y="3700035"/>
            <a:ext cx="2048152" cy="2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24F421-EB42-605A-C4CC-6AC5630F745D}"/>
              </a:ext>
            </a:extLst>
          </p:cNvPr>
          <p:cNvCxnSpPr>
            <a:stCxn id="26" idx="3"/>
          </p:cNvCxnSpPr>
          <p:nvPr/>
        </p:nvCxnSpPr>
        <p:spPr>
          <a:xfrm>
            <a:off x="1474531" y="3980647"/>
            <a:ext cx="2115957" cy="61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EEB6165-0A5F-A2B5-C37F-67378E63699C}"/>
              </a:ext>
            </a:extLst>
          </p:cNvPr>
          <p:cNvCxnSpPr>
            <a:stCxn id="26" idx="4"/>
          </p:cNvCxnSpPr>
          <p:nvPr/>
        </p:nvCxnSpPr>
        <p:spPr>
          <a:xfrm>
            <a:off x="1226345" y="4125639"/>
            <a:ext cx="2364143" cy="15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475BDF5-64B7-49AB-11D1-12A18F9FBB97}"/>
              </a:ext>
            </a:extLst>
          </p:cNvPr>
          <p:cNvSpPr txBox="1"/>
          <p:nvPr/>
        </p:nvSpPr>
        <p:spPr>
          <a:xfrm>
            <a:off x="3402456" y="1634067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178F076-4353-40AF-4643-8999B35C154F}"/>
              </a:ext>
            </a:extLst>
          </p:cNvPr>
          <p:cNvSpPr txBox="1"/>
          <p:nvPr/>
        </p:nvSpPr>
        <p:spPr>
          <a:xfrm>
            <a:off x="3348332" y="252945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2, 2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83FE55D-2B26-2498-F367-C65AB5D31CFC}"/>
              </a:ext>
            </a:extLst>
          </p:cNvPr>
          <p:cNvSpPr txBox="1"/>
          <p:nvPr/>
        </p:nvSpPr>
        <p:spPr>
          <a:xfrm>
            <a:off x="3348332" y="3429000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3, 3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620D151-7F02-1DBF-328F-458DA062E582}"/>
              </a:ext>
            </a:extLst>
          </p:cNvPr>
          <p:cNvSpPr txBox="1"/>
          <p:nvPr/>
        </p:nvSpPr>
        <p:spPr>
          <a:xfrm>
            <a:off x="3382491" y="4277868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D17F3E-45B5-A29D-5878-96712856AC04}"/>
              </a:ext>
            </a:extLst>
          </p:cNvPr>
          <p:cNvSpPr txBox="1"/>
          <p:nvPr/>
        </p:nvSpPr>
        <p:spPr>
          <a:xfrm>
            <a:off x="3364305" y="526617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2, 1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2E1599B-F50E-7D32-12CE-1246E404DAEF}"/>
              </a:ext>
            </a:extLst>
          </p:cNvPr>
          <p:cNvCxnSpPr/>
          <p:nvPr/>
        </p:nvCxnSpPr>
        <p:spPr>
          <a:xfrm>
            <a:off x="9036419" y="1483658"/>
            <a:ext cx="1802157" cy="160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FEE55E4-AE0C-07A6-EBC0-37696DB02F22}"/>
              </a:ext>
            </a:extLst>
          </p:cNvPr>
          <p:cNvCxnSpPr/>
          <p:nvPr/>
        </p:nvCxnSpPr>
        <p:spPr>
          <a:xfrm>
            <a:off x="8909108" y="2523563"/>
            <a:ext cx="1814027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3FAA3C-7103-CACD-F583-4B1F2C476DF5}"/>
              </a:ext>
            </a:extLst>
          </p:cNvPr>
          <p:cNvCxnSpPr/>
          <p:nvPr/>
        </p:nvCxnSpPr>
        <p:spPr>
          <a:xfrm>
            <a:off x="9036419" y="3563469"/>
            <a:ext cx="1686716" cy="19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7C7F94D-2807-A71C-EB4F-E8492012A67F}"/>
              </a:ext>
            </a:extLst>
          </p:cNvPr>
          <p:cNvCxnSpPr/>
          <p:nvPr/>
        </p:nvCxnSpPr>
        <p:spPr>
          <a:xfrm flipV="1">
            <a:off x="8909108" y="3900988"/>
            <a:ext cx="1814027" cy="692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053C6AF-D975-0DAF-2C05-55CD13C47E3E}"/>
              </a:ext>
            </a:extLst>
          </p:cNvPr>
          <p:cNvCxnSpPr/>
          <p:nvPr/>
        </p:nvCxnSpPr>
        <p:spPr>
          <a:xfrm flipV="1">
            <a:off x="9036419" y="4125639"/>
            <a:ext cx="1802157" cy="1517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45624FA-D75E-8C56-585E-C06B90DC7855}"/>
              </a:ext>
            </a:extLst>
          </p:cNvPr>
          <p:cNvSpPr txBox="1"/>
          <p:nvPr/>
        </p:nvSpPr>
        <p:spPr>
          <a:xfrm>
            <a:off x="10637102" y="2735681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5, 1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0100F8-FEB8-7A81-13DA-08E8E3B7FEFE}"/>
              </a:ext>
            </a:extLst>
          </p:cNvPr>
          <p:cNvSpPr txBox="1"/>
          <p:nvPr/>
        </p:nvSpPr>
        <p:spPr>
          <a:xfrm>
            <a:off x="10453935" y="3013229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8F19DA8-40A4-A6CB-C301-B4878CE7DE94}"/>
              </a:ext>
            </a:extLst>
          </p:cNvPr>
          <p:cNvSpPr txBox="1"/>
          <p:nvPr/>
        </p:nvSpPr>
        <p:spPr>
          <a:xfrm>
            <a:off x="10330857" y="3333540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2, 2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1F351ED-DD9F-029E-8DEC-E5256CDEC200}"/>
              </a:ext>
            </a:extLst>
          </p:cNvPr>
          <p:cNvSpPr txBox="1"/>
          <p:nvPr/>
        </p:nvSpPr>
        <p:spPr>
          <a:xfrm>
            <a:off x="10300812" y="374444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1, 1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29E04EA-8292-DD59-E76D-8A0DDAD90CED}"/>
              </a:ext>
            </a:extLst>
          </p:cNvPr>
          <p:cNvSpPr txBox="1"/>
          <p:nvPr/>
        </p:nvSpPr>
        <p:spPr>
          <a:xfrm>
            <a:off x="10551683" y="4028404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1400" dirty="0"/>
              <a:t>3, 2</a:t>
            </a:r>
          </a:p>
        </p:txBody>
      </p:sp>
    </p:spTree>
    <p:extLst>
      <p:ext uri="{BB962C8B-B14F-4D97-AF65-F5344CB8AC3E}">
        <p14:creationId xmlns:p14="http://schemas.microsoft.com/office/powerpoint/2010/main" val="23061712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B2B03B-81A7-B50D-B26A-0D923335BCFE}"/>
              </a:ext>
            </a:extLst>
          </p:cNvPr>
          <p:cNvSpPr txBox="1"/>
          <p:nvPr/>
        </p:nvSpPr>
        <p:spPr>
          <a:xfrm>
            <a:off x="4504888" y="2684477"/>
            <a:ext cx="364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6000" dirty="0">
                <a:latin typeface="SimSun" panose="02010600030101010101" pitchFamily="2" charset="-122"/>
                <a:ea typeface="SimSun" panose="02010600030101010101" pitchFamily="2" charset="-122"/>
              </a:rPr>
              <a:t>谢谢大家</a:t>
            </a:r>
            <a:r>
              <a:rPr lang="en-US" altLang="zh-CN" sz="6000" dirty="0">
                <a:latin typeface="SimSun" panose="02010600030101010101" pitchFamily="2" charset="-122"/>
                <a:ea typeface="SimSun" panose="02010600030101010101" pitchFamily="2" charset="-122"/>
              </a:rPr>
              <a:t>!</a:t>
            </a:r>
            <a:endParaRPr lang="en-MN" sz="6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647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decagon 1">
            <a:extLst>
              <a:ext uri="{FF2B5EF4-FFF2-40B4-BE49-F238E27FC236}">
                <a16:creationId xmlns:a16="http://schemas.microsoft.com/office/drawing/2014/main" id="{F663738F-2B2D-C301-A382-1E33047A4020}"/>
              </a:ext>
            </a:extLst>
          </p:cNvPr>
          <p:cNvSpPr/>
          <p:nvPr/>
        </p:nvSpPr>
        <p:spPr>
          <a:xfrm>
            <a:off x="3867326" y="1199626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MN" sz="2800" dirty="0">
                <a:solidFill>
                  <a:schemeClr val="tx1"/>
                </a:solidFill>
              </a:rPr>
              <a:t> -3</a:t>
            </a:r>
          </a:p>
        </p:txBody>
      </p:sp>
      <p:sp>
        <p:nvSpPr>
          <p:cNvPr id="3" name="Dodecagon 2">
            <a:extLst>
              <a:ext uri="{FF2B5EF4-FFF2-40B4-BE49-F238E27FC236}">
                <a16:creationId xmlns:a16="http://schemas.microsoft.com/office/drawing/2014/main" id="{E1FA1199-4C20-1D58-07B1-905A4B6258CD}"/>
              </a:ext>
            </a:extLst>
          </p:cNvPr>
          <p:cNvSpPr/>
          <p:nvPr/>
        </p:nvSpPr>
        <p:spPr>
          <a:xfrm>
            <a:off x="3867325" y="3945623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-4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4" name="Dodecagon 3">
            <a:extLst>
              <a:ext uri="{FF2B5EF4-FFF2-40B4-BE49-F238E27FC236}">
                <a16:creationId xmlns:a16="http://schemas.microsoft.com/office/drawing/2014/main" id="{BC8417B9-3754-556D-F7BF-E9CEACF7B200}"/>
              </a:ext>
            </a:extLst>
          </p:cNvPr>
          <p:cNvSpPr/>
          <p:nvPr/>
        </p:nvSpPr>
        <p:spPr>
          <a:xfrm>
            <a:off x="7302617" y="3945622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 5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5" name="Dodecagon 4">
            <a:extLst>
              <a:ext uri="{FF2B5EF4-FFF2-40B4-BE49-F238E27FC236}">
                <a16:creationId xmlns:a16="http://schemas.microsoft.com/office/drawing/2014/main" id="{76EB3029-6256-AAF5-8601-A08DD04BA5D6}"/>
              </a:ext>
            </a:extLst>
          </p:cNvPr>
          <p:cNvSpPr/>
          <p:nvPr/>
        </p:nvSpPr>
        <p:spPr>
          <a:xfrm>
            <a:off x="7302617" y="1199626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 2</a:t>
            </a:r>
            <a:endParaRPr lang="en-M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460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A31EC-EE74-0F01-5D06-9B5FD87FF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45071FD-E1D7-BE62-9A25-3B7B1E0FAEED}"/>
              </a:ext>
            </a:extLst>
          </p:cNvPr>
          <p:cNvSpPr txBox="1"/>
          <p:nvPr/>
        </p:nvSpPr>
        <p:spPr>
          <a:xfrm>
            <a:off x="7566869" y="2222019"/>
            <a:ext cx="37414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dv </a:t>
            </a:r>
            <a:r>
              <a:rPr lang="en-US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需求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demand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dv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&gt; 0 </a:t>
            </a:r>
            <a:r>
              <a:rPr lang="zh-CN" altLang="en-MN" sz="2800" dirty="0">
                <a:latin typeface="SimSun" panose="02010600030101010101" pitchFamily="2" charset="-122"/>
                <a:ea typeface="SimSun" panose="02010600030101010101" pitchFamily="2" charset="-122"/>
              </a:rPr>
              <a:t>收点</a:t>
            </a:r>
            <a:r>
              <a:rPr lang="en-M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 sink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dv &lt; 0 </a:t>
            </a:r>
            <a:r>
              <a:rPr lang="en-US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发点</a:t>
            </a:r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source</a:t>
            </a:r>
          </a:p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dv = 0 </a:t>
            </a:r>
            <a:r>
              <a:rPr lang="en-US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结点</a:t>
            </a:r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internal</a:t>
            </a:r>
            <a:endParaRPr lang="en-M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7" name="Dodecagon 6">
            <a:extLst>
              <a:ext uri="{FF2B5EF4-FFF2-40B4-BE49-F238E27FC236}">
                <a16:creationId xmlns:a16="http://schemas.microsoft.com/office/drawing/2014/main" id="{54A1C6FD-5851-C9AE-775D-6F5D44179D52}"/>
              </a:ext>
            </a:extLst>
          </p:cNvPr>
          <p:cNvSpPr/>
          <p:nvPr/>
        </p:nvSpPr>
        <p:spPr>
          <a:xfrm>
            <a:off x="696287" y="1291905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MN" sz="2800" dirty="0">
                <a:solidFill>
                  <a:schemeClr val="tx1"/>
                </a:solidFill>
              </a:rPr>
              <a:t> -3</a:t>
            </a:r>
          </a:p>
        </p:txBody>
      </p:sp>
      <p:sp>
        <p:nvSpPr>
          <p:cNvPr id="8" name="Dodecagon 7">
            <a:extLst>
              <a:ext uri="{FF2B5EF4-FFF2-40B4-BE49-F238E27FC236}">
                <a16:creationId xmlns:a16="http://schemas.microsoft.com/office/drawing/2014/main" id="{1CE977E9-9B80-B55D-E9D3-34DF77F8B020}"/>
              </a:ext>
            </a:extLst>
          </p:cNvPr>
          <p:cNvSpPr/>
          <p:nvPr/>
        </p:nvSpPr>
        <p:spPr>
          <a:xfrm>
            <a:off x="696286" y="4037902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-4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9" name="Dodecagon 8">
            <a:extLst>
              <a:ext uri="{FF2B5EF4-FFF2-40B4-BE49-F238E27FC236}">
                <a16:creationId xmlns:a16="http://schemas.microsoft.com/office/drawing/2014/main" id="{286CC6A2-374D-6D04-2387-5BEBD2A4FE20}"/>
              </a:ext>
            </a:extLst>
          </p:cNvPr>
          <p:cNvSpPr/>
          <p:nvPr/>
        </p:nvSpPr>
        <p:spPr>
          <a:xfrm>
            <a:off x="4131578" y="403790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 5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10" name="Dodecagon 9">
            <a:extLst>
              <a:ext uri="{FF2B5EF4-FFF2-40B4-BE49-F238E27FC236}">
                <a16:creationId xmlns:a16="http://schemas.microsoft.com/office/drawing/2014/main" id="{C2F080DC-74B3-3608-F39B-ADE247B3678B}"/>
              </a:ext>
            </a:extLst>
          </p:cNvPr>
          <p:cNvSpPr/>
          <p:nvPr/>
        </p:nvSpPr>
        <p:spPr>
          <a:xfrm>
            <a:off x="4131578" y="1291905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 2</a:t>
            </a:r>
            <a:endParaRPr lang="en-M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59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552CF-ADF8-42F9-0E28-77F67CB29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decagon 6">
            <a:extLst>
              <a:ext uri="{FF2B5EF4-FFF2-40B4-BE49-F238E27FC236}">
                <a16:creationId xmlns:a16="http://schemas.microsoft.com/office/drawing/2014/main" id="{2BBF9A25-975A-7078-CFC0-AF5D71F4B2AB}"/>
              </a:ext>
            </a:extLst>
          </p:cNvPr>
          <p:cNvSpPr/>
          <p:nvPr/>
        </p:nvSpPr>
        <p:spPr>
          <a:xfrm>
            <a:off x="696287" y="1291905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MN" sz="2800" dirty="0">
                <a:solidFill>
                  <a:schemeClr val="tx1"/>
                </a:solidFill>
              </a:rPr>
              <a:t> -3</a:t>
            </a:r>
          </a:p>
        </p:txBody>
      </p:sp>
      <p:sp>
        <p:nvSpPr>
          <p:cNvPr id="8" name="Dodecagon 7">
            <a:extLst>
              <a:ext uri="{FF2B5EF4-FFF2-40B4-BE49-F238E27FC236}">
                <a16:creationId xmlns:a16="http://schemas.microsoft.com/office/drawing/2014/main" id="{DDE8B919-0383-E111-9E07-925329F222FB}"/>
              </a:ext>
            </a:extLst>
          </p:cNvPr>
          <p:cNvSpPr/>
          <p:nvPr/>
        </p:nvSpPr>
        <p:spPr>
          <a:xfrm>
            <a:off x="696286" y="4037902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-4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9" name="Dodecagon 8">
            <a:extLst>
              <a:ext uri="{FF2B5EF4-FFF2-40B4-BE49-F238E27FC236}">
                <a16:creationId xmlns:a16="http://schemas.microsoft.com/office/drawing/2014/main" id="{B8708F11-3C57-C59E-65EB-D6A0EE87B33E}"/>
              </a:ext>
            </a:extLst>
          </p:cNvPr>
          <p:cNvSpPr/>
          <p:nvPr/>
        </p:nvSpPr>
        <p:spPr>
          <a:xfrm>
            <a:off x="4131578" y="403790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 5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10" name="Dodecagon 9">
            <a:extLst>
              <a:ext uri="{FF2B5EF4-FFF2-40B4-BE49-F238E27FC236}">
                <a16:creationId xmlns:a16="http://schemas.microsoft.com/office/drawing/2014/main" id="{22C42007-E837-4C69-5B08-026177FF443F}"/>
              </a:ext>
            </a:extLst>
          </p:cNvPr>
          <p:cNvSpPr/>
          <p:nvPr/>
        </p:nvSpPr>
        <p:spPr>
          <a:xfrm>
            <a:off x="4131578" y="1291905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 2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6FBEFDF-2559-7BB3-820D-FF343DFE5E6B}"/>
              </a:ext>
            </a:extLst>
          </p:cNvPr>
          <p:cNvSpPr/>
          <p:nvPr/>
        </p:nvSpPr>
        <p:spPr>
          <a:xfrm>
            <a:off x="2051109" y="4419600"/>
            <a:ext cx="1795243" cy="31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94B6A66F-290A-40E2-1A56-737178C2EFE6}"/>
              </a:ext>
            </a:extLst>
          </p:cNvPr>
          <p:cNvSpPr/>
          <p:nvPr/>
        </p:nvSpPr>
        <p:spPr>
          <a:xfrm>
            <a:off x="2051109" y="1675002"/>
            <a:ext cx="1795243" cy="315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B20F40E-9C8E-1C96-B76E-E6CB57619652}"/>
              </a:ext>
            </a:extLst>
          </p:cNvPr>
          <p:cNvSpPr/>
          <p:nvPr/>
        </p:nvSpPr>
        <p:spPr>
          <a:xfrm rot="5400000">
            <a:off x="3978098" y="3075267"/>
            <a:ext cx="1442906" cy="261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784CC01C-8A25-B0E8-78AB-A60BC4D83AD3}"/>
              </a:ext>
            </a:extLst>
          </p:cNvPr>
          <p:cNvSpPr/>
          <p:nvPr/>
        </p:nvSpPr>
        <p:spPr>
          <a:xfrm rot="5400000">
            <a:off x="509633" y="3077368"/>
            <a:ext cx="1442906" cy="272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CC681F67-8706-76E3-9136-516917CD03F6}"/>
              </a:ext>
            </a:extLst>
          </p:cNvPr>
          <p:cNvSpPr/>
          <p:nvPr/>
        </p:nvSpPr>
        <p:spPr>
          <a:xfrm rot="19355547">
            <a:off x="1658113" y="3053747"/>
            <a:ext cx="2744167" cy="3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2E3C22-452D-DFA5-2DBB-FFC2F49CE361}"/>
              </a:ext>
            </a:extLst>
          </p:cNvPr>
          <p:cNvSpPr txBox="1"/>
          <p:nvPr/>
        </p:nvSpPr>
        <p:spPr>
          <a:xfrm>
            <a:off x="2803656" y="12745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</a:t>
            </a:r>
            <a:endParaRPr lang="en-M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2FF78A-E134-C23F-392B-F63FC5261DD1}"/>
              </a:ext>
            </a:extLst>
          </p:cNvPr>
          <p:cNvSpPr txBox="1"/>
          <p:nvPr/>
        </p:nvSpPr>
        <p:spPr>
          <a:xfrm>
            <a:off x="2780013" y="40557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</a:t>
            </a:r>
            <a:endParaRPr lang="en-M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513EC1-A357-C632-2CB1-A07775BAEF76}"/>
              </a:ext>
            </a:extLst>
          </p:cNvPr>
          <p:cNvSpPr txBox="1"/>
          <p:nvPr/>
        </p:nvSpPr>
        <p:spPr>
          <a:xfrm>
            <a:off x="872433" y="28200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4C3E4CF-151A-B245-D417-2C76BD225A77}"/>
              </a:ext>
            </a:extLst>
          </p:cNvPr>
          <p:cNvSpPr txBox="1"/>
          <p:nvPr/>
        </p:nvSpPr>
        <p:spPr>
          <a:xfrm>
            <a:off x="2765026" y="272769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25F15D-6BA8-EAAA-6DD8-6D545DFB5B1D}"/>
              </a:ext>
            </a:extLst>
          </p:cNvPr>
          <p:cNvSpPr txBox="1"/>
          <p:nvPr/>
        </p:nvSpPr>
        <p:spPr>
          <a:xfrm>
            <a:off x="4830277" y="282009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6561D-D012-A1F8-19CC-7F68F8631ACF}"/>
              </a:ext>
            </a:extLst>
          </p:cNvPr>
          <p:cNvSpPr txBox="1"/>
          <p:nvPr/>
        </p:nvSpPr>
        <p:spPr>
          <a:xfrm>
            <a:off x="7566869" y="2222019"/>
            <a:ext cx="374149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dv </a:t>
            </a:r>
            <a:r>
              <a:rPr lang="en-US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需求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demand</a:t>
            </a:r>
            <a:endParaRPr lang="en-US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dv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&gt; 0 </a:t>
            </a:r>
            <a:r>
              <a:rPr lang="zh-CN" altLang="en-MN" sz="2800" dirty="0">
                <a:latin typeface="SimSun" panose="02010600030101010101" pitchFamily="2" charset="-122"/>
                <a:ea typeface="SimSun" panose="02010600030101010101" pitchFamily="2" charset="-122"/>
              </a:rPr>
              <a:t>收点</a:t>
            </a:r>
            <a:r>
              <a:rPr lang="en-MN" altLang="zh-CN" sz="2800" dirty="0">
                <a:latin typeface="SimSun" panose="02010600030101010101" pitchFamily="2" charset="-122"/>
                <a:ea typeface="SimSun" panose="02010600030101010101" pitchFamily="2" charset="-122"/>
              </a:rPr>
              <a:t> sink</a:t>
            </a:r>
            <a:endParaRPr lang="en-US" altLang="zh-C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dv &lt; 0 </a:t>
            </a:r>
            <a:r>
              <a:rPr lang="en-US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发点</a:t>
            </a:r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source</a:t>
            </a:r>
          </a:p>
          <a:p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dv = 0 </a:t>
            </a:r>
            <a:r>
              <a:rPr lang="en-US" sz="2800" dirty="0" err="1">
                <a:latin typeface="SimSun" panose="02010600030101010101" pitchFamily="2" charset="-122"/>
                <a:ea typeface="SimSun" panose="02010600030101010101" pitchFamily="2" charset="-122"/>
              </a:rPr>
              <a:t>结点</a:t>
            </a:r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internal</a:t>
            </a:r>
            <a:endParaRPr lang="en-MN" sz="28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0932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decagon 15">
            <a:extLst>
              <a:ext uri="{FF2B5EF4-FFF2-40B4-BE49-F238E27FC236}">
                <a16:creationId xmlns:a16="http://schemas.microsoft.com/office/drawing/2014/main" id="{9F329C27-7F87-D17B-4FD6-3D8D3342B070}"/>
              </a:ext>
            </a:extLst>
          </p:cNvPr>
          <p:cNvSpPr/>
          <p:nvPr/>
        </p:nvSpPr>
        <p:spPr>
          <a:xfrm>
            <a:off x="3803554" y="1359638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M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Dodecagon 16">
            <a:extLst>
              <a:ext uri="{FF2B5EF4-FFF2-40B4-BE49-F238E27FC236}">
                <a16:creationId xmlns:a16="http://schemas.microsoft.com/office/drawing/2014/main" id="{C34A432D-592E-58A8-3147-F1E76EDC8587}"/>
              </a:ext>
            </a:extLst>
          </p:cNvPr>
          <p:cNvSpPr/>
          <p:nvPr/>
        </p:nvSpPr>
        <p:spPr>
          <a:xfrm>
            <a:off x="3803553" y="4105635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18" name="Dodecagon 17">
            <a:extLst>
              <a:ext uri="{FF2B5EF4-FFF2-40B4-BE49-F238E27FC236}">
                <a16:creationId xmlns:a16="http://schemas.microsoft.com/office/drawing/2014/main" id="{B11697D9-FF9E-16C8-B0F1-19F67C13D527}"/>
              </a:ext>
            </a:extLst>
          </p:cNvPr>
          <p:cNvSpPr/>
          <p:nvPr/>
        </p:nvSpPr>
        <p:spPr>
          <a:xfrm>
            <a:off x="7238845" y="4105634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19" name="Dodecagon 18">
            <a:extLst>
              <a:ext uri="{FF2B5EF4-FFF2-40B4-BE49-F238E27FC236}">
                <a16:creationId xmlns:a16="http://schemas.microsoft.com/office/drawing/2014/main" id="{2F4AC240-092A-2C3E-B887-50295E07B2BC}"/>
              </a:ext>
            </a:extLst>
          </p:cNvPr>
          <p:cNvSpPr/>
          <p:nvPr/>
        </p:nvSpPr>
        <p:spPr>
          <a:xfrm>
            <a:off x="7238845" y="1359638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F747966-116B-02C0-9886-1ABA2E3859AB}"/>
              </a:ext>
            </a:extLst>
          </p:cNvPr>
          <p:cNvSpPr/>
          <p:nvPr/>
        </p:nvSpPr>
        <p:spPr>
          <a:xfrm>
            <a:off x="5158376" y="4487333"/>
            <a:ext cx="1795243" cy="31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F5C78A06-D081-F3B1-3443-44655E3A9749}"/>
              </a:ext>
            </a:extLst>
          </p:cNvPr>
          <p:cNvSpPr/>
          <p:nvPr/>
        </p:nvSpPr>
        <p:spPr>
          <a:xfrm>
            <a:off x="5158376" y="1742735"/>
            <a:ext cx="1795243" cy="315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3A775CCE-0BA8-645A-A938-7FF70453D5FE}"/>
              </a:ext>
            </a:extLst>
          </p:cNvPr>
          <p:cNvSpPr/>
          <p:nvPr/>
        </p:nvSpPr>
        <p:spPr>
          <a:xfrm rot="5400000">
            <a:off x="7085365" y="3143000"/>
            <a:ext cx="1442906" cy="261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E21EA789-1C47-2646-9697-0EAF8B560560}"/>
              </a:ext>
            </a:extLst>
          </p:cNvPr>
          <p:cNvSpPr/>
          <p:nvPr/>
        </p:nvSpPr>
        <p:spPr>
          <a:xfrm rot="5400000">
            <a:off x="3616900" y="3145101"/>
            <a:ext cx="1442906" cy="272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EEFF6326-D615-BC25-1A20-F631715A8765}"/>
              </a:ext>
            </a:extLst>
          </p:cNvPr>
          <p:cNvSpPr/>
          <p:nvPr/>
        </p:nvSpPr>
        <p:spPr>
          <a:xfrm rot="19355547">
            <a:off x="4765380" y="3121480"/>
            <a:ext cx="2744167" cy="3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91E77B-D4B0-A296-1AC7-7856CAC9A98B}"/>
              </a:ext>
            </a:extLst>
          </p:cNvPr>
          <p:cNvSpPr txBox="1"/>
          <p:nvPr/>
        </p:nvSpPr>
        <p:spPr>
          <a:xfrm>
            <a:off x="5910923" y="134227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</a:t>
            </a:r>
            <a:endParaRPr lang="en-M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86CCD5-6EE9-79CD-3EF3-D240DBF83232}"/>
              </a:ext>
            </a:extLst>
          </p:cNvPr>
          <p:cNvSpPr txBox="1"/>
          <p:nvPr/>
        </p:nvSpPr>
        <p:spPr>
          <a:xfrm>
            <a:off x="5887280" y="412350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</a:t>
            </a:r>
            <a:endParaRPr lang="en-M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4DF34B-8545-824B-6192-A3F24D446F5B}"/>
              </a:ext>
            </a:extLst>
          </p:cNvPr>
          <p:cNvSpPr txBox="1"/>
          <p:nvPr/>
        </p:nvSpPr>
        <p:spPr>
          <a:xfrm>
            <a:off x="3979700" y="28878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4EEDE48-3D2E-AF51-2F08-E7B12FFD27B9}"/>
              </a:ext>
            </a:extLst>
          </p:cNvPr>
          <p:cNvSpPr txBox="1"/>
          <p:nvPr/>
        </p:nvSpPr>
        <p:spPr>
          <a:xfrm>
            <a:off x="5872293" y="279542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D1C81F-4C52-043C-EB19-AC4247586F3D}"/>
              </a:ext>
            </a:extLst>
          </p:cNvPr>
          <p:cNvSpPr txBox="1"/>
          <p:nvPr/>
        </p:nvSpPr>
        <p:spPr>
          <a:xfrm>
            <a:off x="7937544" y="28878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</a:t>
            </a:r>
          </a:p>
        </p:txBody>
      </p:sp>
      <p:sp>
        <p:nvSpPr>
          <p:cNvPr id="30" name="Dodecagon 29">
            <a:extLst>
              <a:ext uri="{FF2B5EF4-FFF2-40B4-BE49-F238E27FC236}">
                <a16:creationId xmlns:a16="http://schemas.microsoft.com/office/drawing/2014/main" id="{9793EA25-EDD0-6F36-04E2-056BFD6A377E}"/>
              </a:ext>
            </a:extLst>
          </p:cNvPr>
          <p:cNvSpPr/>
          <p:nvPr/>
        </p:nvSpPr>
        <p:spPr>
          <a:xfrm>
            <a:off x="1524760" y="2608350"/>
            <a:ext cx="1069597" cy="1082181"/>
          </a:xfrm>
          <a:prstGeom prst="dodecag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1" name="Dodecagon 30">
            <a:extLst>
              <a:ext uri="{FF2B5EF4-FFF2-40B4-BE49-F238E27FC236}">
                <a16:creationId xmlns:a16="http://schemas.microsoft.com/office/drawing/2014/main" id="{496398BE-BF8F-A723-D513-2D0595C2D418}"/>
              </a:ext>
            </a:extLst>
          </p:cNvPr>
          <p:cNvSpPr/>
          <p:nvPr/>
        </p:nvSpPr>
        <p:spPr>
          <a:xfrm>
            <a:off x="9673185" y="2542749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4CBC209E-D7B5-5488-13B7-FD7C2723171B}"/>
              </a:ext>
            </a:extLst>
          </p:cNvPr>
          <p:cNvSpPr/>
          <p:nvPr/>
        </p:nvSpPr>
        <p:spPr>
          <a:xfrm rot="19925619">
            <a:off x="2541326" y="2340754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DABC9900-7CB5-AC51-7560-FC15E1A4AF63}"/>
              </a:ext>
            </a:extLst>
          </p:cNvPr>
          <p:cNvSpPr/>
          <p:nvPr/>
        </p:nvSpPr>
        <p:spPr>
          <a:xfrm rot="1848009">
            <a:off x="2475003" y="3835041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FC7A680-7125-BE48-AC3B-C1F4E1768F90}"/>
              </a:ext>
            </a:extLst>
          </p:cNvPr>
          <p:cNvSpPr/>
          <p:nvPr/>
        </p:nvSpPr>
        <p:spPr>
          <a:xfrm rot="19925619">
            <a:off x="8238896" y="3799858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409AAF6B-E032-26EA-94AF-D28B3E76E8D2}"/>
              </a:ext>
            </a:extLst>
          </p:cNvPr>
          <p:cNvSpPr/>
          <p:nvPr/>
        </p:nvSpPr>
        <p:spPr>
          <a:xfrm rot="1848009">
            <a:off x="8321429" y="2281680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2BA060-7D7B-F4B4-568A-8ED7AF60AFBD}"/>
              </a:ext>
            </a:extLst>
          </p:cNvPr>
          <p:cNvSpPr txBox="1"/>
          <p:nvPr/>
        </p:nvSpPr>
        <p:spPr>
          <a:xfrm>
            <a:off x="2816011" y="395226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</a:t>
            </a:r>
            <a:endParaRPr lang="en-M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B5E0BF-8555-CDE8-A75F-340AD30A8060}"/>
              </a:ext>
            </a:extLst>
          </p:cNvPr>
          <p:cNvSpPr txBox="1"/>
          <p:nvPr/>
        </p:nvSpPr>
        <p:spPr>
          <a:xfrm>
            <a:off x="2899544" y="196151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</a:t>
            </a:r>
            <a:endParaRPr lang="en-M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E8CA76-91CA-A57E-DBE1-976381855B0A}"/>
              </a:ext>
            </a:extLst>
          </p:cNvPr>
          <p:cNvSpPr txBox="1"/>
          <p:nvPr/>
        </p:nvSpPr>
        <p:spPr>
          <a:xfrm>
            <a:off x="8895621" y="186549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2</a:t>
            </a:r>
            <a:endParaRPr lang="en-M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1FAD2B-3D8B-42EA-C496-7524019E81F2}"/>
              </a:ext>
            </a:extLst>
          </p:cNvPr>
          <p:cNvSpPr txBox="1"/>
          <p:nvPr/>
        </p:nvSpPr>
        <p:spPr>
          <a:xfrm>
            <a:off x="8990813" y="4002874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</a:t>
            </a:r>
            <a:endParaRPr lang="en-MN" dirty="0"/>
          </a:p>
        </p:txBody>
      </p:sp>
    </p:spTree>
    <p:extLst>
      <p:ext uri="{BB962C8B-B14F-4D97-AF65-F5344CB8AC3E}">
        <p14:creationId xmlns:p14="http://schemas.microsoft.com/office/powerpoint/2010/main" val="474032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AF0F6-A0F8-23D9-9C97-B49A7EC84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decagon 15">
            <a:extLst>
              <a:ext uri="{FF2B5EF4-FFF2-40B4-BE49-F238E27FC236}">
                <a16:creationId xmlns:a16="http://schemas.microsoft.com/office/drawing/2014/main" id="{3C9D31F2-5417-DD61-3BE5-BE18724BE6D5}"/>
              </a:ext>
            </a:extLst>
          </p:cNvPr>
          <p:cNvSpPr/>
          <p:nvPr/>
        </p:nvSpPr>
        <p:spPr>
          <a:xfrm>
            <a:off x="3803554" y="1359638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r>
              <a:rPr lang="en-M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Dodecagon 16">
            <a:extLst>
              <a:ext uri="{FF2B5EF4-FFF2-40B4-BE49-F238E27FC236}">
                <a16:creationId xmlns:a16="http://schemas.microsoft.com/office/drawing/2014/main" id="{AC7060B6-AF95-5E2B-0917-D0493026726D}"/>
              </a:ext>
            </a:extLst>
          </p:cNvPr>
          <p:cNvSpPr/>
          <p:nvPr/>
        </p:nvSpPr>
        <p:spPr>
          <a:xfrm>
            <a:off x="3803553" y="4105635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18" name="Dodecagon 17">
            <a:extLst>
              <a:ext uri="{FF2B5EF4-FFF2-40B4-BE49-F238E27FC236}">
                <a16:creationId xmlns:a16="http://schemas.microsoft.com/office/drawing/2014/main" id="{C84D9661-6AAA-7A19-9BA6-34E765A26C3C}"/>
              </a:ext>
            </a:extLst>
          </p:cNvPr>
          <p:cNvSpPr/>
          <p:nvPr/>
        </p:nvSpPr>
        <p:spPr>
          <a:xfrm>
            <a:off x="7238845" y="4105634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19" name="Dodecagon 18">
            <a:extLst>
              <a:ext uri="{FF2B5EF4-FFF2-40B4-BE49-F238E27FC236}">
                <a16:creationId xmlns:a16="http://schemas.microsoft.com/office/drawing/2014/main" id="{8C7AEBE4-8BE2-B5B5-2A70-DD582361AD15}"/>
              </a:ext>
            </a:extLst>
          </p:cNvPr>
          <p:cNvSpPr/>
          <p:nvPr/>
        </p:nvSpPr>
        <p:spPr>
          <a:xfrm>
            <a:off x="7238845" y="1359638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5704045-3CFF-6A8E-C673-E9D861CD2EE1}"/>
              </a:ext>
            </a:extLst>
          </p:cNvPr>
          <p:cNvSpPr/>
          <p:nvPr/>
        </p:nvSpPr>
        <p:spPr>
          <a:xfrm>
            <a:off x="5158376" y="4487333"/>
            <a:ext cx="1795243" cy="31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CD0DA7C-D656-1E11-FA93-E81C2715BD04}"/>
              </a:ext>
            </a:extLst>
          </p:cNvPr>
          <p:cNvSpPr/>
          <p:nvPr/>
        </p:nvSpPr>
        <p:spPr>
          <a:xfrm>
            <a:off x="5158376" y="1742735"/>
            <a:ext cx="1795243" cy="315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00257B84-4929-4297-6335-91C00F27A06F}"/>
              </a:ext>
            </a:extLst>
          </p:cNvPr>
          <p:cNvSpPr/>
          <p:nvPr/>
        </p:nvSpPr>
        <p:spPr>
          <a:xfrm rot="5400000">
            <a:off x="7085365" y="3143000"/>
            <a:ext cx="1442906" cy="261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A99463A4-642E-E96A-8033-389315B43B3B}"/>
              </a:ext>
            </a:extLst>
          </p:cNvPr>
          <p:cNvSpPr/>
          <p:nvPr/>
        </p:nvSpPr>
        <p:spPr>
          <a:xfrm rot="5400000">
            <a:off x="3616900" y="3145101"/>
            <a:ext cx="1442906" cy="272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44C6531F-6903-A9F7-9C8C-86046B8EBCE4}"/>
              </a:ext>
            </a:extLst>
          </p:cNvPr>
          <p:cNvSpPr/>
          <p:nvPr/>
        </p:nvSpPr>
        <p:spPr>
          <a:xfrm rot="19355547">
            <a:off x="4765380" y="3121480"/>
            <a:ext cx="2744167" cy="3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2C2E2D-A526-5BC3-F37A-22D297322072}"/>
              </a:ext>
            </a:extLst>
          </p:cNvPr>
          <p:cNvSpPr txBox="1"/>
          <p:nvPr/>
        </p:nvSpPr>
        <p:spPr>
          <a:xfrm>
            <a:off x="5719594" y="1358449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4, 3</a:t>
            </a:r>
            <a:endParaRPr lang="en-M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EC389B-2718-911A-2DB5-705CBD8FC74D}"/>
              </a:ext>
            </a:extLst>
          </p:cNvPr>
          <p:cNvSpPr txBox="1"/>
          <p:nvPr/>
        </p:nvSpPr>
        <p:spPr>
          <a:xfrm>
            <a:off x="5728960" y="4131271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4, 4</a:t>
            </a:r>
            <a:endParaRPr lang="en-M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58663E-7841-2659-0248-B9657320D67B}"/>
              </a:ext>
            </a:extLst>
          </p:cNvPr>
          <p:cNvSpPr txBox="1"/>
          <p:nvPr/>
        </p:nvSpPr>
        <p:spPr>
          <a:xfrm>
            <a:off x="3556206" y="295570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A68E8EE-8436-F459-E6C3-FA0C2A04310B}"/>
              </a:ext>
            </a:extLst>
          </p:cNvPr>
          <p:cNvSpPr txBox="1"/>
          <p:nvPr/>
        </p:nvSpPr>
        <p:spPr>
          <a:xfrm rot="19417971">
            <a:off x="5644115" y="2742773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33163E-1F0C-A0C7-B4D8-A8C5EFF7A2FD}"/>
              </a:ext>
            </a:extLst>
          </p:cNvPr>
          <p:cNvSpPr txBox="1"/>
          <p:nvPr/>
        </p:nvSpPr>
        <p:spPr>
          <a:xfrm>
            <a:off x="7937544" y="2887831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3, 1</a:t>
            </a:r>
          </a:p>
        </p:txBody>
      </p:sp>
      <p:sp>
        <p:nvSpPr>
          <p:cNvPr id="30" name="Dodecagon 29">
            <a:extLst>
              <a:ext uri="{FF2B5EF4-FFF2-40B4-BE49-F238E27FC236}">
                <a16:creationId xmlns:a16="http://schemas.microsoft.com/office/drawing/2014/main" id="{C5AC5E81-681C-997A-9F1F-1C87A00980F7}"/>
              </a:ext>
            </a:extLst>
          </p:cNvPr>
          <p:cNvSpPr/>
          <p:nvPr/>
        </p:nvSpPr>
        <p:spPr>
          <a:xfrm>
            <a:off x="1524760" y="2608350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1" name="Dodecagon 30">
            <a:extLst>
              <a:ext uri="{FF2B5EF4-FFF2-40B4-BE49-F238E27FC236}">
                <a16:creationId xmlns:a16="http://schemas.microsoft.com/office/drawing/2014/main" id="{98043E6A-9059-AD9A-9B52-AEBD2CAC47EF}"/>
              </a:ext>
            </a:extLst>
          </p:cNvPr>
          <p:cNvSpPr/>
          <p:nvPr/>
        </p:nvSpPr>
        <p:spPr>
          <a:xfrm>
            <a:off x="9673185" y="2542749"/>
            <a:ext cx="1069597" cy="1082181"/>
          </a:xfrm>
          <a:prstGeom prst="dodecagon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T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CEA06F5A-B484-3889-290D-CB86EDD2FE21}"/>
              </a:ext>
            </a:extLst>
          </p:cNvPr>
          <p:cNvSpPr/>
          <p:nvPr/>
        </p:nvSpPr>
        <p:spPr>
          <a:xfrm rot="19925619">
            <a:off x="2541326" y="2340754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18E239D-57FA-F997-6CFD-4C8DC6799BFE}"/>
              </a:ext>
            </a:extLst>
          </p:cNvPr>
          <p:cNvSpPr/>
          <p:nvPr/>
        </p:nvSpPr>
        <p:spPr>
          <a:xfrm rot="1848009">
            <a:off x="2475003" y="3835041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9FF42AC2-EE4E-6842-CFFF-041D4DC66D93}"/>
              </a:ext>
            </a:extLst>
          </p:cNvPr>
          <p:cNvSpPr/>
          <p:nvPr/>
        </p:nvSpPr>
        <p:spPr>
          <a:xfrm rot="19925619">
            <a:off x="8238896" y="3799858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2A41AB3E-3E2C-29BC-B986-4D717760C67D}"/>
              </a:ext>
            </a:extLst>
          </p:cNvPr>
          <p:cNvSpPr/>
          <p:nvPr/>
        </p:nvSpPr>
        <p:spPr>
          <a:xfrm rot="1848009">
            <a:off x="8321429" y="2281680"/>
            <a:ext cx="1338769" cy="3202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1372CE1-2663-7071-D00F-384EA2690E76}"/>
              </a:ext>
            </a:extLst>
          </p:cNvPr>
          <p:cNvSpPr txBox="1"/>
          <p:nvPr/>
        </p:nvSpPr>
        <p:spPr>
          <a:xfrm rot="1820108">
            <a:off x="2621061" y="3927408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4, 4</a:t>
            </a:r>
            <a:endParaRPr lang="en-M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1A7A49-59CF-D807-C4A5-2F1C16A9ABA4}"/>
              </a:ext>
            </a:extLst>
          </p:cNvPr>
          <p:cNvSpPr txBox="1"/>
          <p:nvPr/>
        </p:nvSpPr>
        <p:spPr>
          <a:xfrm rot="20071437">
            <a:off x="2709256" y="200792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3, 3</a:t>
            </a:r>
            <a:endParaRPr lang="en-M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A6B9E1-674D-64F1-6DB2-701844521966}"/>
              </a:ext>
            </a:extLst>
          </p:cNvPr>
          <p:cNvSpPr txBox="1"/>
          <p:nvPr/>
        </p:nvSpPr>
        <p:spPr>
          <a:xfrm rot="2055145">
            <a:off x="8805364" y="192310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2, 2</a:t>
            </a:r>
            <a:endParaRPr lang="en-M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A6816D0-E1A0-B8C5-57D6-EBF0E0888FB3}"/>
              </a:ext>
            </a:extLst>
          </p:cNvPr>
          <p:cNvSpPr txBox="1"/>
          <p:nvPr/>
        </p:nvSpPr>
        <p:spPr>
          <a:xfrm rot="20066815">
            <a:off x="8775552" y="4008716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5, 5</a:t>
            </a:r>
            <a:endParaRPr lang="en-MN" dirty="0"/>
          </a:p>
        </p:txBody>
      </p:sp>
    </p:spTree>
    <p:extLst>
      <p:ext uri="{BB962C8B-B14F-4D97-AF65-F5344CB8AC3E}">
        <p14:creationId xmlns:p14="http://schemas.microsoft.com/office/powerpoint/2010/main" val="296902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15133-3EAA-3C68-0F9B-7256EF5FA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decagon 15">
            <a:extLst>
              <a:ext uri="{FF2B5EF4-FFF2-40B4-BE49-F238E27FC236}">
                <a16:creationId xmlns:a16="http://schemas.microsoft.com/office/drawing/2014/main" id="{4EF1170E-62D8-561F-88FA-6C983C56FA7C}"/>
              </a:ext>
            </a:extLst>
          </p:cNvPr>
          <p:cNvSpPr/>
          <p:nvPr/>
        </p:nvSpPr>
        <p:spPr>
          <a:xfrm>
            <a:off x="670887" y="1418905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-3</a:t>
            </a:r>
            <a:r>
              <a:rPr lang="en-M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7" name="Dodecagon 16">
            <a:extLst>
              <a:ext uri="{FF2B5EF4-FFF2-40B4-BE49-F238E27FC236}">
                <a16:creationId xmlns:a16="http://schemas.microsoft.com/office/drawing/2014/main" id="{8706126E-6B93-0110-1807-F483BE5F8E10}"/>
              </a:ext>
            </a:extLst>
          </p:cNvPr>
          <p:cNvSpPr/>
          <p:nvPr/>
        </p:nvSpPr>
        <p:spPr>
          <a:xfrm>
            <a:off x="670886" y="4164902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-4 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18" name="Dodecagon 17">
            <a:extLst>
              <a:ext uri="{FF2B5EF4-FFF2-40B4-BE49-F238E27FC236}">
                <a16:creationId xmlns:a16="http://schemas.microsoft.com/office/drawing/2014/main" id="{90B00C68-8CF4-0AF7-C22A-1000A8A50AE7}"/>
              </a:ext>
            </a:extLst>
          </p:cNvPr>
          <p:cNvSpPr/>
          <p:nvPr/>
        </p:nvSpPr>
        <p:spPr>
          <a:xfrm>
            <a:off x="4106178" y="416490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 5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19" name="Dodecagon 18">
            <a:extLst>
              <a:ext uri="{FF2B5EF4-FFF2-40B4-BE49-F238E27FC236}">
                <a16:creationId xmlns:a16="http://schemas.microsoft.com/office/drawing/2014/main" id="{C85F4E88-C715-0C1F-207F-6F3FB0DD6A0F}"/>
              </a:ext>
            </a:extLst>
          </p:cNvPr>
          <p:cNvSpPr/>
          <p:nvPr/>
        </p:nvSpPr>
        <p:spPr>
          <a:xfrm>
            <a:off x="4106178" y="1418905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 2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3C6EA1A4-62DD-76F7-D828-84039C5EB1C7}"/>
              </a:ext>
            </a:extLst>
          </p:cNvPr>
          <p:cNvSpPr/>
          <p:nvPr/>
        </p:nvSpPr>
        <p:spPr>
          <a:xfrm>
            <a:off x="2025709" y="4546600"/>
            <a:ext cx="1795243" cy="31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5C34159-582C-AF61-1CCD-A077857C0479}"/>
              </a:ext>
            </a:extLst>
          </p:cNvPr>
          <p:cNvSpPr/>
          <p:nvPr/>
        </p:nvSpPr>
        <p:spPr>
          <a:xfrm>
            <a:off x="2025709" y="1802002"/>
            <a:ext cx="1795243" cy="315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9130636-CBA5-3E0E-ECC3-89680460941C}"/>
              </a:ext>
            </a:extLst>
          </p:cNvPr>
          <p:cNvSpPr/>
          <p:nvPr/>
        </p:nvSpPr>
        <p:spPr>
          <a:xfrm rot="5400000">
            <a:off x="3952698" y="3202267"/>
            <a:ext cx="1442906" cy="261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72FA86F0-4613-F709-704D-C39149BA8183}"/>
              </a:ext>
            </a:extLst>
          </p:cNvPr>
          <p:cNvSpPr/>
          <p:nvPr/>
        </p:nvSpPr>
        <p:spPr>
          <a:xfrm rot="5400000">
            <a:off x="484233" y="3204368"/>
            <a:ext cx="1442906" cy="272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B2BF82A-FC6F-E6F0-FC23-EF4EC9B4AEC7}"/>
              </a:ext>
            </a:extLst>
          </p:cNvPr>
          <p:cNvSpPr/>
          <p:nvPr/>
        </p:nvSpPr>
        <p:spPr>
          <a:xfrm rot="19355547">
            <a:off x="1632713" y="3180747"/>
            <a:ext cx="2744167" cy="3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BAFB58-E671-7813-1F87-ADA32D554DB6}"/>
              </a:ext>
            </a:extLst>
          </p:cNvPr>
          <p:cNvSpPr txBox="1"/>
          <p:nvPr/>
        </p:nvSpPr>
        <p:spPr>
          <a:xfrm>
            <a:off x="2586927" y="1417716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4, 3</a:t>
            </a:r>
            <a:endParaRPr lang="en-M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2C79270-51DB-DC8B-B815-CC9F3E0F8405}"/>
              </a:ext>
            </a:extLst>
          </p:cNvPr>
          <p:cNvSpPr txBox="1"/>
          <p:nvPr/>
        </p:nvSpPr>
        <p:spPr>
          <a:xfrm>
            <a:off x="2596293" y="4190538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4, 4</a:t>
            </a:r>
            <a:endParaRPr lang="en-M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7C748B-9D73-B307-4068-CB7D411E2F94}"/>
              </a:ext>
            </a:extLst>
          </p:cNvPr>
          <p:cNvSpPr txBox="1"/>
          <p:nvPr/>
        </p:nvSpPr>
        <p:spPr>
          <a:xfrm>
            <a:off x="423539" y="3014967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CAF16B-9D63-DC71-9F3F-CE955EE3C1F1}"/>
              </a:ext>
            </a:extLst>
          </p:cNvPr>
          <p:cNvSpPr txBox="1"/>
          <p:nvPr/>
        </p:nvSpPr>
        <p:spPr>
          <a:xfrm rot="19417971">
            <a:off x="2511448" y="2802040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996DA6-0B37-8696-A948-97017CDF4B67}"/>
              </a:ext>
            </a:extLst>
          </p:cNvPr>
          <p:cNvSpPr txBox="1"/>
          <p:nvPr/>
        </p:nvSpPr>
        <p:spPr>
          <a:xfrm>
            <a:off x="4804877" y="2947098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5D965C-B98B-9A8A-12AF-778B3B1C0BEA}"/>
                  </a:ext>
                </a:extLst>
              </p:cNvPr>
              <p:cNvSpPr txBox="1"/>
              <p:nvPr/>
            </p:nvSpPr>
            <p:spPr>
              <a:xfrm>
                <a:off x="7264400" y="1524000"/>
                <a:ext cx="4165600" cy="3148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>
                    <a:latin typeface="SimSun" panose="02010600030101010101" pitchFamily="2" charset="-122"/>
                    <a:ea typeface="SimSun" panose="02010600030101010101" pitchFamily="2" charset="-122"/>
                  </a:rPr>
                  <a:t>是可行流通吗</a:t>
                </a:r>
                <a:r>
                  <a:rPr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?</a:t>
                </a:r>
                <a:endParaRPr lang="en-M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en-M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en-M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容量条件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capacity condition</a:t>
                </a:r>
              </a:p>
              <a:p>
                <a:endParaRPr lang="en-US" altLang="zh-C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M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en-M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r>
                  <a:rPr lang="en-M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需求条件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demand</a:t>
                </a:r>
                <a:r>
                  <a:rPr lang="zh-CN" altLang="en-US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 </a:t>
                </a:r>
                <a:r>
                  <a:rPr lang="en-US" altLang="zh-CN" dirty="0">
                    <a:latin typeface="SimSun" panose="02010600030101010101" pitchFamily="2" charset="-122"/>
                    <a:ea typeface="SimSun" panose="02010600030101010101" pitchFamily="2" charset="-122"/>
                  </a:rPr>
                  <a:t>condition</a:t>
                </a:r>
              </a:p>
              <a:p>
                <a:endParaRPr lang="en-US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M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M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en-M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  <a:p>
                <a:endParaRPr lang="en-MN" dirty="0">
                  <a:latin typeface="SimSun" panose="02010600030101010101" pitchFamily="2" charset="-122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5D965C-B98B-9A8A-12AF-778B3B1C0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400" y="1524000"/>
                <a:ext cx="4165600" cy="3148234"/>
              </a:xfrm>
              <a:prstGeom prst="rect">
                <a:avLst/>
              </a:prstGeom>
              <a:blipFill>
                <a:blip r:embed="rId3"/>
                <a:stretch>
                  <a:fillRect l="-1520" t="-806"/>
                </a:stretch>
              </a:blipFill>
            </p:spPr>
            <p:txBody>
              <a:bodyPr/>
              <a:lstStyle/>
              <a:p>
                <a:r>
                  <a:rPr lang="en-M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38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odecagon 29">
            <a:extLst>
              <a:ext uri="{FF2B5EF4-FFF2-40B4-BE49-F238E27FC236}">
                <a16:creationId xmlns:a16="http://schemas.microsoft.com/office/drawing/2014/main" id="{64973F57-D123-18DA-DD79-A26F6E95C6DF}"/>
              </a:ext>
            </a:extLst>
          </p:cNvPr>
          <p:cNvSpPr/>
          <p:nvPr/>
        </p:nvSpPr>
        <p:spPr>
          <a:xfrm>
            <a:off x="3871288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 -3</a:t>
            </a:r>
            <a:r>
              <a:rPr lang="en-MN" sz="2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1" name="Dodecagon 30">
            <a:extLst>
              <a:ext uri="{FF2B5EF4-FFF2-40B4-BE49-F238E27FC236}">
                <a16:creationId xmlns:a16="http://schemas.microsoft.com/office/drawing/2014/main" id="{3C7095BF-9467-1C5E-E1D5-B71938FF5971}"/>
              </a:ext>
            </a:extLst>
          </p:cNvPr>
          <p:cNvSpPr/>
          <p:nvPr/>
        </p:nvSpPr>
        <p:spPr>
          <a:xfrm>
            <a:off x="3871287" y="4249568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 -4 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2" name="Dodecagon 31">
            <a:extLst>
              <a:ext uri="{FF2B5EF4-FFF2-40B4-BE49-F238E27FC236}">
                <a16:creationId xmlns:a16="http://schemas.microsoft.com/office/drawing/2014/main" id="{E4F88CDD-3DBE-577B-2019-D40A3C0183C7}"/>
              </a:ext>
            </a:extLst>
          </p:cNvPr>
          <p:cNvSpPr/>
          <p:nvPr/>
        </p:nvSpPr>
        <p:spPr>
          <a:xfrm>
            <a:off x="7306579" y="4249567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 5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3" name="Dodecagon 32">
            <a:extLst>
              <a:ext uri="{FF2B5EF4-FFF2-40B4-BE49-F238E27FC236}">
                <a16:creationId xmlns:a16="http://schemas.microsoft.com/office/drawing/2014/main" id="{DFBB39E4-0952-4ED6-32AB-5DFF782430A5}"/>
              </a:ext>
            </a:extLst>
          </p:cNvPr>
          <p:cNvSpPr/>
          <p:nvPr/>
        </p:nvSpPr>
        <p:spPr>
          <a:xfrm>
            <a:off x="7306579" y="1503571"/>
            <a:ext cx="1069597" cy="1082181"/>
          </a:xfrm>
          <a:prstGeom prst="dodecagon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 2</a:t>
            </a:r>
            <a:endParaRPr lang="en-MN" sz="2800" dirty="0">
              <a:solidFill>
                <a:schemeClr val="tx1"/>
              </a:solidFill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00F99ECB-E466-221A-B108-7CFD94057C38}"/>
              </a:ext>
            </a:extLst>
          </p:cNvPr>
          <p:cNvSpPr/>
          <p:nvPr/>
        </p:nvSpPr>
        <p:spPr>
          <a:xfrm>
            <a:off x="5226110" y="4631266"/>
            <a:ext cx="1795243" cy="318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6D4179C4-D2EE-AD28-0C52-E000AA55C93E}"/>
              </a:ext>
            </a:extLst>
          </p:cNvPr>
          <p:cNvSpPr/>
          <p:nvPr/>
        </p:nvSpPr>
        <p:spPr>
          <a:xfrm>
            <a:off x="5226110" y="1886668"/>
            <a:ext cx="1795243" cy="3159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8F57CD47-0BA0-2C20-FCD8-11A4780809F9}"/>
              </a:ext>
            </a:extLst>
          </p:cNvPr>
          <p:cNvSpPr/>
          <p:nvPr/>
        </p:nvSpPr>
        <p:spPr>
          <a:xfrm rot="5400000">
            <a:off x="7153099" y="3286933"/>
            <a:ext cx="1442906" cy="2614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B16237B2-1488-7A4A-895C-71FA480D5F0F}"/>
              </a:ext>
            </a:extLst>
          </p:cNvPr>
          <p:cNvSpPr/>
          <p:nvPr/>
        </p:nvSpPr>
        <p:spPr>
          <a:xfrm rot="5400000">
            <a:off x="3684634" y="3289034"/>
            <a:ext cx="1442906" cy="2726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7F5D8FB3-F88F-74B0-A8B2-A27ECD6CFB1B}"/>
              </a:ext>
            </a:extLst>
          </p:cNvPr>
          <p:cNvSpPr/>
          <p:nvPr/>
        </p:nvSpPr>
        <p:spPr>
          <a:xfrm rot="19355547">
            <a:off x="4833114" y="3265413"/>
            <a:ext cx="2744167" cy="3198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N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74C43E0-83E5-6788-BCE5-3155BCDF4FE7}"/>
              </a:ext>
            </a:extLst>
          </p:cNvPr>
          <p:cNvSpPr txBox="1"/>
          <p:nvPr/>
        </p:nvSpPr>
        <p:spPr>
          <a:xfrm>
            <a:off x="5787328" y="1502382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4, 0</a:t>
            </a:r>
            <a:endParaRPr lang="en-M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5567AB-6F31-ABDB-7655-92CA6D3943B6}"/>
              </a:ext>
            </a:extLst>
          </p:cNvPr>
          <p:cNvSpPr txBox="1"/>
          <p:nvPr/>
        </p:nvSpPr>
        <p:spPr>
          <a:xfrm>
            <a:off x="5796694" y="427520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4, 0</a:t>
            </a:r>
            <a:endParaRPr lang="en-M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BE3126-F654-9FFA-1074-0EFCBA209F34}"/>
              </a:ext>
            </a:extLst>
          </p:cNvPr>
          <p:cNvSpPr txBox="1"/>
          <p:nvPr/>
        </p:nvSpPr>
        <p:spPr>
          <a:xfrm>
            <a:off x="3623940" y="3099633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F1209A-0F52-A479-0740-794CB2FBF875}"/>
              </a:ext>
            </a:extLst>
          </p:cNvPr>
          <p:cNvSpPr txBox="1"/>
          <p:nvPr/>
        </p:nvSpPr>
        <p:spPr>
          <a:xfrm rot="19417971">
            <a:off x="5711849" y="2886706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5, </a:t>
            </a:r>
            <a:r>
              <a:rPr lang="en-MN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00A710-57DB-F8AB-B925-AC8E3744B9DE}"/>
              </a:ext>
            </a:extLst>
          </p:cNvPr>
          <p:cNvSpPr txBox="1"/>
          <p:nvPr/>
        </p:nvSpPr>
        <p:spPr>
          <a:xfrm>
            <a:off x="8005278" y="3031764"/>
            <a:ext cx="721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N" sz="2800" dirty="0"/>
              <a:t>3, 0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36ABF1-23F4-CB47-B23D-287A4F1A1D00}"/>
              </a:ext>
            </a:extLst>
          </p:cNvPr>
          <p:cNvSpPr txBox="1"/>
          <p:nvPr/>
        </p:nvSpPr>
        <p:spPr>
          <a:xfrm>
            <a:off x="3420623" y="347309"/>
            <a:ext cx="6671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N" sz="3600" dirty="0">
                <a:latin typeface="SimSun" panose="02010600030101010101" pitchFamily="2" charset="-122"/>
                <a:ea typeface="SimSun" panose="02010600030101010101" pitchFamily="2" charset="-122"/>
              </a:rPr>
              <a:t>带需求和下界的可行流通</a:t>
            </a:r>
          </a:p>
        </p:txBody>
      </p:sp>
    </p:spTree>
    <p:extLst>
      <p:ext uri="{BB962C8B-B14F-4D97-AF65-F5344CB8AC3E}">
        <p14:creationId xmlns:p14="http://schemas.microsoft.com/office/powerpoint/2010/main" val="195807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715</Words>
  <Application>Microsoft Macintosh PowerPoint</Application>
  <PresentationFormat>Widescreen</PresentationFormat>
  <Paragraphs>313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SimSun</vt:lpstr>
      <vt:lpstr>Arial</vt:lpstr>
      <vt:lpstr>Calibri</vt:lpstr>
      <vt:lpstr>Calibri Light</vt:lpstr>
      <vt:lpstr>Cambria Math</vt:lpstr>
      <vt:lpstr>Office Theme</vt:lpstr>
      <vt:lpstr>最大流的应用</vt:lpstr>
      <vt:lpstr>目录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Amga Bat</dc:creator>
  <cp:lastModifiedBy>Amga Bat</cp:lastModifiedBy>
  <cp:revision>2</cp:revision>
  <dcterms:created xsi:type="dcterms:W3CDTF">2025-04-24T12:06:59Z</dcterms:created>
  <dcterms:modified xsi:type="dcterms:W3CDTF">2025-04-25T04:31:28Z</dcterms:modified>
</cp:coreProperties>
</file>