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77" r:id="rId9"/>
    <p:sldId id="269" r:id="rId10"/>
    <p:sldId id="273" r:id="rId11"/>
    <p:sldId id="278" r:id="rId12"/>
    <p:sldId id="279" r:id="rId13"/>
    <p:sldId id="270" r:id="rId14"/>
    <p:sldId id="271" r:id="rId15"/>
    <p:sldId id="272" r:id="rId16"/>
    <p:sldId id="276" r:id="rId17"/>
    <p:sldId id="274" r:id="rId18"/>
    <p:sldId id="275" r:id="rId19"/>
    <p:sldId id="280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94660"/>
  </p:normalViewPr>
  <p:slideViewPr>
    <p:cSldViewPr snapToGrid="0">
      <p:cViewPr>
        <p:scale>
          <a:sx n="71" d="100"/>
          <a:sy n="71" d="100"/>
        </p:scale>
        <p:origin x="700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E79B55-4EC5-317A-743B-4DFD49B335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3983CF0-1B75-BB57-D600-72F0E08CE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464857-E519-FEDC-6282-9D9EF6378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C3C3D5-A0D6-58D3-C8E9-E6A7CC20F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158F35-D1C4-BBC6-A383-685F1F463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245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BD9BD-1579-506A-2EE0-39D31642B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A8CA46-0BE3-76FC-FAF3-A7436DA3A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DDACAF-3438-073E-EC93-6A88BDF5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4D0FC6-9340-9FD6-77A6-D05A4246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29A966-EB11-AA5D-66EE-6E7D2A23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4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FB5A381-CA5F-E83C-050E-9FB5842300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F643D14-C0E6-17E1-ADD6-4333DDFFB2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726D95-D110-7C5E-3EEF-0CD64C169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8C2704-25B2-9CB1-BFD1-FD0745747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9B8C68-E5A8-CCC3-DD8B-DF702C0D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309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CD818E-7515-7226-7540-6B12A7935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3E4F7-0CAF-A2D3-E1A0-6725AB3CA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BE65C3-95A1-38FE-A27D-D1E2DCB51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F1CBE7-EE49-6CBB-710D-DD0EA6009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02AB47-8520-FBA8-C5EA-7E2AFA0B7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761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61E495-C749-5FBD-06E2-46F6840F4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21119A-BC47-9B48-9F5F-E2203335F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CDC899-02C4-11CA-5A9C-905336277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8971D3-154D-0825-8B1F-7D2777C0F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ACE888-0D96-5AEB-B4F3-46B1197D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325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5B9F6-FC85-F3E9-EACC-F46B77BC7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AF9AF9-B3D1-C019-0BE8-D3712F4A16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E6D11F-3F3C-B586-7600-581A67568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7F496F-E992-822C-996A-190A3652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A31C5C-B6F8-6736-3EEE-41760E243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15F4CB-0596-5134-FDFD-6D82E727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1653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A72C4-2D18-A810-D9A4-20B55A4F0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577DB9-7069-2173-5020-2A1D4F7A58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43DA73A-A2BC-2D0A-0CD6-4D38C696F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B4F44EA-BC14-45F4-72AC-E5B3124BB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C7105D-FD3D-87CD-1481-95174AE608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694F163-7552-2F40-B140-C90D5EDA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ABED96-DC1D-A013-E50B-F9710FC7E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F3FC57-25FA-E3E1-5F71-041FFE1E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385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935908-AE77-BB80-D6C4-AB7BD63FD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38009D-E350-FB24-B817-172310816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3750308-8961-EE9B-5610-D3651FF7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CC78DD-2D87-DE48-E129-E336063E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495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696FC8A-ADB4-E5D8-671F-10917C7C3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0A11407-D362-BB2B-5AAB-1F5A9899C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1A3BB0-D336-4E0A-95E9-A03290F12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601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49D63A-C7F2-AAF8-A11B-A9E69E1DA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9C8785-28C0-6BB3-636F-FEDFAA157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4F93D80-8562-2596-269B-A65560D9BA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EEA6D99-2C00-7E2D-9CB2-A752DE46C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CA804A-EDF1-8917-2DFE-AB883581A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8F8898-6EAF-2007-F7E5-38D1C0D5A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9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F264C-DE9E-E85C-7825-951C0E1E6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B4AA77-59DC-7510-A0E3-5E54E06BB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5FF228-FCCE-6593-1CFD-D6E63C589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6A80A0-866C-91ED-1C04-4F2228E5C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FF05D3-DEFB-D0D9-1651-E6AD3DB99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FFA338A-76F0-CF12-2AB0-767F00D8F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387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295BCDC-D61D-F976-986B-6D15185B4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A093AA-D153-C814-E206-B45B31762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A192A7-0CB0-D36C-25BC-E5759095D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507C5-C2FB-439B-9D15-7289E5CC8E25}" type="datetimeFigureOut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2776E1-7AC9-BDB4-B596-D9D7498940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D398A6-2297-45C6-350A-F7CEEE0CB4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9EE126-1EE0-4166-8602-5F22446B54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464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7D216E-5BE9-02B8-E593-1C2F844433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分治策略 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4CE73CB-098E-9B97-5B7B-D8C73FB985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zh-CN" altLang="en-US" dirty="0"/>
              <a:t>算法设计与分析</a:t>
            </a:r>
            <a:endParaRPr lang="en-US" altLang="zh-CN" dirty="0"/>
          </a:p>
          <a:p>
            <a:r>
              <a:rPr lang="zh-CN" altLang="en-US" dirty="0"/>
              <a:t>李嘉鹤</a:t>
            </a:r>
          </a:p>
        </p:txBody>
      </p:sp>
    </p:spTree>
    <p:extLst>
      <p:ext uri="{BB962C8B-B14F-4D97-AF65-F5344CB8AC3E}">
        <p14:creationId xmlns:p14="http://schemas.microsoft.com/office/powerpoint/2010/main" val="64710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8C2EF-9F3F-8F8C-F0BB-B1BA0396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89DF17-A9DE-806F-BBE3-764546335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73CD94-EAAC-5C1C-DC29-82B9496AAA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646" y="1000268"/>
            <a:ext cx="9086850" cy="11525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BA83DEC-75AA-CA4A-EF25-366A9E8F87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656" y="2220262"/>
            <a:ext cx="10496550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020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542308-866E-624F-00A4-1E11B0230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725E04-DAFC-C052-BC8D-2BA3CFF8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C25F997-55AA-AE52-FB35-B54D68B8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0122144" cy="6858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9ADFE53-459E-DE57-0FC6-79DA97490B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5133"/>
          <a:stretch/>
        </p:blipFill>
        <p:spPr>
          <a:xfrm>
            <a:off x="5097779" y="3694732"/>
            <a:ext cx="6995161" cy="1654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4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F8C07F-4608-CE03-ADEE-A4410D4BC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DD0960-D19F-4AA2-B80D-767933988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D31FDA-2EEC-0D92-CE62-776ED25F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873" y="0"/>
            <a:ext cx="1076425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7471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2EF255-789D-690C-ADD8-90D209974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97BC5E-FB89-C8A8-A57A-936BDB461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7AAC5B-AD5D-99D5-7F08-4C1CBBFF4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754" y="833035"/>
            <a:ext cx="7837517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331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E04FDC-ACBE-0524-5D99-3443C84A1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平面凸包问题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C61DB7-B32B-062D-1C58-DD552913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9C766B9-D0BA-94AF-1013-72E898178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968" y="1587669"/>
            <a:ext cx="8752135" cy="4708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3086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632F69-4C92-B2EB-ED12-3725A9462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平面凸包问题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4E445-D8D9-7DAA-AA94-AC56E65E49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25DF2C-90FC-CCA1-900F-C9C84E08D1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775" y="1825625"/>
            <a:ext cx="548177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4134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86206DF-6CE9-2C71-9863-53E847404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" y="128556"/>
            <a:ext cx="8287452" cy="161017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A6BEB58-94C1-E4C8-8E32-53F7E939D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2" y="1724219"/>
            <a:ext cx="3507380" cy="5279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7E6D1F5-5F65-4B96-CB87-AAE7C5EFA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4" y="2127516"/>
            <a:ext cx="4162425" cy="51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4985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3FA7BF1-365F-215B-A775-084B3CECF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" y="128556"/>
            <a:ext cx="8287452" cy="1610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26510B5-6771-B079-76AC-769A6AA8B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2" y="1724219"/>
            <a:ext cx="3507380" cy="5279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B8DF29B-036F-994D-C2CE-A94E80A1C6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4" y="2127516"/>
            <a:ext cx="4162425" cy="51445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85D6BD5-9784-37AF-C28C-E6F121DA8B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4215" y="1877813"/>
            <a:ext cx="6716829" cy="101386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4770EF7-EF66-4395-7706-CE00DE25C5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4216" y="2971800"/>
            <a:ext cx="6716829" cy="354363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53758D3-7451-A904-1FAA-9EC3DB8EB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0764" y="3587784"/>
            <a:ext cx="5326901" cy="153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49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042CB-D238-03B8-6A71-5A2EB87F2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40AFCE1-6AC3-1F6F-759C-4D7F4AF61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79" y="128556"/>
            <a:ext cx="8287452" cy="161017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19D90D0-1BBE-B666-78C7-7B2A34E1B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92" y="1724219"/>
            <a:ext cx="3507380" cy="5279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FE4BC5B-1581-123F-1720-651509735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764" y="2127516"/>
            <a:ext cx="4162425" cy="514457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B6CE6C8-5457-356B-FF90-E60310D6D8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767" y="1479907"/>
            <a:ext cx="5360199" cy="524953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CF6AF2EE-E67A-34DB-221B-B56F8B9226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0770" y="2994366"/>
            <a:ext cx="5229526" cy="2067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751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CB57C9-5305-CF94-38EA-D01F7B7A9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02" y="2533077"/>
            <a:ext cx="1741795" cy="1325563"/>
          </a:xfrm>
        </p:spPr>
        <p:txBody>
          <a:bodyPr/>
          <a:lstStyle/>
          <a:p>
            <a:r>
              <a:rPr lang="zh-CN" altLang="en-US" dirty="0"/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186176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5CDD45-FBD6-30EA-1D7A-2720E350A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分治算法的应用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269B2C-3479-E196-947B-2A257CEC5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/>
              <a:t>选择问题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卷积</a:t>
            </a:r>
            <a:endParaRPr lang="en-US" altLang="zh-C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3200" dirty="0"/>
              <a:t>   n-1</a:t>
            </a:r>
            <a:r>
              <a:rPr lang="zh-CN" altLang="en-US" sz="3200" dirty="0"/>
              <a:t>次多项式在全体</a:t>
            </a:r>
            <a:r>
              <a:rPr lang="en-US" altLang="zh-CN" sz="3200" dirty="0"/>
              <a:t>2n</a:t>
            </a:r>
            <a:r>
              <a:rPr lang="zh-CN" altLang="en-US" sz="3200" dirty="0"/>
              <a:t>次方根上的求值</a:t>
            </a:r>
            <a:endParaRPr lang="en-US" altLang="zh-CN" sz="3200" dirty="0"/>
          </a:p>
          <a:p>
            <a:pPr>
              <a:lnSpc>
                <a:spcPct val="150000"/>
              </a:lnSpc>
            </a:pPr>
            <a:r>
              <a:rPr lang="zh-CN" altLang="en-US" sz="3200" dirty="0"/>
              <a:t>平面点集的凸包问题</a:t>
            </a:r>
          </a:p>
        </p:txBody>
      </p:sp>
    </p:spTree>
    <p:extLst>
      <p:ext uri="{BB962C8B-B14F-4D97-AF65-F5344CB8AC3E}">
        <p14:creationId xmlns:p14="http://schemas.microsoft.com/office/powerpoint/2010/main" val="2641416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1827C-C142-F24C-1261-D46B190AE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DDBB69-8399-59CD-B530-882093ECB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选最大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5ECE781-58B1-47A5-0EA8-61B0F6363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1039" y="1690688"/>
            <a:ext cx="5901819" cy="488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99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291BB-C333-95E7-EB21-A880E08E4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E8D36-6466-FFCE-D91B-7E258FFDF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104FF1-1AD2-05D6-8DD8-BD0B88485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选最大与最小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D04BF5F-1498-771D-7D33-BB19B9C6A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5514" y="1474527"/>
            <a:ext cx="3799522" cy="117074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6F102B8-B903-A8BA-F960-F1FDA83A73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5514" y="2645268"/>
            <a:ext cx="8017565" cy="304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29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D86F-01A3-2EA7-69B9-48021B2E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70698-A175-A504-CC83-A55CD2CFF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EC7D78-8985-F8F7-8B22-1FD6AC53A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选最大与最小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A80D2-6B91-4D87-9075-51CC4CD4F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9225" y="2425316"/>
            <a:ext cx="9110870" cy="3964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2708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80767-123B-7346-70ED-2AC6148EC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F8AA1-DA33-986E-88BC-33568E0D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4FE4A-69EA-31C8-27F9-0E57707C2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找第二大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F409236-D4B8-8B9E-60A2-E8C093BD275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329"/>
          <a:stretch/>
        </p:blipFill>
        <p:spPr>
          <a:xfrm>
            <a:off x="184288" y="2651708"/>
            <a:ext cx="5325303" cy="14848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3E1D4C3-0772-6883-F27F-54A69A71E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481" y="418408"/>
            <a:ext cx="6503090" cy="1443887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2B534B8-0B26-655B-566F-76440984D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4952" y="1690687"/>
            <a:ext cx="6411152" cy="416234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F85BBE-30F1-2326-6492-2CB997F86B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46" y="4271505"/>
            <a:ext cx="5654952" cy="1378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70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80EB7-BF59-0279-8601-E06DC8DD4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C089A-0D76-F287-2F62-6FDC5BBE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3FDBE9-48AA-FD29-178C-ADCE7FAB5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一般选择问题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E1EF6A0-6164-ED17-9103-5C8CF6178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50" y="365125"/>
            <a:ext cx="6854090" cy="100835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98C797D-22F0-DC49-1BC8-AE5C2E3CEE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3431" y="1508417"/>
            <a:ext cx="3243012" cy="185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32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5C485-561C-6615-6246-DDEA154C7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EA69C3-0627-668D-173F-ACAA57AD6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0730EB-2896-FEAB-1B7F-0EC6D139F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一般选择问题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B4C3969-D789-398C-73FE-9801C33AB2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850" y="365125"/>
            <a:ext cx="6854090" cy="100835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C7258B7-3039-2586-8772-CF080E204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6319" y="1651710"/>
            <a:ext cx="7952904" cy="469916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B5C3B6A-9FAA-ABEE-62B4-D2285EEFBC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17953"/>
            <a:ext cx="4262387" cy="3001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73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436BC-A937-3EAA-546C-499B284E4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0D53B1-D0B1-2C02-6221-D9A57E04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C2301-ED1C-F239-B1D9-BA6296E09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1251"/>
            <a:ext cx="7532270" cy="3528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48963DE-5119-718B-5E7F-73EE800E41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2982" y="3707544"/>
            <a:ext cx="7079261" cy="3150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7001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77</Words>
  <Application>Microsoft Office PowerPoint</Application>
  <PresentationFormat>宽屏</PresentationFormat>
  <Paragraphs>24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分治策略 2</vt:lpstr>
      <vt:lpstr>分治算法的应用</vt:lpstr>
      <vt:lpstr>选择问题</vt:lpstr>
      <vt:lpstr>选择问题</vt:lpstr>
      <vt:lpstr>选择问题</vt:lpstr>
      <vt:lpstr>选择问题</vt:lpstr>
      <vt:lpstr>选择问题</vt:lpstr>
      <vt:lpstr>选择问题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平面凸包问题</vt:lpstr>
      <vt:lpstr>平面凸包问题</vt:lpstr>
      <vt:lpstr>PowerPoint 演示文稿</vt:lpstr>
      <vt:lpstr>PowerPoint 演示文稿</vt:lpstr>
      <vt:lpstr>PowerPoint 演示文稿</vt:lpstr>
      <vt:lpstr>谢谢！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lijiahe27zx@163.com</dc:creator>
  <cp:lastModifiedBy>lijiahe27zx@163.com</cp:lastModifiedBy>
  <cp:revision>1</cp:revision>
  <dcterms:created xsi:type="dcterms:W3CDTF">2025-03-06T07:21:53Z</dcterms:created>
  <dcterms:modified xsi:type="dcterms:W3CDTF">2025-03-07T01:44:09Z</dcterms:modified>
</cp:coreProperties>
</file>