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3"/>
    <p:sldId id="259" r:id="rId4"/>
    <p:sldId id="260" r:id="rId5"/>
    <p:sldId id="261" r:id="rId6"/>
    <p:sldId id="263" r:id="rId7"/>
    <p:sldId id="264" r:id="rId8"/>
    <p:sldId id="266" r:id="rId9"/>
    <p:sldId id="265" r:id="rId10"/>
    <p:sldId id="269" r:id="rId11"/>
    <p:sldId id="270" r:id="rId12"/>
    <p:sldId id="271" r:id="rId13"/>
    <p:sldId id="272" r:id="rId14"/>
    <p:sldId id="274" r:id="rId15"/>
    <p:sldId id="275" r:id="rId16"/>
    <p:sldId id="273" r:id="rId17"/>
    <p:sldId id="277" r:id="rId18"/>
    <p:sldId id="276" r:id="rId19"/>
    <p:sldId id="278"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3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3.png"/><Relationship Id="rId3" Type="http://schemas.openxmlformats.org/officeDocument/2006/relationships/tags" Target="../tags/tag68.xml"/><Relationship Id="rId2" Type="http://schemas.openxmlformats.org/officeDocument/2006/relationships/tags" Target="../tags/tag67.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4.png"/><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4.png"/><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5.png"/><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6.png"/><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4.png"/><Relationship Id="rId2" Type="http://schemas.openxmlformats.org/officeDocument/2006/relationships/tags" Target="../tags/tag110.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image" Target="../media/image4.png"/><Relationship Id="rId3" Type="http://schemas.openxmlformats.org/officeDocument/2006/relationships/tags" Target="../tags/tag120.xml"/><Relationship Id="rId2" Type="http://schemas.openxmlformats.org/officeDocument/2006/relationships/tags" Target="../tags/tag11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7.png"/><Relationship Id="rId3" Type="http://schemas.openxmlformats.org/officeDocument/2006/relationships/tags" Target="../tags/tag130.xml"/><Relationship Id="rId2" Type="http://schemas.openxmlformats.org/officeDocument/2006/relationships/tags" Target="../tags/tag129.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png"/><Relationship Id="rId2" Type="http://schemas.openxmlformats.org/officeDocument/2006/relationships/tags" Target="../tags/tag22.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descr="C:\Users\wps\Desktop\45666_画板 1 副本 2.png45666_画板 1 副本 2"/>
          <p:cNvPicPr>
            <a:picLocks noChangeAspect="1"/>
          </p:cNvPicPr>
          <p:nvPr userDrawn="1">
            <p:custDataLst>
              <p:tags r:id="rId2"/>
            </p:custDataLst>
          </p:nvPr>
        </p:nvPicPr>
        <p:blipFill>
          <a:blip r:embed="rId3" cstate="email"/>
          <a:srcRect/>
          <a:stretch>
            <a:fillRect/>
          </a:stretch>
        </p:blipFill>
        <p:spPr>
          <a:xfrm>
            <a:off x="3493" y="1588"/>
            <a:ext cx="12184380" cy="6854825"/>
          </a:xfrm>
          <a:prstGeom prst="rect">
            <a:avLst/>
          </a:prstGeom>
          <a:effectLst>
            <a:outerShdw blurRad="50800" dist="38100" dir="8100000" algn="tr" rotWithShape="0">
              <a:schemeClr val="accent1">
                <a:alpha val="19000"/>
              </a:schemeClr>
            </a:outerShdw>
          </a:effectLst>
        </p:spPr>
      </p:pic>
      <p:grpSp>
        <p:nvGrpSpPr>
          <p:cNvPr id="26" name="组合 25"/>
          <p:cNvGrpSpPr/>
          <p:nvPr userDrawn="1">
            <p:custDataLst>
              <p:tags r:id="rId4"/>
            </p:custDataLst>
          </p:nvPr>
        </p:nvGrpSpPr>
        <p:grpSpPr>
          <a:xfrm>
            <a:off x="5059680" y="1631315"/>
            <a:ext cx="2282190" cy="1616075"/>
            <a:chOff x="7968" y="2569"/>
            <a:chExt cx="3594" cy="2545"/>
          </a:xfrm>
        </p:grpSpPr>
        <p:sp>
          <p:nvSpPr>
            <p:cNvPr id="27" name="弧形 26"/>
            <p:cNvSpPr/>
            <p:nvPr>
              <p:custDataLst>
                <p:tags r:id="rId5"/>
              </p:custDataLst>
            </p:nvPr>
          </p:nvSpPr>
          <p:spPr>
            <a:xfrm rot="10260000">
              <a:off x="7968" y="2569"/>
              <a:ext cx="3074" cy="1814"/>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任意多边形 16"/>
            <p:cNvSpPr/>
            <p:nvPr>
              <p:custDataLst>
                <p:tags r:id="rId6"/>
              </p:custDataLst>
            </p:nvPr>
          </p:nvSpPr>
          <p:spPr>
            <a:xfrm rot="2640000" flipH="1">
              <a:off x="9460" y="4368"/>
              <a:ext cx="2102" cy="746"/>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a:solidFill>
                    <a:schemeClr val="bg1"/>
                  </a:solidFill>
                  <a:latin typeface="Arial Black" panose="020B0A04020102020204" charset="0"/>
                  <a:cs typeface="Arial Black" panose="020B0A04020102020204" charset="0"/>
                </a:rPr>
                <a:t> #2022</a:t>
              </a:r>
              <a:endParaRPr lang="en-US" altLang="zh-CN" b="1">
                <a:solidFill>
                  <a:schemeClr val="bg1"/>
                </a:solidFill>
                <a:latin typeface="Arial Black" panose="020B0A04020102020204" charset="0"/>
                <a:cs typeface="Arial Black" panose="020B0A04020102020204" charset="0"/>
              </a:endParaRPr>
            </a:p>
          </p:txBody>
        </p:sp>
      </p:grpSp>
      <p:cxnSp>
        <p:nvCxnSpPr>
          <p:cNvPr id="32" name="直接连接符 31"/>
          <p:cNvCxnSpPr/>
          <p:nvPr>
            <p:custDataLst>
              <p:tags r:id="rId7"/>
            </p:custDataLst>
          </p:nvPr>
        </p:nvCxnSpPr>
        <p:spPr>
          <a:xfrm>
            <a:off x="705485" y="663575"/>
            <a:ext cx="0" cy="16002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直接连接符 35"/>
          <p:cNvCxnSpPr/>
          <p:nvPr>
            <p:custDataLst>
              <p:tags r:id="rId8"/>
            </p:custDataLst>
          </p:nvPr>
        </p:nvCxnSpPr>
        <p:spPr>
          <a:xfrm>
            <a:off x="705485" y="1163320"/>
            <a:ext cx="0" cy="160020"/>
          </a:xfrm>
          <a:prstGeom prst="line">
            <a:avLst/>
          </a:prstGeom>
          <a:ln w="38100"/>
        </p:spPr>
        <p:style>
          <a:lnRef idx="1">
            <a:schemeClr val="dk1"/>
          </a:lnRef>
          <a:fillRef idx="0">
            <a:schemeClr val="dk1"/>
          </a:fillRef>
          <a:effectRef idx="0">
            <a:schemeClr val="dk1"/>
          </a:effectRef>
          <a:fontRef idx="minor">
            <a:schemeClr val="tx1"/>
          </a:fontRef>
        </p:style>
      </p:cxnSp>
      <p:sp>
        <p:nvSpPr>
          <p:cNvPr id="37" name="弧形 36"/>
          <p:cNvSpPr/>
          <p:nvPr userDrawn="1">
            <p:custDataLst>
              <p:tags r:id="rId9"/>
            </p:custDataLst>
          </p:nvPr>
        </p:nvSpPr>
        <p:spPr>
          <a:xfrm rot="6300000">
            <a:off x="8255000" y="4269740"/>
            <a:ext cx="1843405" cy="1225550"/>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任意多边形 36"/>
          <p:cNvSpPr/>
          <p:nvPr userDrawn="1">
            <p:custDataLst>
              <p:tags r:id="rId10"/>
            </p:custDataLst>
          </p:nvPr>
        </p:nvSpPr>
        <p:spPr>
          <a:xfrm rot="720000" flipH="1">
            <a:off x="9545955" y="4832985"/>
            <a:ext cx="1334770" cy="473710"/>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a:solidFill>
                  <a:schemeClr val="bg1"/>
                </a:solidFill>
                <a:latin typeface="Arial Black" panose="020B0A04020102020204" charset="0"/>
                <a:cs typeface="Arial Black" panose="020B0A04020102020204" charset="0"/>
              </a:rPr>
              <a:t> #2023</a:t>
            </a:r>
            <a:endParaRPr lang="en-US" altLang="zh-CN" b="1">
              <a:solidFill>
                <a:schemeClr val="bg1"/>
              </a:solidFill>
              <a:latin typeface="Arial Black" panose="020B0A04020102020204" charset="0"/>
              <a:cs typeface="Arial Black" panose="020B0A04020102020204" charset="0"/>
            </a:endParaRPr>
          </a:p>
        </p:txBody>
      </p:sp>
      <p:sp>
        <p:nvSpPr>
          <p:cNvPr id="39" name="弧形 38"/>
          <p:cNvSpPr/>
          <p:nvPr userDrawn="1">
            <p:custDataLst>
              <p:tags r:id="rId11"/>
            </p:custDataLst>
          </p:nvPr>
        </p:nvSpPr>
        <p:spPr>
          <a:xfrm rot="6060000">
            <a:off x="8960485" y="578485"/>
            <a:ext cx="2023745" cy="1352550"/>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40"/>
          <p:cNvSpPr/>
          <p:nvPr userDrawn="1">
            <p:custDataLst>
              <p:tags r:id="rId12"/>
            </p:custDataLst>
          </p:nvPr>
        </p:nvSpPr>
        <p:spPr>
          <a:xfrm rot="720000" flipH="1">
            <a:off x="10393680" y="1290955"/>
            <a:ext cx="1334770" cy="473710"/>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a:solidFill>
                  <a:schemeClr val="bg1"/>
                </a:solidFill>
                <a:latin typeface="Arial Black" panose="020B0A04020102020204" charset="0"/>
                <a:cs typeface="Arial Black" panose="020B0A04020102020204" charset="0"/>
              </a:rPr>
              <a:t> #YEAR</a:t>
            </a:r>
            <a:endParaRPr lang="en-US" altLang="zh-CN" b="1">
              <a:solidFill>
                <a:schemeClr val="bg1"/>
              </a:solidFill>
              <a:latin typeface="Arial Black" panose="020B0A04020102020204" charset="0"/>
              <a:cs typeface="Arial Black" panose="020B0A04020102020204" charset="0"/>
            </a:endParaRPr>
          </a:p>
        </p:txBody>
      </p:sp>
      <p:sp>
        <p:nvSpPr>
          <p:cNvPr id="2" name="标题 1"/>
          <p:cNvSpPr>
            <a:spLocks noGrp="1"/>
          </p:cNvSpPr>
          <p:nvPr>
            <p:ph type="ctrTitle" hasCustomPrompt="1"/>
            <p:custDataLst>
              <p:tags r:id="rId13"/>
            </p:custDataLst>
          </p:nvPr>
        </p:nvSpPr>
        <p:spPr>
          <a:xfrm>
            <a:off x="532130" y="3548697"/>
            <a:ext cx="7026275" cy="2645728"/>
          </a:xfrm>
        </p:spPr>
        <p:txBody>
          <a:bodyPr lIns="101600" tIns="38100" rIns="25400" bIns="38100" anchor="t" anchorCtr="0">
            <a:noAutofit/>
          </a:bodyPr>
          <a:lstStyle>
            <a:lvl1pPr algn="l">
              <a:defRPr sz="8000" spc="-100" baseline="0"/>
            </a:lvl1pPr>
          </a:lstStyle>
          <a:p>
            <a:r>
              <a:rPr lang="zh-CN" altLang="en-US" dirty="0"/>
              <a:t>单击</a:t>
            </a:r>
            <a:br>
              <a:rPr lang="en-US" altLang="zh-CN" dirty="0"/>
            </a:br>
            <a:r>
              <a:rPr lang="zh-CN" altLang="en-US" dirty="0"/>
              <a:t>此处编辑标题</a:t>
            </a:r>
            <a:endParaRPr lang="zh-CN" altLang="en-US" dirty="0"/>
          </a:p>
        </p:txBody>
      </p:sp>
      <p:sp>
        <p:nvSpPr>
          <p:cNvPr id="3" name="副标题 2"/>
          <p:cNvSpPr>
            <a:spLocks noGrp="1"/>
          </p:cNvSpPr>
          <p:nvPr>
            <p:ph type="subTitle" idx="1" hasCustomPrompt="1"/>
            <p:custDataLst>
              <p:tags r:id="rId14"/>
            </p:custDataLst>
          </p:nvPr>
        </p:nvSpPr>
        <p:spPr>
          <a:xfrm>
            <a:off x="705476" y="589915"/>
            <a:ext cx="2489839" cy="306705"/>
          </a:xfrm>
        </p:spPr>
        <p:txBody>
          <a:bodyPr lIns="101600" tIns="38100" rIns="76200" bIns="38100" anchor="ctr">
            <a:normAutofit/>
          </a:bodyPr>
          <a:lstStyle>
            <a:lvl1pPr marL="0" indent="0" algn="l" eaLnBrk="1" fontAlgn="auto" latinLnBrk="0" hangingPunct="1">
              <a:lnSpc>
                <a:spcPct val="100000"/>
              </a:lnSpc>
              <a:spcAft>
                <a:spcPts val="0"/>
              </a:spcAft>
              <a:buNone/>
              <a:defRPr sz="1600" b="1" i="0" u="none" strike="noStrike" kern="1200" cap="none" spc="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单击此处编辑文本</a:t>
            </a:r>
            <a:endParaRPr lang="zh-CN" altLang="en-US" dirty="0"/>
          </a:p>
        </p:txBody>
      </p:sp>
      <p:sp>
        <p:nvSpPr>
          <p:cNvPr id="4" name="日期占位符 3"/>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dirty="0"/>
          </a:p>
        </p:txBody>
      </p:sp>
      <p:sp>
        <p:nvSpPr>
          <p:cNvPr id="6" name="灯片编号占位符 5"/>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dirty="0"/>
          </a:p>
        </p:txBody>
      </p:sp>
      <p:sp>
        <p:nvSpPr>
          <p:cNvPr id="44" name="文本占位符 43"/>
          <p:cNvSpPr>
            <a:spLocks noGrp="1"/>
          </p:cNvSpPr>
          <p:nvPr>
            <p:ph type="body" sz="quarter" idx="13" hasCustomPrompt="1"/>
            <p:custDataLst>
              <p:tags r:id="rId18"/>
            </p:custDataLst>
          </p:nvPr>
        </p:nvSpPr>
        <p:spPr>
          <a:xfrm>
            <a:off x="705475" y="1086485"/>
            <a:ext cx="2703837" cy="306705"/>
          </a:xfrm>
        </p:spPr>
        <p:txBody>
          <a:bodyPr/>
          <a:lstStyle>
            <a:lvl1pPr marL="0" indent="0">
              <a:buNone/>
              <a:defRPr b="1" spc="0" baseline="0"/>
            </a:lvl1pPr>
          </a:lstStyle>
          <a:p>
            <a:pPr lvl="0"/>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3"/>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5"/>
            <p:custDataLst>
              <p:tags r:id="rId4"/>
            </p:custDataLst>
          </p:nvPr>
        </p:nvSpPr>
        <p:spPr/>
        <p:txBody>
          <a:bodyPr/>
          <a:lstStyle/>
          <a:p>
            <a:endParaRPr lang="zh-CN" altLang="en-US" dirty="0"/>
          </a:p>
        </p:txBody>
      </p:sp>
      <p:sp>
        <p:nvSpPr>
          <p:cNvPr id="8" name="灯片编号占位符 7"/>
          <p:cNvSpPr>
            <a:spLocks noGrp="1"/>
          </p:cNvSpPr>
          <p:nvPr>
            <p:ph type="sldNum" sz="quarter" idx="16"/>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096000" y="528140"/>
            <a:ext cx="5239385" cy="5182416"/>
          </a:xfrm>
        </p:spPr>
        <p:txBody>
          <a:bodyPr vert="horz" lIns="101600" tIns="38100" rIns="25400" bIns="38100" rtlCol="0" anchor="t" anchorCtr="0">
            <a:noAutofit/>
          </a:bodyPr>
          <a:lstStyle>
            <a:lvl1pPr marL="0" marR="0" algn="r" defTabSz="914400" rtl="0" eaLnBrk="1" fontAlgn="auto" latinLnBrk="0" hangingPunct="1">
              <a:lnSpc>
                <a:spcPct val="100000"/>
              </a:lnSpc>
              <a:buNone/>
              <a:defRPr kumimoji="0" lang="zh-CN" altLang="en-US" sz="16600" b="1" i="0" u="none" strike="noStrike" kern="1200" cap="none" spc="6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单击编辑</a:t>
            </a:r>
            <a:endParaRPr dirty="0">
              <a:sym typeface="+mn-ea"/>
            </a:endParaRPr>
          </a:p>
        </p:txBody>
      </p:sp>
      <p:pic>
        <p:nvPicPr>
          <p:cNvPr id="4" name="内容占位符 3" descr="C:\Users\wps\Desktop\77777777_画板 1 副本 4.png77777777_画板 1 副本 4"/>
          <p:cNvPicPr>
            <a:picLocks noChangeAspect="1"/>
          </p:cNvPicPr>
          <p:nvPr userDrawn="1">
            <p:custDataLst>
              <p:tags r:id="rId3"/>
            </p:custDataLst>
          </p:nvPr>
        </p:nvPicPr>
        <p:blipFill>
          <a:blip r:embed="rId4" cstate="email"/>
          <a:srcRect/>
          <a:stretch>
            <a:fillRect/>
          </a:stretch>
        </p:blipFill>
        <p:spPr>
          <a:xfrm>
            <a:off x="1905" y="3175"/>
            <a:ext cx="12190095" cy="6854825"/>
          </a:xfrm>
          <a:prstGeom prst="rect">
            <a:avLst/>
          </a:prstGeom>
        </p:spPr>
      </p:pic>
      <p:grpSp>
        <p:nvGrpSpPr>
          <p:cNvPr id="5" name="组合 4"/>
          <p:cNvGrpSpPr/>
          <p:nvPr userDrawn="1">
            <p:custDataLst>
              <p:tags r:id="rId5"/>
            </p:custDataLst>
          </p:nvPr>
        </p:nvGrpSpPr>
        <p:grpSpPr>
          <a:xfrm>
            <a:off x="788035" y="3697605"/>
            <a:ext cx="2408555" cy="1667510"/>
            <a:chOff x="7968" y="2569"/>
            <a:chExt cx="3793" cy="2626"/>
          </a:xfrm>
        </p:grpSpPr>
        <p:sp>
          <p:nvSpPr>
            <p:cNvPr id="9" name="弧形 8"/>
            <p:cNvSpPr/>
            <p:nvPr>
              <p:custDataLst>
                <p:tags r:id="rId6"/>
              </p:custDataLst>
            </p:nvPr>
          </p:nvSpPr>
          <p:spPr>
            <a:xfrm rot="10260000">
              <a:off x="7968" y="2569"/>
              <a:ext cx="3074" cy="1814"/>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16"/>
            <p:cNvSpPr/>
            <p:nvPr>
              <p:custDataLst>
                <p:tags r:id="rId7"/>
              </p:custDataLst>
            </p:nvPr>
          </p:nvSpPr>
          <p:spPr>
            <a:xfrm rot="2640000" flipH="1">
              <a:off x="9427" y="4449"/>
              <a:ext cx="2334" cy="746"/>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a:solidFill>
                    <a:schemeClr val="bg1"/>
                  </a:solidFill>
                  <a:latin typeface="Arial Black" panose="020B0A04020102020204" charset="0"/>
                  <a:cs typeface="Arial Black" panose="020B0A04020102020204" charset="0"/>
                </a:rPr>
                <a:t> Thanks</a:t>
              </a:r>
              <a:endParaRPr lang="en-US" altLang="zh-CN" b="1">
                <a:solidFill>
                  <a:schemeClr val="bg1"/>
                </a:solidFill>
                <a:latin typeface="Arial Black" panose="020B0A04020102020204" charset="0"/>
                <a:cs typeface="Arial Black" panose="020B0A04020102020204" charset="0"/>
              </a:endParaRPr>
            </a:p>
          </p:txBody>
        </p:sp>
      </p:grpSp>
      <p:cxnSp>
        <p:nvCxnSpPr>
          <p:cNvPr id="14" name="直接连接符 13"/>
          <p:cNvCxnSpPr/>
          <p:nvPr>
            <p:custDataLst>
              <p:tags r:id="rId8"/>
            </p:custDataLst>
          </p:nvPr>
        </p:nvCxnSpPr>
        <p:spPr>
          <a:xfrm>
            <a:off x="709930" y="827405"/>
            <a:ext cx="0" cy="16002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15" name="组合 14"/>
          <p:cNvGrpSpPr/>
          <p:nvPr userDrawn="1">
            <p:custDataLst>
              <p:tags r:id="rId9"/>
            </p:custDataLst>
          </p:nvPr>
        </p:nvGrpSpPr>
        <p:grpSpPr>
          <a:xfrm rot="360000">
            <a:off x="3870960" y="2254250"/>
            <a:ext cx="2282190" cy="1616075"/>
            <a:chOff x="6096" y="3550"/>
            <a:chExt cx="3594" cy="2545"/>
          </a:xfrm>
        </p:grpSpPr>
        <p:sp>
          <p:nvSpPr>
            <p:cNvPr id="16" name="弧形 15"/>
            <p:cNvSpPr/>
            <p:nvPr>
              <p:custDataLst>
                <p:tags r:id="rId10"/>
              </p:custDataLst>
            </p:nvPr>
          </p:nvSpPr>
          <p:spPr>
            <a:xfrm rot="10260000">
              <a:off x="6096" y="3550"/>
              <a:ext cx="3074" cy="1814"/>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3"/>
            <p:cNvSpPr/>
            <p:nvPr>
              <p:custDataLst>
                <p:tags r:id="rId11"/>
              </p:custDataLst>
            </p:nvPr>
          </p:nvSpPr>
          <p:spPr>
            <a:xfrm rot="2640000" flipH="1">
              <a:off x="7588" y="5349"/>
              <a:ext cx="2102" cy="746"/>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bg1"/>
                  </a:solidFill>
                  <a:latin typeface="Arial Black" panose="020B0A04020102020204" charset="0"/>
                  <a:cs typeface="Arial Black" panose="020B0A04020102020204" charset="0"/>
                </a:rPr>
                <a:t> #2023</a:t>
              </a:r>
              <a:endParaRPr lang="en-US" altLang="zh-CN" b="1" dirty="0">
                <a:solidFill>
                  <a:schemeClr val="bg1"/>
                </a:solidFill>
                <a:latin typeface="Arial Black" panose="020B0A04020102020204" charset="0"/>
                <a:cs typeface="Arial Black" panose="020B0A04020102020204" charset="0"/>
              </a:endParaRPr>
            </a:p>
          </p:txBody>
        </p:sp>
      </p:grpSp>
      <p:sp>
        <p:nvSpPr>
          <p:cNvPr id="6" name="日期占位符 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3"/>
            </p:custDataLst>
          </p:nvPr>
        </p:nvSpPr>
        <p:spPr/>
        <p:txBody>
          <a:bodyPr/>
          <a:lstStyle/>
          <a:p>
            <a:endParaRPr lang="zh-CN" altLang="en-US" dirty="0"/>
          </a:p>
        </p:txBody>
      </p:sp>
      <p:sp>
        <p:nvSpPr>
          <p:cNvPr id="8" name="灯片编号占位符 7"/>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19" name="文本占位符 18"/>
          <p:cNvSpPr>
            <a:spLocks noGrp="1"/>
          </p:cNvSpPr>
          <p:nvPr>
            <p:ph type="body" sz="quarter" idx="13" hasCustomPrompt="1"/>
            <p:custDataLst>
              <p:tags r:id="rId15"/>
            </p:custDataLst>
          </p:nvPr>
        </p:nvSpPr>
        <p:spPr>
          <a:xfrm>
            <a:off x="709930" y="753745"/>
            <a:ext cx="2489833" cy="306705"/>
          </a:xfrm>
        </p:spPr>
        <p:txBody>
          <a:bodyPr/>
          <a:lstStyle>
            <a:lvl1pPr marL="0" indent="0">
              <a:spcAft>
                <a:spcPts val="0"/>
              </a:spcAft>
              <a:buNone/>
              <a:defRPr b="1"/>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3" name="图片 2" descr="C:\Users\wps\Desktop\45666_画板 1 副本 2.png45666_画板 1 副本 2"/>
          <p:cNvPicPr>
            <a:picLocks noChangeAspect="1"/>
          </p:cNvPicPr>
          <p:nvPr userDrawn="1">
            <p:custDataLst>
              <p:tags r:id="rId2"/>
            </p:custDataLst>
          </p:nvPr>
        </p:nvPicPr>
        <p:blipFill>
          <a:blip r:embed="rId3" cstate="email"/>
          <a:srcRect/>
          <a:stretch>
            <a:fillRect/>
          </a:stretch>
        </p:blipFill>
        <p:spPr>
          <a:xfrm rot="10800000" flipH="1">
            <a:off x="0" y="0"/>
            <a:ext cx="2061882" cy="1277735"/>
          </a:xfrm>
          <a:prstGeom prst="rect">
            <a:avLst/>
          </a:prstGeom>
          <a:effectLst>
            <a:outerShdw blurRad="50800" dist="38100" dir="8100000" algn="tr" rotWithShape="0">
              <a:schemeClr val="accent1">
                <a:alpha val="19000"/>
              </a:schemeClr>
            </a:outerShdw>
          </a:effectLst>
        </p:spPr>
      </p:pic>
      <p:pic>
        <p:nvPicPr>
          <p:cNvPr id="4" name="图片 3" descr="C:\Users\wps\Desktop\45666_画板 1 副本 2.png45666_画板 1 副本 2"/>
          <p:cNvPicPr>
            <a:picLocks noChangeAspect="1"/>
          </p:cNvPicPr>
          <p:nvPr userDrawn="1">
            <p:custDataLst>
              <p:tags r:id="rId4"/>
            </p:custDataLst>
          </p:nvPr>
        </p:nvPicPr>
        <p:blipFill>
          <a:blip r:embed="rId3" cstate="email"/>
          <a:srcRect/>
          <a:stretch>
            <a:fillRect/>
          </a:stretch>
        </p:blipFill>
        <p:spPr>
          <a:xfrm flipH="1">
            <a:off x="10130118" y="5580265"/>
            <a:ext cx="2061882" cy="1277735"/>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p:custDataLst>
              <p:tags r:id="rId5"/>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6" name="日期占位符 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7"/>
            </p:custDataLst>
          </p:nvPr>
        </p:nvSpPr>
        <p:spPr/>
        <p:txBody>
          <a:bodyPr/>
          <a:lstStyle/>
          <a:p>
            <a:endParaRPr lang="zh-CN" altLang="en-US" dirty="0"/>
          </a:p>
        </p:txBody>
      </p:sp>
      <p:sp>
        <p:nvSpPr>
          <p:cNvPr id="8" name="灯片编号占位符 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pattFill prst="lgGrid">
          <a:fgClr>
            <a:schemeClr val="bg1">
              <a:lumMod val="95000"/>
            </a:schemeClr>
          </a:fgClr>
          <a:bgClr>
            <a:schemeClr val="tx2"/>
          </a:bgClr>
        </a:patt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pattFill prst="lgGrid">
            <a:fgClr>
              <a:schemeClr val="bg1">
                <a:lumMod val="9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wps\Desktop\45666_画板 1 副本 2.png45666_画板 1 副本 2"/>
          <p:cNvPicPr>
            <a:picLocks noChangeAspect="1"/>
          </p:cNvPicPr>
          <p:nvPr userDrawn="1">
            <p:custDataLst>
              <p:tags r:id="rId3"/>
            </p:custDataLst>
          </p:nvPr>
        </p:nvPicPr>
        <p:blipFill>
          <a:blip r:embed="rId4" cstate="email"/>
          <a:srcRect/>
          <a:stretch>
            <a:fillRect/>
          </a:stretch>
        </p:blipFill>
        <p:spPr>
          <a:xfrm rot="10800000" flipH="1">
            <a:off x="0" y="0"/>
            <a:ext cx="2061882" cy="1277735"/>
          </a:xfrm>
          <a:prstGeom prst="rect">
            <a:avLst/>
          </a:prstGeom>
          <a:effectLst>
            <a:outerShdw blurRad="50800" dist="38100" dir="8100000" algn="tr" rotWithShape="0">
              <a:schemeClr val="accent1">
                <a:alpha val="19000"/>
              </a:schemeClr>
            </a:outerShdw>
          </a:effectLst>
        </p:spPr>
      </p:pic>
      <p:pic>
        <p:nvPicPr>
          <p:cNvPr id="4" name="图片 3" descr="C:\Users\wps\Desktop\45666_画板 1 副本 2.png45666_画板 1 副本 2"/>
          <p:cNvPicPr>
            <a:picLocks noChangeAspect="1"/>
          </p:cNvPicPr>
          <p:nvPr userDrawn="1">
            <p:custDataLst>
              <p:tags r:id="rId5"/>
            </p:custDataLst>
          </p:nvPr>
        </p:nvPicPr>
        <p:blipFill>
          <a:blip r:embed="rId4" cstate="email"/>
          <a:srcRect/>
          <a:stretch>
            <a:fillRect/>
          </a:stretch>
        </p:blipFill>
        <p:spPr>
          <a:xfrm flipH="1">
            <a:off x="10130118" y="5580265"/>
            <a:ext cx="2061882" cy="1277735"/>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8"/>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9"/>
            </p:custDataLst>
          </p:nvPr>
        </p:nvSpPr>
        <p:spPr/>
        <p:txBody>
          <a:bodyPr/>
          <a:lstStyle/>
          <a:p>
            <a:endParaRPr lang="zh-CN" altLang="en-US" dirty="0"/>
          </a:p>
        </p:txBody>
      </p:sp>
      <p:sp>
        <p:nvSpPr>
          <p:cNvPr id="10" name="灯片编号占位符 9"/>
          <p:cNvSpPr>
            <a:spLocks noGrp="1"/>
          </p:cNvSpPr>
          <p:nvPr>
            <p:ph type="sldNum" sz="quarter" idx="16"/>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pattFill prst="lgGrid">
            <a:fgClr>
              <a:schemeClr val="bg1">
                <a:lumMod val="95000"/>
              </a:schemeClr>
            </a:fgClr>
            <a:bgClr>
              <a:schemeClr val="tx2"/>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3" name="图片 2" descr="C:\Users\wps\Desktop\45666_画板 1 副本 2.png45666_画板 1 副本 2"/>
          <p:cNvPicPr>
            <a:picLocks noChangeAspect="1"/>
          </p:cNvPicPr>
          <p:nvPr userDrawn="1">
            <p:custDataLst>
              <p:tags r:id="rId3"/>
            </p:custDataLst>
          </p:nvPr>
        </p:nvPicPr>
        <p:blipFill>
          <a:blip r:embed="rId4" cstate="email"/>
          <a:srcRect/>
          <a:stretch>
            <a:fillRect/>
          </a:stretch>
        </p:blipFill>
        <p:spPr>
          <a:xfrm rot="10800000" flipH="1" flipV="1">
            <a:off x="0" y="5008062"/>
            <a:ext cx="2985247" cy="1849938"/>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8"/>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9"/>
            </p:custDataLst>
          </p:nvPr>
        </p:nvSpPr>
        <p:spPr/>
        <p:txBody>
          <a:bodyPr/>
          <a:lstStyle/>
          <a:p>
            <a:endParaRPr lang="zh-CN" altLang="en-US" dirty="0"/>
          </a:p>
        </p:txBody>
      </p:sp>
      <p:sp>
        <p:nvSpPr>
          <p:cNvPr id="11" name="灯片编号占位符 10"/>
          <p:cNvSpPr>
            <a:spLocks noGrp="1"/>
          </p:cNvSpPr>
          <p:nvPr>
            <p:ph type="sldNum" sz="quarter" idx="17"/>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pattFill prst="lgGrid">
            <a:fgClr>
              <a:schemeClr val="bg1">
                <a:lumMod val="95000"/>
              </a:schemeClr>
            </a:fgClr>
            <a:bgClr>
              <a:schemeClr val="tx2"/>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2" descr="C:\Users\wps\Desktop\45666_画板 1 副本 2.png45666_画板 1 副本 2"/>
          <p:cNvPicPr>
            <a:picLocks noChangeAspect="1"/>
          </p:cNvPicPr>
          <p:nvPr userDrawn="1">
            <p:custDataLst>
              <p:tags r:id="rId3"/>
            </p:custDataLst>
          </p:nvPr>
        </p:nvPicPr>
        <p:blipFill>
          <a:blip r:embed="rId4" cstate="email"/>
          <a:srcRect/>
          <a:stretch>
            <a:fillRect/>
          </a:stretch>
        </p:blipFill>
        <p:spPr>
          <a:xfrm rot="10800000">
            <a:off x="9798558" y="-2"/>
            <a:ext cx="2393442" cy="1483201"/>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9"/>
            </p:custDataLst>
          </p:nvPr>
        </p:nvSpPr>
        <p:spPr/>
        <p:txBody>
          <a:bodyPr/>
          <a:lstStyle/>
          <a:p>
            <a:endParaRPr lang="zh-CN" altLang="en-US" dirty="0"/>
          </a:p>
        </p:txBody>
      </p:sp>
      <p:sp>
        <p:nvSpPr>
          <p:cNvPr id="11" name="灯片编号占位符 10"/>
          <p:cNvSpPr>
            <a:spLocks noGrp="1"/>
          </p:cNvSpPr>
          <p:nvPr>
            <p:ph type="sldNum" sz="quarter" idx="17"/>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4" name="图片 3" descr="C:\Users\wps\Desktop\45666_画板 1 副本 2.png45666_画板 1 副本 2"/>
          <p:cNvPicPr>
            <a:picLocks noChangeAspect="1"/>
          </p:cNvPicPr>
          <p:nvPr userDrawn="1">
            <p:custDataLst>
              <p:tags r:id="rId2"/>
            </p:custDataLst>
          </p:nvPr>
        </p:nvPicPr>
        <p:blipFill>
          <a:blip r:embed="rId3" cstate="email"/>
          <a:srcRect/>
          <a:stretch>
            <a:fillRect/>
          </a:stretch>
        </p:blipFill>
        <p:spPr>
          <a:xfrm rot="10800000" flipH="1">
            <a:off x="0" y="0"/>
            <a:ext cx="2061882" cy="1277735"/>
          </a:xfrm>
          <a:prstGeom prst="rect">
            <a:avLst/>
          </a:prstGeom>
          <a:effectLst>
            <a:outerShdw blurRad="50800" dist="38100" dir="8100000" algn="tr" rotWithShape="0">
              <a:schemeClr val="accent1">
                <a:alpha val="19000"/>
              </a:schemeClr>
            </a:outerShdw>
          </a:effectLst>
        </p:spPr>
      </p:pic>
      <p:sp>
        <p:nvSpPr>
          <p:cNvPr id="8" name="矩形 7"/>
          <p:cNvSpPr/>
          <p:nvPr userDrawn="1">
            <p:custDataLst>
              <p:tags r:id="rId4"/>
            </p:custDataLst>
          </p:nvPr>
        </p:nvSpPr>
        <p:spPr>
          <a:xfrm>
            <a:off x="0" y="5029201"/>
            <a:ext cx="12192000" cy="1828799"/>
          </a:xfrm>
          <a:prstGeom prst="rect">
            <a:avLst/>
          </a:prstGeom>
          <a:pattFill prst="lgGrid">
            <a:fgClr>
              <a:schemeClr val="bg1">
                <a:lumMod val="95000"/>
              </a:schemeClr>
            </a:fgClr>
            <a:bgClr>
              <a:schemeClr val="tx2"/>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2" descr="C:\Users\wps\Desktop\45666_画板 1 副本 2.png45666_画板 1 副本 2"/>
          <p:cNvPicPr>
            <a:picLocks noChangeAspect="1"/>
          </p:cNvPicPr>
          <p:nvPr userDrawn="1">
            <p:custDataLst>
              <p:tags r:id="rId5"/>
            </p:custDataLst>
          </p:nvPr>
        </p:nvPicPr>
        <p:blipFill>
          <a:blip r:embed="rId3" cstate="email"/>
          <a:srcRect/>
          <a:stretch>
            <a:fillRect/>
          </a:stretch>
        </p:blipFill>
        <p:spPr>
          <a:xfrm flipH="1">
            <a:off x="10130118" y="5580265"/>
            <a:ext cx="2061882" cy="1277735"/>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9"/>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0"/>
            </p:custDataLst>
          </p:nvPr>
        </p:nvSpPr>
        <p:spPr/>
        <p:txBody>
          <a:bodyPr/>
          <a:lstStyle/>
          <a:p>
            <a:endParaRPr lang="zh-CN" altLang="en-US" dirty="0"/>
          </a:p>
        </p:txBody>
      </p:sp>
      <p:sp>
        <p:nvSpPr>
          <p:cNvPr id="11" name="灯片编号占位符 10"/>
          <p:cNvSpPr>
            <a:spLocks noGrp="1"/>
          </p:cNvSpPr>
          <p:nvPr>
            <p:ph type="sldNum" sz="quarter" idx="17"/>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pattFill prst="lgGrid">
            <a:fgClr>
              <a:schemeClr val="bg1">
                <a:lumMod val="95000"/>
              </a:schemeClr>
            </a:fgClr>
            <a:bgClr>
              <a:schemeClr val="tx2"/>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2" descr="C:\Users\wps\Desktop\45666_画板 1 副本 2.png45666_画板 1 副本 2"/>
          <p:cNvPicPr>
            <a:picLocks noChangeAspect="1"/>
          </p:cNvPicPr>
          <p:nvPr userDrawn="1">
            <p:custDataLst>
              <p:tags r:id="rId3"/>
            </p:custDataLst>
          </p:nvPr>
        </p:nvPicPr>
        <p:blipFill>
          <a:blip r:embed="rId4" cstate="email"/>
          <a:srcRect/>
          <a:stretch>
            <a:fillRect/>
          </a:stretch>
        </p:blipFill>
        <p:spPr>
          <a:xfrm flipH="1">
            <a:off x="10130118" y="5580265"/>
            <a:ext cx="2061882" cy="1277735"/>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11"/>
            </p:custDataLst>
          </p:nvPr>
        </p:nvSpPr>
        <p:spPr/>
        <p:txBody>
          <a:bodyPr/>
          <a:lstStyle/>
          <a:p>
            <a:endParaRPr lang="zh-CN" altLang="en-US" dirty="0"/>
          </a:p>
        </p:txBody>
      </p:sp>
      <p:sp>
        <p:nvSpPr>
          <p:cNvPr id="12" name="灯片编号占位符 11"/>
          <p:cNvSpPr>
            <a:spLocks noGrp="1"/>
          </p:cNvSpPr>
          <p:nvPr>
            <p:ph type="sldNum" sz="quarter" idx="19"/>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pattFill prst="lgGrid">
            <a:fgClr>
              <a:schemeClr val="bg1">
                <a:lumMod val="95000"/>
              </a:schemeClr>
            </a:fgClr>
            <a:bgClr>
              <a:schemeClr val="tx2"/>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2" descr="C:\Users\wps\Desktop\45666_画板 1 副本 2.png45666_画板 1 副本 2"/>
          <p:cNvPicPr>
            <a:picLocks noChangeAspect="1"/>
          </p:cNvPicPr>
          <p:nvPr userDrawn="1">
            <p:custDataLst>
              <p:tags r:id="rId3"/>
            </p:custDataLst>
          </p:nvPr>
        </p:nvPicPr>
        <p:blipFill>
          <a:blip r:embed="rId4" cstate="email"/>
          <a:srcRect/>
          <a:stretch>
            <a:fillRect/>
          </a:stretch>
        </p:blipFill>
        <p:spPr>
          <a:xfrm rot="10800000" flipH="1">
            <a:off x="-1" y="959222"/>
            <a:ext cx="2672287" cy="1655999"/>
          </a:xfrm>
          <a:prstGeom prst="rect">
            <a:avLst/>
          </a:prstGeom>
          <a:effectLst>
            <a:outerShdw blurRad="50800" dist="38100" dir="8100000" algn="tr" rotWithShape="0">
              <a:schemeClr val="accent1">
                <a:alpha val="19000"/>
              </a:schemeClr>
            </a:outerShdw>
          </a:effectLst>
        </p:spPr>
      </p:pic>
      <p:pic>
        <p:nvPicPr>
          <p:cNvPr id="4" name="图片 3" descr="C:\Users\wps\Desktop\45666_画板 1 副本 2.png45666_画板 1 副本 2"/>
          <p:cNvPicPr>
            <a:picLocks noChangeAspect="1"/>
          </p:cNvPicPr>
          <p:nvPr userDrawn="1">
            <p:custDataLst>
              <p:tags r:id="rId5"/>
            </p:custDataLst>
          </p:nvPr>
        </p:nvPicPr>
        <p:blipFill>
          <a:blip r:embed="rId4" cstate="email"/>
          <a:srcRect/>
          <a:stretch>
            <a:fillRect/>
          </a:stretch>
        </p:blipFill>
        <p:spPr>
          <a:xfrm flipH="1">
            <a:off x="9516539" y="4242777"/>
            <a:ext cx="2672287" cy="1655999"/>
          </a:xfrm>
          <a:prstGeom prst="rect">
            <a:avLst/>
          </a:prstGeom>
          <a:effectLst>
            <a:outerShdw blurRad="50800" dist="38100" dir="8100000" algn="tr" rotWithShape="0">
              <a:schemeClr val="accent1">
                <a:alpha val="19000"/>
              </a:schemeClr>
            </a:outerShdw>
          </a:effectLst>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5"/>
            <p:custDataLst>
              <p:tags r:id="rId9"/>
            </p:custDataLst>
          </p:nvPr>
        </p:nvSpPr>
        <p:spPr/>
        <p:txBody>
          <a:bodyPr/>
          <a:lstStyle/>
          <a:p>
            <a:endParaRPr lang="zh-CN" altLang="en-US" dirty="0"/>
          </a:p>
        </p:txBody>
      </p:sp>
      <p:sp>
        <p:nvSpPr>
          <p:cNvPr id="9" name="灯片编号占位符 8"/>
          <p:cNvSpPr>
            <a:spLocks noGrp="1"/>
          </p:cNvSpPr>
          <p:nvPr>
            <p:ph type="sldNum" sz="quarter" idx="16"/>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图片 13" descr="C:\Users\wps\Desktop\wwww_画板 1 副本 5.pngwwww_画板 1 副本 5"/>
          <p:cNvPicPr>
            <a:picLocks noChangeAspect="1"/>
          </p:cNvPicPr>
          <p:nvPr userDrawn="1">
            <p:custDataLst>
              <p:tags r:id="rId2"/>
            </p:custDataLst>
          </p:nvPr>
        </p:nvPicPr>
        <p:blipFill>
          <a:blip r:embed="rId3" cstate="email"/>
          <a:srcRect/>
          <a:stretch>
            <a:fillRect/>
          </a:stretch>
        </p:blipFill>
        <p:spPr>
          <a:xfrm>
            <a:off x="1049655" y="0"/>
            <a:ext cx="11140440" cy="6858000"/>
          </a:xfrm>
          <a:prstGeom prst="rect">
            <a:avLst/>
          </a:prstGeom>
        </p:spPr>
      </p:pic>
      <p:sp>
        <p:nvSpPr>
          <p:cNvPr id="18" name="弧形 17"/>
          <p:cNvSpPr/>
          <p:nvPr userDrawn="1">
            <p:custDataLst>
              <p:tags r:id="rId4"/>
            </p:custDataLst>
          </p:nvPr>
        </p:nvSpPr>
        <p:spPr>
          <a:xfrm rot="8700000">
            <a:off x="8505190" y="1423035"/>
            <a:ext cx="2023745" cy="1352550"/>
          </a:xfrm>
          <a:prstGeom prst="arc">
            <a:avLst>
              <a:gd name="adj1" fmla="val 9737486"/>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6"/>
          <p:cNvSpPr/>
          <p:nvPr userDrawn="1">
            <p:custDataLst>
              <p:tags r:id="rId5"/>
            </p:custDataLst>
          </p:nvPr>
        </p:nvSpPr>
        <p:spPr>
          <a:xfrm rot="2820000" flipH="1">
            <a:off x="9526270" y="2729865"/>
            <a:ext cx="1370330" cy="473710"/>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bg1"/>
                </a:solidFill>
                <a:latin typeface="Arial Black" panose="020B0A04020102020204" charset="0"/>
                <a:cs typeface="Arial Black" panose="020B0A04020102020204" charset="0"/>
              </a:rPr>
              <a:t> NO.</a:t>
            </a:r>
            <a:endParaRPr lang="en-US" altLang="zh-CN" b="1" dirty="0">
              <a:solidFill>
                <a:schemeClr val="bg1"/>
              </a:solidFill>
              <a:latin typeface="Arial Black" panose="020B0A04020102020204" charset="0"/>
              <a:cs typeface="Arial Black" panose="020B0A04020102020204" charset="0"/>
            </a:endParaRPr>
          </a:p>
        </p:txBody>
      </p:sp>
      <p:sp>
        <p:nvSpPr>
          <p:cNvPr id="20" name="文本框 19"/>
          <p:cNvSpPr txBox="1"/>
          <p:nvPr userDrawn="1">
            <p:custDataLst>
              <p:tags r:id="rId6"/>
            </p:custDataLst>
          </p:nvPr>
        </p:nvSpPr>
        <p:spPr>
          <a:xfrm>
            <a:off x="10734040" y="5800090"/>
            <a:ext cx="728980" cy="415290"/>
          </a:xfrm>
          <a:prstGeom prst="wedgeRoundRectCallout">
            <a:avLst>
              <a:gd name="adj1" fmla="val -21864"/>
              <a:gd name="adj2" fmla="val 68042"/>
              <a:gd name="adj3" fmla="val 16667"/>
            </a:avLst>
          </a:prstGeom>
          <a:noFill/>
          <a:ln>
            <a:noFill/>
          </a:ln>
        </p:spPr>
        <p:txBody>
          <a:bodyPr wrap="none" rtlCol="0" anchor="ctr" anchorCtr="0"/>
          <a:lstStyle/>
          <a:p>
            <a:pPr algn="ctr">
              <a:lnSpc>
                <a:spcPct val="90000"/>
              </a:lnSpc>
              <a:spcBef>
                <a:spcPts val="0"/>
              </a:spcBef>
              <a:spcAft>
                <a:spcPts val="0"/>
              </a:spcAft>
            </a:pPr>
            <a:r>
              <a:rPr lang="en-US" sz="1200" b="1" cap="all" dirty="0">
                <a:solidFill>
                  <a:schemeClr val="tx1"/>
                </a:solidFill>
                <a:uFillTx/>
                <a:latin typeface="Arial" panose="020B0604020202020204" pitchFamily="34" charset="0"/>
                <a:ea typeface="华文细黑" panose="02010600040101010101" charset="-122"/>
                <a:cs typeface="Arial" panose="020B0604020202020204" pitchFamily="34" charset="0"/>
                <a:sym typeface="+mn-ea"/>
              </a:rPr>
              <a:t>#2023</a:t>
            </a:r>
            <a:endParaRPr lang="en-US" sz="1200" b="1" cap="all" dirty="0">
              <a:solidFill>
                <a:schemeClr val="tx1"/>
              </a:solidFill>
              <a:uFillTx/>
              <a:latin typeface="Arial" panose="020B0604020202020204" pitchFamily="34" charset="0"/>
              <a:ea typeface="华文细黑" panose="02010600040101010101" charset="-122"/>
              <a:cs typeface="Arial" panose="020B0604020202020204" pitchFamily="34" charset="0"/>
              <a:sym typeface="+mn-ea"/>
            </a:endParaRPr>
          </a:p>
        </p:txBody>
      </p:sp>
      <p:sp>
        <p:nvSpPr>
          <p:cNvPr id="2" name="标题 1"/>
          <p:cNvSpPr>
            <a:spLocks noGrp="1"/>
          </p:cNvSpPr>
          <p:nvPr>
            <p:ph type="title" hasCustomPrompt="1"/>
            <p:custDataLst>
              <p:tags r:id="rId7"/>
            </p:custDataLst>
          </p:nvPr>
        </p:nvSpPr>
        <p:spPr>
          <a:xfrm>
            <a:off x="746760" y="883920"/>
            <a:ext cx="5384165" cy="1040129"/>
          </a:xfrm>
        </p:spPr>
        <p:txBody>
          <a:bodyPr lIns="101600" tIns="38100" rIns="63500" bIns="38100" anchor="t" anchorCtr="0">
            <a:noAutofit/>
          </a:bodyPr>
          <a:lstStyle>
            <a:lvl1pPr>
              <a:defRPr sz="59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dirty="0"/>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22" name="文本占位符 21"/>
          <p:cNvSpPr>
            <a:spLocks noGrp="1"/>
          </p:cNvSpPr>
          <p:nvPr>
            <p:ph type="body" sz="quarter" idx="13"/>
            <p:custDataLst>
              <p:tags r:id="rId11"/>
            </p:custDataLst>
          </p:nvPr>
        </p:nvSpPr>
        <p:spPr>
          <a:xfrm>
            <a:off x="746760" y="2062441"/>
            <a:ext cx="5384800" cy="1438275"/>
          </a:xfrm>
        </p:spPr>
        <p:txBody>
          <a:bodyPr/>
          <a:lstStyle>
            <a:lvl1pPr marL="0" indent="0">
              <a:lnSpc>
                <a:spcPct val="150000"/>
              </a:lnSpc>
              <a:spcAft>
                <a:spcPts val="0"/>
              </a:spcAft>
              <a:buNone/>
              <a:defRPr spc="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 name="日期占位符 9"/>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1" name="页脚占位符 10"/>
          <p:cNvSpPr>
            <a:spLocks noGrp="1"/>
          </p:cNvSpPr>
          <p:nvPr>
            <p:ph type="ftr" sz="quarter" idx="11"/>
            <p:custDataLst>
              <p:tags r:id="rId8"/>
            </p:custDataLst>
          </p:nvPr>
        </p:nvSpPr>
        <p:spPr/>
        <p:txBody>
          <a:bodyPr/>
          <a:lstStyle/>
          <a:p>
            <a:endParaRPr lang="zh-CN" altLang="en-US" dirty="0"/>
          </a:p>
        </p:txBody>
      </p:sp>
      <p:sp>
        <p:nvSpPr>
          <p:cNvPr id="12" name="灯片编号占位符 11"/>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p>
            <a:endParaRPr lang="zh-CN" altLang="en-US" dirty="0"/>
          </a:p>
        </p:txBody>
      </p:sp>
      <p:sp>
        <p:nvSpPr>
          <p:cNvPr id="8" name="灯片编号占位符 7"/>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p:txBody>
          <a:bodyPr/>
          <a:lstStyle/>
          <a:p>
            <a:endParaRPr lang="zh-CN" altLang="en-US" dirty="0"/>
          </a:p>
        </p:txBody>
      </p:sp>
      <p:sp>
        <p:nvSpPr>
          <p:cNvPr id="7" name="灯片编号占位符 6"/>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50000"/>
                    <a:lumOff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50000"/>
                    <a:lumOff val="50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50000"/>
                    <a:lumOff val="50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6" Type="http://schemas.openxmlformats.org/officeDocument/2006/relationships/slideLayout" Target="../slideLayouts/slideLayout7.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tags" Target="../tags/tag25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12.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6" Type="http://schemas.openxmlformats.org/officeDocument/2006/relationships/slideLayout" Target="../slideLayouts/slideLayout7.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1.xml"/><Relationship Id="rId1" Type="http://schemas.openxmlformats.org/officeDocument/2006/relationships/tags" Target="../tags/tag29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15.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6" Type="http://schemas.openxmlformats.org/officeDocument/2006/relationships/slideLayout" Target="../slideLayouts/slideLayout7.xml"/><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tags" Target="../tags/tag308.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tags" Target="../tags/tag296.xml"/></Relationships>
</file>

<file path=ppt/slides/_rels/slide16.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5" Type="http://schemas.openxmlformats.org/officeDocument/2006/relationships/slideLayout" Target="../slideLayouts/slideLayout7.xml"/><Relationship Id="rId14" Type="http://schemas.openxmlformats.org/officeDocument/2006/relationships/tags" Target="../tags/tag324.xml"/><Relationship Id="rId13" Type="http://schemas.openxmlformats.org/officeDocument/2006/relationships/tags" Target="../tags/tag323.xml"/><Relationship Id="rId12" Type="http://schemas.openxmlformats.org/officeDocument/2006/relationships/tags" Target="../tags/tag322.xml"/><Relationship Id="rId11" Type="http://schemas.openxmlformats.org/officeDocument/2006/relationships/tags" Target="../tags/tag321.xml"/><Relationship Id="rId10" Type="http://schemas.openxmlformats.org/officeDocument/2006/relationships/tags" Target="../tags/tag320.xml"/><Relationship Id="rId1" Type="http://schemas.openxmlformats.org/officeDocument/2006/relationships/tags" Target="../tags/tag3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26.xml"/><Relationship Id="rId1" Type="http://schemas.openxmlformats.org/officeDocument/2006/relationships/tags" Target="../tags/tag32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2.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8" Type="http://schemas.openxmlformats.org/officeDocument/2006/relationships/slideLayout" Target="../slideLayouts/slideLayout6.xml"/><Relationship Id="rId27" Type="http://schemas.openxmlformats.org/officeDocument/2006/relationships/tags" Target="../tags/tag172.xml"/><Relationship Id="rId26" Type="http://schemas.openxmlformats.org/officeDocument/2006/relationships/tags" Target="../tags/tag171.xml"/><Relationship Id="rId25" Type="http://schemas.openxmlformats.org/officeDocument/2006/relationships/tags" Target="../tags/tag170.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image" Target="../media/image8.png"/><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6" Type="http://schemas.openxmlformats.org/officeDocument/2006/relationships/slideLayout" Target="../slideLayouts/slideLayout7.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tags" Target="../tags/tag177.xml"/></Relationships>
</file>

<file path=ppt/slides/_rels/slide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6" Type="http://schemas.openxmlformats.org/officeDocument/2006/relationships/slideLayout" Target="../slideLayouts/slideLayout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7.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6" Type="http://schemas.openxmlformats.org/officeDocument/2006/relationships/slideLayout" Target="../slideLayouts/slideLayout7.xml"/><Relationship Id="rId15" Type="http://schemas.openxmlformats.org/officeDocument/2006/relationships/tags" Target="../tags/tag225.xml"/><Relationship Id="rId14" Type="http://schemas.openxmlformats.org/officeDocument/2006/relationships/tags" Target="../tags/tag224.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tags" Target="../tags/tag211.xml"/></Relationships>
</file>

<file path=ppt/slides/_rels/slide8.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6" Type="http://schemas.openxmlformats.org/officeDocument/2006/relationships/slideLayout" Target="../slideLayouts/slideLayout7.xml"/><Relationship Id="rId15" Type="http://schemas.openxmlformats.org/officeDocument/2006/relationships/tags" Target="../tags/tag240.xml"/><Relationship Id="rId14" Type="http://schemas.openxmlformats.org/officeDocument/2006/relationships/tags" Target="../tags/tag239.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tags" Target="../tags/tag226.xml"/></Relationships>
</file>

<file path=ppt/slides/_rels/slide9.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6" Type="http://schemas.openxmlformats.org/officeDocument/2006/relationships/slideLayout" Target="../slideLayouts/slideLayout7.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en-US" altLang="zh-CN" dirty="0"/>
              <a:t>NP</a:t>
            </a:r>
            <a:r>
              <a:rPr lang="zh-CN" altLang="en-US" dirty="0"/>
              <a:t>完全性</a:t>
            </a:r>
            <a:r>
              <a:rPr lang="zh-CN" altLang="en-US" dirty="0"/>
              <a:t>理论简介</a:t>
            </a:r>
            <a:endParaRPr lang="zh-CN" altLang="en-US" dirty="0"/>
          </a:p>
        </p:txBody>
      </p:sp>
      <p:sp>
        <p:nvSpPr>
          <p:cNvPr id="5" name="副标题 4"/>
          <p:cNvSpPr>
            <a:spLocks noGrp="1"/>
          </p:cNvSpPr>
          <p:nvPr>
            <p:ph type="subTitle" idx="1"/>
            <p:custDataLst>
              <p:tags r:id="rId2"/>
            </p:custDataLst>
          </p:nvPr>
        </p:nvSpPr>
        <p:spPr/>
        <p:txBody>
          <a:bodyPr>
            <a:normAutofit fontScale="90000"/>
          </a:bodyPr>
          <a:lstStyle/>
          <a:p>
            <a:r>
              <a:rPr lang="en-US" altLang="zh-CN" dirty="0"/>
              <a:t>2300012910 </a:t>
            </a:r>
            <a:r>
              <a:rPr lang="zh-CN" altLang="en-US" dirty="0"/>
              <a:t>王子睿</a:t>
            </a:r>
            <a:endParaRPr lang="zh-CN" altLang="en-US" dirty="0"/>
          </a:p>
        </p:txBody>
      </p:sp>
      <p:sp>
        <p:nvSpPr>
          <p:cNvPr id="6" name="文本占位符 5"/>
          <p:cNvSpPr>
            <a:spLocks noGrp="1"/>
          </p:cNvSpPr>
          <p:nvPr>
            <p:ph type="body" sz="quarter" idx="13"/>
            <p:custDataLst>
              <p:tags r:id="rId3"/>
            </p:custDataLst>
          </p:nvPr>
        </p:nvSpPr>
        <p:spPr/>
        <p:txBody>
          <a:bodyPr>
            <a:normAutofit lnSpcReduction="10000"/>
          </a:bodyPr>
          <a:lstStyle/>
          <a:p>
            <a:r>
              <a:rPr lang="en-US" altLang="zh-CN" dirty="0"/>
              <a:t>2025</a:t>
            </a:r>
            <a:r>
              <a:rPr lang="zh-CN" altLang="en-US" dirty="0"/>
              <a:t>年</a:t>
            </a:r>
            <a:r>
              <a:rPr lang="en-US" altLang="zh-CN" dirty="0"/>
              <a:t>5</a:t>
            </a:r>
            <a:r>
              <a:rPr lang="zh-CN" altLang="en-US" dirty="0"/>
              <a:t>月</a:t>
            </a:r>
            <a:r>
              <a:rPr lang="en-US" altLang="zh-CN" dirty="0"/>
              <a:t>16</a:t>
            </a:r>
            <a:r>
              <a:rPr lang="zh-CN" altLang="en-US" dirty="0"/>
              <a:t>日</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200" y="853440"/>
            <a:ext cx="7009765" cy="2327910"/>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多项式时间变换</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对于判定问题</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=&lt;D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&gt;</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=&lt;D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&gt;</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，若多项式时间可计算的函数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f:D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满足对所有的</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I∈D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I∈Y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可推出</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f(I)</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，反之也成立，则称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f</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是</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的</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多项式时间变换。</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对于此类</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和</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可多项式时间变换到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，记作</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endPar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显然</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具有</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传递性。</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多项式时间变换赋予了我们把不同问题的复杂程度分类且归并到一起的</a:t>
            </a:r>
            <a:r>
              <a:rPr lang="zh-CN" altLang="en-US" b="1" dirty="0">
                <a:solidFill>
                  <a:srgbClr val="000000">
                    <a:lumMod val="65000"/>
                    <a:lumOff val="35000"/>
                  </a:srgbClr>
                </a:solidFill>
                <a:latin typeface="Arial" panose="020B0604020202020204" pitchFamily="34" charset="0"/>
                <a:ea typeface="微软雅黑" panose="020B0503020204020204" charset="-122"/>
              </a:rPr>
              <a:t>能力</a:t>
            </a:r>
            <a:endParaRPr lang="zh-CN" altLang="en-US" b="1"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5400" b="1" dirty="0">
                <a:solidFill>
                  <a:schemeClr val="tx1">
                    <a:lumMod val="85000"/>
                    <a:lumOff val="15000"/>
                  </a:schemeClr>
                </a:solidFill>
                <a:sym typeface="+mn-ea"/>
              </a:rPr>
              <a:t>P</a:t>
            </a:r>
            <a:r>
              <a:rPr lang="zh-CN" altLang="en-US" sz="5400" b="1" dirty="0">
                <a:solidFill>
                  <a:schemeClr val="tx1">
                    <a:lumMod val="85000"/>
                    <a:lumOff val="15000"/>
                  </a:schemeClr>
                </a:solidFill>
                <a:sym typeface="+mn-ea"/>
              </a:rPr>
              <a:t>类与</a:t>
            </a:r>
            <a:r>
              <a:rPr lang="en-US" altLang="zh-CN" sz="5400" b="1" dirty="0">
                <a:solidFill>
                  <a:schemeClr val="tx1">
                    <a:lumMod val="85000"/>
                    <a:lumOff val="15000"/>
                  </a:schemeClr>
                </a:solidFill>
                <a:sym typeface="+mn-ea"/>
              </a:rPr>
              <a:t>NP</a:t>
            </a:r>
            <a:r>
              <a:rPr lang="zh-CN" altLang="en-US" sz="5400" b="1" dirty="0">
                <a:solidFill>
                  <a:schemeClr val="tx1">
                    <a:lumMod val="85000"/>
                    <a:lumOff val="15000"/>
                  </a:schemeClr>
                </a:solidFill>
                <a:sym typeface="+mn-ea"/>
              </a:rPr>
              <a:t>类</a:t>
            </a:r>
            <a:endParaRPr lang="zh-CN" altLang="en-US" sz="5400" b="1" dirty="0">
              <a:solidFill>
                <a:schemeClr val="tx1">
                  <a:lumMod val="85000"/>
                  <a:lumOff val="15000"/>
                </a:schemeClr>
              </a:solidFill>
              <a:sym typeface="+mn-ea"/>
            </a:endParaRPr>
          </a:p>
        </p:txBody>
      </p:sp>
      <p:sp>
        <p:nvSpPr>
          <p:cNvPr id="4" name="文本占位符 3"/>
          <p:cNvSpPr>
            <a:spLocks noGrp="1"/>
          </p:cNvSpPr>
          <p:nvPr>
            <p:ph type="body" sz="quarter" idx="13"/>
            <p:custDataLst>
              <p:tags r:id="rId2"/>
            </p:custDataLst>
          </p:nvPr>
        </p:nvSpPr>
        <p:spPr/>
        <p:txBody>
          <a:bodyPr/>
          <a:lstStyle/>
          <a:p>
            <a:r>
              <a:rPr lang="en-US" altLang="zh-CN" sz="1600" dirty="0">
                <a:solidFill>
                  <a:schemeClr val="tx1">
                    <a:lumMod val="85000"/>
                    <a:lumOff val="15000"/>
                  </a:schemeClr>
                </a:solidFill>
              </a:rPr>
              <a:t>P=NP?</a:t>
            </a:r>
            <a:endParaRPr lang="en-US" altLang="zh-CN" sz="1600" dirty="0">
              <a:solidFill>
                <a:schemeClr val="tx1">
                  <a:lumMod val="85000"/>
                  <a:lumOff val="15000"/>
                </a:schemeClr>
              </a:solidFill>
            </a:endParaRPr>
          </a:p>
        </p:txBody>
      </p:sp>
      <p:sp>
        <p:nvSpPr>
          <p:cNvPr id="5" name="文本框 4"/>
          <p:cNvSpPr txBox="1"/>
          <p:nvPr>
            <p:custDataLst>
              <p:tags r:id="rId3"/>
            </p:custDataLst>
          </p:nvPr>
        </p:nvSpPr>
        <p:spPr>
          <a:xfrm>
            <a:off x="746760" y="4599940"/>
            <a:ext cx="3695700" cy="1807210"/>
          </a:xfrm>
          <a:prstGeom prst="rect">
            <a:avLst/>
          </a:prstGeom>
          <a:noFill/>
          <a:ln>
            <a:noFill/>
          </a:ln>
          <a:effectLst/>
        </p:spPr>
        <p:txBody>
          <a:bodyPr wrap="square" rtlCol="0" anchor="t" anchorCtr="0">
            <a:noAutofit/>
          </a:bodyPr>
          <a:lstStyle/>
          <a:p>
            <a:pPr algn="l"/>
            <a:r>
              <a:rPr lang="en-US" altLang="zh-CN" sz="11500" b="1" dirty="0">
                <a:ln w="12700">
                  <a:solidFill>
                    <a:sysClr val="windowText" lastClr="000000"/>
                  </a:solidFill>
                </a:ln>
                <a:noFill/>
                <a:uFillTx/>
                <a:latin typeface="Caros Heavy" panose="020B0903030302020204" charset="0"/>
                <a:cs typeface="Caros Heavy" panose="020B0903030302020204" charset="0"/>
                <a:sym typeface="+mn-ea"/>
              </a:rPr>
              <a:t>#03</a:t>
            </a:r>
            <a:endParaRPr lang="en-US" altLang="zh-CN" sz="11500" b="1" dirty="0">
              <a:ln w="12700">
                <a:solidFill>
                  <a:sysClr val="windowText" lastClr="000000"/>
                </a:solidFill>
              </a:ln>
              <a:noFill/>
              <a:uFillTx/>
              <a:latin typeface="Caros Heavy" panose="020B0903030302020204" charset="0"/>
              <a:cs typeface="Caros Heavy" panose="020B0903030302020204" charset="0"/>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P</a:t>
            </a:r>
            <a:r>
              <a:rPr lang="zh-CN" altLang="en-US" b="1" dirty="0">
                <a:solidFill>
                  <a:srgbClr val="000000">
                    <a:lumMod val="65000"/>
                    <a:lumOff val="35000"/>
                  </a:srgbClr>
                </a:solidFill>
                <a:latin typeface="Arial" panose="020B0604020202020204" pitchFamily="34" charset="0"/>
                <a:ea typeface="微软雅黑" panose="020B0503020204020204" charset="-122"/>
              </a:rPr>
              <a:t>类</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多项式时间可解的判定问题即为</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类</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问题。</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若</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且</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，则</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∈P</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NP</a:t>
            </a:r>
            <a:r>
              <a:rPr lang="zh-CN" altLang="en-US" b="1" dirty="0">
                <a:solidFill>
                  <a:srgbClr val="000000">
                    <a:lumMod val="65000"/>
                    <a:lumOff val="35000"/>
                  </a:srgbClr>
                </a:solidFill>
                <a:latin typeface="Arial" panose="020B0604020202020204" pitchFamily="34" charset="0"/>
                <a:ea typeface="微软雅黑" panose="020B0503020204020204" charset="-122"/>
              </a:rPr>
              <a:t>类</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对于一个可验证的判定问题，若任意实例都可以在被某个算法在多项式时间内被</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正确验证为真或</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假，则其为</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NP</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类</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问题，此算法即为该问题的多项式时间验证算法。</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这要求存在一个规模不超过实例规模多项式级别的证据，将其与对应实例传入该判定算法，仅当对应实例为真时，判定算法才输出为真。</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显然</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P</a:t>
            </a:r>
            <a:r>
              <a:rPr lang="en-US" altLang="zh-CN" sz="1600" spc="150" dirty="0">
                <a:solidFill>
                  <a:srgbClr val="000000">
                    <a:lumMod val="65000"/>
                    <a:lumOff val="35000"/>
                  </a:srgbClr>
                </a:solidFill>
                <a:latin typeface="微软雅黑" panose="020B0503020204020204" charset="-122"/>
                <a:ea typeface="微软雅黑" panose="020B0503020204020204" charset="-122"/>
              </a:rPr>
              <a:t>⊆NP</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pPr algn="ctr"/>
            <a:br>
              <a:rPr lang="en-US" altLang="zh-CN" sz="4800" dirty="0"/>
            </a:br>
            <a:br>
              <a:rPr lang="en-US" altLang="zh-CN" sz="4800" dirty="0"/>
            </a:br>
            <a:br>
              <a:rPr lang="en-US" altLang="zh-CN" sz="4800" dirty="0"/>
            </a:br>
            <a:r>
              <a:rPr lang="en-US" altLang="zh-CN" sz="4800" dirty="0"/>
              <a:t>P=NP?</a:t>
            </a:r>
            <a:endParaRPr lang="en-US" altLang="zh-CN" sz="48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5400" b="1" dirty="0">
                <a:solidFill>
                  <a:schemeClr val="tx1">
                    <a:lumMod val="85000"/>
                    <a:lumOff val="15000"/>
                  </a:schemeClr>
                </a:solidFill>
                <a:sym typeface="+mn-ea"/>
              </a:rPr>
              <a:t>NP</a:t>
            </a:r>
            <a:r>
              <a:rPr lang="zh-CN" altLang="en-US" sz="5400" b="1" dirty="0">
                <a:solidFill>
                  <a:schemeClr val="tx1">
                    <a:lumMod val="85000"/>
                    <a:lumOff val="15000"/>
                  </a:schemeClr>
                </a:solidFill>
                <a:sym typeface="+mn-ea"/>
              </a:rPr>
              <a:t>完全性</a:t>
            </a:r>
            <a:r>
              <a:rPr lang="zh-CN" altLang="en-US" sz="5400" b="1" dirty="0">
                <a:solidFill>
                  <a:schemeClr val="tx1">
                    <a:lumMod val="85000"/>
                    <a:lumOff val="15000"/>
                  </a:schemeClr>
                </a:solidFill>
                <a:sym typeface="+mn-ea"/>
              </a:rPr>
              <a:t>问题</a:t>
            </a:r>
            <a:endParaRPr lang="zh-CN" altLang="en-US" sz="5400" b="1" dirty="0">
              <a:solidFill>
                <a:schemeClr val="tx1">
                  <a:lumMod val="85000"/>
                  <a:lumOff val="15000"/>
                </a:schemeClr>
              </a:solidFill>
              <a:sym typeface="+mn-ea"/>
            </a:endParaRPr>
          </a:p>
        </p:txBody>
      </p:sp>
      <p:sp>
        <p:nvSpPr>
          <p:cNvPr id="4" name="文本占位符 3"/>
          <p:cNvSpPr>
            <a:spLocks noGrp="1"/>
          </p:cNvSpPr>
          <p:nvPr>
            <p:ph type="body" sz="quarter" idx="13"/>
            <p:custDataLst>
              <p:tags r:id="rId2"/>
            </p:custDataLst>
          </p:nvPr>
        </p:nvSpPr>
        <p:spPr/>
        <p:txBody>
          <a:bodyPr/>
          <a:lstStyle/>
          <a:p>
            <a:r>
              <a:rPr lang="en-US" altLang="zh-CN" sz="1600" dirty="0">
                <a:solidFill>
                  <a:schemeClr val="tx1">
                    <a:lumMod val="85000"/>
                    <a:lumOff val="15000"/>
                  </a:schemeClr>
                </a:solidFill>
              </a:rPr>
              <a:t>NP-hard</a:t>
            </a:r>
            <a:r>
              <a:rPr lang="zh-CN" altLang="en-US" sz="1600" dirty="0">
                <a:solidFill>
                  <a:schemeClr val="tx1">
                    <a:lumMod val="85000"/>
                    <a:lumOff val="15000"/>
                  </a:schemeClr>
                </a:solidFill>
              </a:rPr>
              <a:t>与</a:t>
            </a:r>
            <a:r>
              <a:rPr lang="en-US" altLang="zh-CN" sz="1600" dirty="0">
                <a:solidFill>
                  <a:schemeClr val="tx1">
                    <a:lumMod val="85000"/>
                    <a:lumOff val="15000"/>
                  </a:schemeClr>
                </a:solidFill>
              </a:rPr>
              <a:t>NP-</a:t>
            </a:r>
            <a:r>
              <a:rPr lang="en-US" altLang="zh-CN" sz="1600" dirty="0">
                <a:solidFill>
                  <a:schemeClr val="tx1">
                    <a:lumMod val="85000"/>
                    <a:lumOff val="15000"/>
                  </a:schemeClr>
                </a:solidFill>
              </a:rPr>
              <a:t>complete</a:t>
            </a:r>
            <a:endParaRPr lang="en-US" altLang="zh-CN" sz="1600" dirty="0">
              <a:solidFill>
                <a:schemeClr val="tx1">
                  <a:lumMod val="85000"/>
                  <a:lumOff val="15000"/>
                </a:schemeClr>
              </a:solidFill>
            </a:endParaRPr>
          </a:p>
        </p:txBody>
      </p:sp>
      <p:sp>
        <p:nvSpPr>
          <p:cNvPr id="5" name="文本框 4"/>
          <p:cNvSpPr txBox="1"/>
          <p:nvPr>
            <p:custDataLst>
              <p:tags r:id="rId3"/>
            </p:custDataLst>
          </p:nvPr>
        </p:nvSpPr>
        <p:spPr>
          <a:xfrm>
            <a:off x="746760" y="4599940"/>
            <a:ext cx="3695700" cy="1807210"/>
          </a:xfrm>
          <a:prstGeom prst="rect">
            <a:avLst/>
          </a:prstGeom>
          <a:noFill/>
          <a:ln>
            <a:noFill/>
          </a:ln>
          <a:effectLst/>
        </p:spPr>
        <p:txBody>
          <a:bodyPr wrap="square" rtlCol="0" anchor="t" anchorCtr="0">
            <a:noAutofit/>
          </a:bodyPr>
          <a:lstStyle/>
          <a:p>
            <a:pPr algn="l"/>
            <a:r>
              <a:rPr lang="en-US" altLang="zh-CN" sz="11500" b="1" dirty="0">
                <a:ln w="12700">
                  <a:solidFill>
                    <a:sysClr val="windowText" lastClr="000000"/>
                  </a:solidFill>
                </a:ln>
                <a:noFill/>
                <a:uFillTx/>
                <a:latin typeface="Caros Heavy" panose="020B0903030302020204" charset="0"/>
                <a:cs typeface="Caros Heavy" panose="020B0903030302020204" charset="0"/>
                <a:sym typeface="+mn-ea"/>
              </a:rPr>
              <a:t>#04</a:t>
            </a:r>
            <a:endParaRPr lang="en-US" altLang="zh-CN" sz="11500" b="1" dirty="0">
              <a:ln w="12700">
                <a:solidFill>
                  <a:sysClr val="windowText" lastClr="000000"/>
                </a:solidFill>
              </a:ln>
              <a:noFill/>
              <a:uFillTx/>
              <a:latin typeface="Caros Heavy" panose="020B0903030302020204" charset="0"/>
              <a:cs typeface="Caros Heavy" panose="020B0903030302020204" charset="0"/>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NP-</a:t>
            </a:r>
            <a:r>
              <a:rPr lang="en-US" altLang="zh-CN" b="1" dirty="0">
                <a:solidFill>
                  <a:srgbClr val="000000">
                    <a:lumMod val="65000"/>
                    <a:lumOff val="35000"/>
                  </a:srgbClr>
                </a:solidFill>
                <a:latin typeface="Arial" panose="020B0604020202020204" pitchFamily="34" charset="0"/>
                <a:ea typeface="微软雅黑" panose="020B0503020204020204" charset="-122"/>
              </a:rPr>
              <a:t>hard:</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对于问题</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，若所有</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Π’∈NP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，均满足</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p</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，则称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为</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NP-hard</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显然，若</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且</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∈NP-hard</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，则</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∈NP-hard</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NP-</a:t>
            </a:r>
            <a:r>
              <a:rPr lang="en-US" altLang="zh-CN" b="1" dirty="0">
                <a:solidFill>
                  <a:srgbClr val="000000">
                    <a:lumMod val="65000"/>
                    <a:lumOff val="35000"/>
                  </a:srgbClr>
                </a:solidFill>
                <a:latin typeface="Arial" panose="020B0604020202020204" pitchFamily="34" charset="0"/>
                <a:ea typeface="微软雅黑" panose="020B0503020204020204" charset="-122"/>
              </a:rPr>
              <a:t>complete:</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若问题</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Π</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既满足</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Π∈NP</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又满足</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Π∈NP-hard</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，则称其为</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NP-complete</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若</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p</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且</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1</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∈NP-complete</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∈NP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，则</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2</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∈NP-complete</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252855" y="1856105"/>
            <a:ext cx="9243695" cy="332041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几个</a:t>
            </a:r>
            <a:r>
              <a:rPr lang="en-US" altLang="zh-CN" b="1" dirty="0">
                <a:solidFill>
                  <a:srgbClr val="000000">
                    <a:lumMod val="65000"/>
                    <a:lumOff val="35000"/>
                  </a:srgbClr>
                </a:solidFill>
                <a:latin typeface="Arial" panose="020B0604020202020204" pitchFamily="34" charset="0"/>
                <a:ea typeface="微软雅黑" panose="020B0503020204020204" charset="-122"/>
              </a:rPr>
              <a:t>NP-complete</a:t>
            </a:r>
            <a:r>
              <a:rPr lang="zh-CN" altLang="en-US" b="1" dirty="0">
                <a:solidFill>
                  <a:srgbClr val="000000">
                    <a:lumMod val="65000"/>
                    <a:lumOff val="35000"/>
                  </a:srgbClr>
                </a:solidFill>
                <a:latin typeface="Arial" panose="020B0604020202020204" pitchFamily="34" charset="0"/>
                <a:ea typeface="微软雅黑" panose="020B0503020204020204" charset="-122"/>
              </a:rPr>
              <a:t>问题</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SAT</a:t>
            </a: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恰好覆盖</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3SAT		</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最大可满足</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性</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子集和</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VC	</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有向</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HC			</a:t>
            </a: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双机调度</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0-1</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背包</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独立集</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HC				</a:t>
            </a: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388620" lvl="1" indent="0" algn="ctr" fontAlgn="ctr">
              <a:lnSpc>
                <a:spcPct val="130000"/>
              </a:lnSpc>
              <a:buFont typeface="Wingdings" panose="05000000000000000000" pitchFamily="2" charset="2"/>
              <a:buNone/>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装箱</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ILP		</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团</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a:t>
            </a: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cxnSp>
        <p:nvCxnSpPr>
          <p:cNvPr id="11" name="直接连接符 10"/>
          <p:cNvCxnSpPr/>
          <p:nvPr/>
        </p:nvCxnSpPr>
        <p:spPr>
          <a:xfrm flipH="1">
            <a:off x="3952240" y="2541905"/>
            <a:ext cx="1946275"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55995" y="2535555"/>
            <a:ext cx="635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80150" y="2532380"/>
            <a:ext cx="1943735" cy="34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81705" y="3210560"/>
            <a:ext cx="208280" cy="30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544820" y="3155950"/>
            <a:ext cx="285750" cy="338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20765" y="3177540"/>
            <a:ext cx="572770" cy="326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581275" y="3816350"/>
            <a:ext cx="667385" cy="3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524250" y="3808730"/>
            <a:ext cx="464185" cy="326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554980" y="3801745"/>
            <a:ext cx="6985" cy="369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519545" y="3837940"/>
            <a:ext cx="0" cy="31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71090" y="4490720"/>
            <a:ext cx="0"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785235" y="4432300"/>
            <a:ext cx="0" cy="334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576570" y="4432300"/>
            <a:ext cx="0" cy="3702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pPr algn="l"/>
            <a:br>
              <a:rPr sz="2800" b="0" dirty="0"/>
            </a:br>
            <a:br>
              <a:rPr sz="2800" b="0" dirty="0"/>
            </a:br>
            <a:r>
              <a:rPr sz="2800" b="0" dirty="0"/>
              <a:t>显然，任意两个</a:t>
            </a:r>
            <a:r>
              <a:rPr lang="en-US" altLang="zh-CN" sz="2800" b="0" dirty="0"/>
              <a:t>NP-complete</a:t>
            </a:r>
            <a:r>
              <a:rPr sz="2800" b="0" dirty="0"/>
              <a:t>问题都是互相可多项式时间变换的。</a:t>
            </a:r>
            <a:br>
              <a:rPr sz="2800" b="0" dirty="0"/>
            </a:br>
            <a:br>
              <a:rPr sz="2800" b="0" dirty="0"/>
            </a:br>
            <a:br>
              <a:rPr sz="2800" b="0" dirty="0"/>
            </a:br>
            <a:r>
              <a:rPr sz="2800" b="0" dirty="0"/>
              <a:t>因此，若能证明任何一个</a:t>
            </a:r>
            <a:r>
              <a:rPr lang="en-US" altLang="zh-CN" sz="2800" b="0" dirty="0"/>
              <a:t>NP-complete</a:t>
            </a:r>
            <a:r>
              <a:rPr sz="2800" b="0" dirty="0"/>
              <a:t>问题也是</a:t>
            </a:r>
            <a:r>
              <a:rPr lang="en-US" altLang="zh-CN" sz="2800" b="0" dirty="0"/>
              <a:t>P</a:t>
            </a:r>
            <a:r>
              <a:rPr sz="2800" b="0" dirty="0"/>
              <a:t>问题，即可证明</a:t>
            </a:r>
            <a:r>
              <a:rPr lang="en-US" altLang="zh-CN" sz="2800" b="0" dirty="0"/>
              <a:t>P=NP</a:t>
            </a:r>
            <a:r>
              <a:rPr sz="2800" b="0" dirty="0"/>
              <a:t>。</a:t>
            </a:r>
            <a:endParaRPr sz="2800" b="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7082790" y="1059815"/>
            <a:ext cx="4252595" cy="4650740"/>
          </a:xfrm>
        </p:spPr>
        <p:txBody>
          <a:bodyPr/>
          <a:lstStyle/>
          <a:p>
            <a:pPr algn="l"/>
            <a:r>
              <a:rPr lang="zh-CN" altLang="en-US" sz="11500" dirty="0"/>
              <a:t>感谢观看</a:t>
            </a:r>
            <a:endParaRPr lang="zh-CN" altLang="en-US" sz="11500" dirty="0"/>
          </a:p>
        </p:txBody>
      </p:sp>
      <p:sp>
        <p:nvSpPr>
          <p:cNvPr id="3" name="文本占位符 2"/>
          <p:cNvSpPr>
            <a:spLocks noGrp="1"/>
          </p:cNvSpPr>
          <p:nvPr>
            <p:ph type="body" sz="quarter" idx="13"/>
            <p:custDataLst>
              <p:tags r:id="rId2"/>
            </p:custDataLst>
          </p:nvPr>
        </p:nvSpPr>
        <p:spPr/>
        <p:txBody>
          <a:bodyPr>
            <a:normAutofit lnSpcReduction="10000"/>
          </a:bodyPr>
          <a:lstStyle/>
          <a:p>
            <a:r>
              <a:rPr lang="en-US" altLang="zh-CN" dirty="0"/>
              <a:t>2300012910 </a:t>
            </a:r>
            <a:r>
              <a:rPr lang="zh-CN" altLang="en-US" dirty="0"/>
              <a:t>王子睿</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wps\Desktop\22222_画板 1 副本 4.png22222_画板 1 副本 4"/>
          <p:cNvPicPr>
            <a:picLocks noChangeAspect="1"/>
          </p:cNvPicPr>
          <p:nvPr>
            <p:custDataLst>
              <p:tags r:id="rId1"/>
            </p:custDataLst>
          </p:nvPr>
        </p:nvPicPr>
        <p:blipFill rotWithShape="1">
          <a:blip r:embed="rId2" cstate="email"/>
          <a:srcRect r="51812"/>
          <a:stretch>
            <a:fillRect/>
          </a:stretch>
        </p:blipFill>
        <p:spPr>
          <a:xfrm>
            <a:off x="0" y="-1"/>
            <a:ext cx="5875020" cy="6858001"/>
          </a:xfrm>
          <a:prstGeom prst="rect">
            <a:avLst/>
          </a:prstGeom>
        </p:spPr>
      </p:pic>
      <p:sp>
        <p:nvSpPr>
          <p:cNvPr id="6" name="弧形 5"/>
          <p:cNvSpPr/>
          <p:nvPr>
            <p:custDataLst>
              <p:tags r:id="rId3"/>
            </p:custDataLst>
          </p:nvPr>
        </p:nvSpPr>
        <p:spPr>
          <a:xfrm rot="8100000">
            <a:off x="1171575" y="3367405"/>
            <a:ext cx="2747010" cy="1261745"/>
          </a:xfrm>
          <a:prstGeom prst="arc">
            <a:avLst>
              <a:gd name="adj1" fmla="val 9693701"/>
              <a:gd name="adj2" fmla="val 589511"/>
            </a:avLst>
          </a:prstGeom>
          <a:ln w="22225" cap="rnd">
            <a:solidFill>
              <a:schemeClr val="tx1">
                <a:lumMod val="85000"/>
                <a:lumOff val="15000"/>
                <a:alpha val="87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任意多边形 2"/>
          <p:cNvSpPr/>
          <p:nvPr>
            <p:custDataLst>
              <p:tags r:id="rId4"/>
            </p:custDataLst>
          </p:nvPr>
        </p:nvSpPr>
        <p:spPr>
          <a:xfrm rot="2400000" flipH="1">
            <a:off x="3032760" y="4304665"/>
            <a:ext cx="1334770" cy="473710"/>
          </a:xfrm>
          <a:custGeom>
            <a:avLst/>
            <a:gdLst>
              <a:gd name="adj1" fmla="val 50000"/>
              <a:gd name="adj2" fmla="val 50000"/>
              <a:gd name="a1" fmla="pin 0 adj1 50000"/>
              <a:gd name="a2" fmla="pin 0 adj2 50000"/>
              <a:gd name="x1" fmla="*/ ss a1 100000"/>
              <a:gd name="y1" fmla="+- b 0 x1"/>
              <a:gd name="a" fmla="*/ ss a2 100000"/>
              <a:gd name="x2" fmla="+- r 0 a"/>
              <a:gd name="y2" fmla="+- b 0 a"/>
              <a:gd name="dx1" fmla="*/ x1 29289 100000"/>
              <a:gd name="dx2" fmla="*/ a 29289 100000"/>
              <a:gd name="d" fmla="+- dx1 0 dx2"/>
              <a:gd name="dx" fmla="?: d dx1 dx2"/>
              <a:gd name="ir" fmla="+- r 0 dx"/>
              <a:gd name="ib" fmla="+- b 0 dx"/>
            </a:gdLst>
            <a:ahLst/>
            <a:cxnLst>
              <a:cxn ang="0">
                <a:pos x="r" y="vc"/>
              </a:cxn>
              <a:cxn ang="cd4">
                <a:pos x="hc" y="b"/>
              </a:cxn>
              <a:cxn ang="cd2">
                <a:pos x="l" y="vc"/>
              </a:cxn>
              <a:cxn ang="3">
                <a:pos x="hc" y="t"/>
              </a:cxn>
            </a:cxnLst>
            <a:rect l="l" t="t" r="r" b="b"/>
            <a:pathLst>
              <a:path w="2102" h="746">
                <a:moveTo>
                  <a:pt x="1842" y="286"/>
                </a:moveTo>
                <a:cubicBezTo>
                  <a:pt x="1794" y="286"/>
                  <a:pt x="1755" y="325"/>
                  <a:pt x="1755" y="373"/>
                </a:cubicBezTo>
                <a:cubicBezTo>
                  <a:pt x="1755" y="421"/>
                  <a:pt x="1794" y="460"/>
                  <a:pt x="1842" y="460"/>
                </a:cubicBezTo>
                <a:cubicBezTo>
                  <a:pt x="1890" y="460"/>
                  <a:pt x="1929" y="421"/>
                  <a:pt x="1929" y="373"/>
                </a:cubicBezTo>
                <a:cubicBezTo>
                  <a:pt x="1929" y="325"/>
                  <a:pt x="1890" y="286"/>
                  <a:pt x="1842" y="286"/>
                </a:cubicBezTo>
                <a:close/>
                <a:moveTo>
                  <a:pt x="373" y="0"/>
                </a:moveTo>
                <a:lnTo>
                  <a:pt x="1729" y="0"/>
                </a:lnTo>
                <a:cubicBezTo>
                  <a:pt x="1935" y="0"/>
                  <a:pt x="2102" y="167"/>
                  <a:pt x="2102" y="373"/>
                </a:cubicBezTo>
                <a:cubicBezTo>
                  <a:pt x="2102" y="579"/>
                  <a:pt x="1935" y="746"/>
                  <a:pt x="1729" y="746"/>
                </a:cubicBezTo>
                <a:lnTo>
                  <a:pt x="373" y="746"/>
                </a:lnTo>
                <a:cubicBezTo>
                  <a:pt x="167" y="746"/>
                  <a:pt x="0" y="579"/>
                  <a:pt x="0" y="373"/>
                </a:cubicBezTo>
                <a:cubicBezTo>
                  <a:pt x="0" y="167"/>
                  <a:pt x="167" y="0"/>
                  <a:pt x="37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bg1"/>
                </a:solidFill>
                <a:latin typeface="Arial Black" panose="020B0A04020102020204" charset="0"/>
                <a:cs typeface="Arial Black" panose="020B0A04020102020204" charset="0"/>
              </a:rPr>
              <a:t> #2023</a:t>
            </a:r>
            <a:endParaRPr lang="en-US" altLang="zh-CN" b="1" dirty="0">
              <a:solidFill>
                <a:schemeClr val="bg1"/>
              </a:solidFill>
              <a:latin typeface="Arial Black" panose="020B0A04020102020204" charset="0"/>
              <a:cs typeface="Arial Black" panose="020B0A04020102020204" charset="0"/>
            </a:endParaRPr>
          </a:p>
        </p:txBody>
      </p:sp>
      <p:sp>
        <p:nvSpPr>
          <p:cNvPr id="8" name="文本框 7"/>
          <p:cNvSpPr txBox="1"/>
          <p:nvPr>
            <p:custDataLst>
              <p:tags r:id="rId5"/>
            </p:custDataLst>
          </p:nvPr>
        </p:nvSpPr>
        <p:spPr>
          <a:xfrm>
            <a:off x="779841" y="865738"/>
            <a:ext cx="1918533" cy="922020"/>
          </a:xfrm>
          <a:prstGeom prst="rect">
            <a:avLst/>
          </a:prstGeom>
          <a:noFill/>
        </p:spPr>
        <p:txBody>
          <a:bodyPr wrap="square" lIns="0" rtlCol="0">
            <a:spAutoFit/>
          </a:bodyPr>
          <a:lstStyle>
            <a:defPPr>
              <a:defRPr lang="zh-CN"/>
            </a:defPPr>
            <a:lvl1pPr>
              <a:defRPr sz="4400">
                <a:latin typeface="+mj-ea"/>
                <a:ea typeface="+mj-ea"/>
              </a:defRPr>
            </a:lvl1pPr>
          </a:lstStyle>
          <a:p>
            <a:pPr algn="l"/>
            <a:r>
              <a:rPr lang="zh-CN" altLang="en-US" sz="5400" b="1" dirty="0">
                <a:solidFill>
                  <a:schemeClr val="tx1">
                    <a:lumMod val="85000"/>
                    <a:lumOff val="15000"/>
                  </a:schemeClr>
                </a:solidFill>
                <a:latin typeface="微软雅黑" panose="020B0503020204020204" charset="-122"/>
                <a:ea typeface="微软雅黑" panose="020B0503020204020204" charset="-122"/>
              </a:rPr>
              <a:t>目录</a:t>
            </a:r>
            <a:endParaRPr lang="zh-CN" altLang="en-US" sz="5400" b="1" dirty="0">
              <a:solidFill>
                <a:schemeClr val="tx1">
                  <a:lumMod val="85000"/>
                  <a:lumOff val="15000"/>
                </a:schemeClr>
              </a:solidFill>
              <a:latin typeface="微软雅黑" panose="020B0503020204020204" charset="-122"/>
              <a:ea typeface="微软雅黑" panose="020B0503020204020204" charset="-122"/>
            </a:endParaRPr>
          </a:p>
        </p:txBody>
      </p:sp>
      <p:sp>
        <p:nvSpPr>
          <p:cNvPr id="9" name="文本框 8"/>
          <p:cNvSpPr txBox="1"/>
          <p:nvPr>
            <p:custDataLst>
              <p:tags r:id="rId6"/>
            </p:custDataLst>
          </p:nvPr>
        </p:nvSpPr>
        <p:spPr>
          <a:xfrm>
            <a:off x="779843" y="1853423"/>
            <a:ext cx="1918533" cy="460375"/>
          </a:xfrm>
          <a:prstGeom prst="rect">
            <a:avLst/>
          </a:prstGeom>
          <a:noFill/>
        </p:spPr>
        <p:txBody>
          <a:bodyPr wrap="square" lIns="0" rtlCol="0">
            <a:spAutoFit/>
          </a:bodyPr>
          <a:lstStyle/>
          <a:p>
            <a:pPr algn="l"/>
            <a:r>
              <a:rPr lang="en-US" altLang="zh-CN" sz="2400" b="1" dirty="0">
                <a:solidFill>
                  <a:schemeClr val="tx1">
                    <a:lumMod val="85000"/>
                    <a:lumOff val="15000"/>
                  </a:schemeClr>
                </a:solidFill>
                <a:latin typeface="Bahnschrift" panose="020B0502040204020203" charset="0"/>
                <a:cs typeface="Bahnschrift" panose="020B0502040204020203" charset="0"/>
              </a:rPr>
              <a:t>CONTENTS.</a:t>
            </a:r>
            <a:endParaRPr lang="en-US" altLang="zh-CN" sz="2400" b="1" dirty="0">
              <a:solidFill>
                <a:schemeClr val="tx1">
                  <a:lumMod val="85000"/>
                  <a:lumOff val="15000"/>
                </a:schemeClr>
              </a:solidFill>
              <a:latin typeface="Bahnschrift" panose="020B0502040204020203" charset="0"/>
              <a:cs typeface="Bahnschrift" panose="020B0502040204020203" charset="0"/>
            </a:endParaRPr>
          </a:p>
        </p:txBody>
      </p:sp>
      <p:sp>
        <p:nvSpPr>
          <p:cNvPr id="10" name="矩形: 圆角 2"/>
          <p:cNvSpPr/>
          <p:nvPr>
            <p:custDataLst>
              <p:tags r:id="rId7"/>
            </p:custDataLst>
          </p:nvPr>
        </p:nvSpPr>
        <p:spPr>
          <a:xfrm>
            <a:off x="6173470" y="979805"/>
            <a:ext cx="4758690" cy="753110"/>
          </a:xfrm>
          <a:prstGeom prst="roundRect">
            <a:avLst>
              <a:gd name="adj" fmla="val 16694"/>
            </a:avLst>
          </a:prstGeom>
          <a:solidFill>
            <a:schemeClr val="bg1"/>
          </a:solidFill>
          <a:ln>
            <a:noFill/>
          </a:ln>
          <a:effectLst>
            <a:outerShdw blurRad="203200" dist="50800" dir="2700000" algn="tl" rotWithShape="0">
              <a:srgbClr val="6DECB7">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8"/>
            </p:custDataLst>
          </p:nvPr>
        </p:nvSpPr>
        <p:spPr>
          <a:xfrm>
            <a:off x="7620635" y="1040130"/>
            <a:ext cx="3234690" cy="631825"/>
          </a:xfrm>
          <a:prstGeom prst="rect">
            <a:avLst/>
          </a:prstGeom>
          <a:noFill/>
        </p:spPr>
        <p:txBody>
          <a:bodyPr wrap="square" rtlCol="0" anchor="ctr" anchorCtr="0">
            <a:normAutofit/>
          </a:bodyPr>
          <a:lstStyle/>
          <a:p>
            <a:pPr algn="l">
              <a:lnSpc>
                <a:spcPct val="100000"/>
              </a:lnSpc>
            </a:pPr>
            <a:r>
              <a:rPr lang="zh-CN" altLang="en-US" sz="2400" b="1" dirty="0">
                <a:solidFill>
                  <a:schemeClr val="tx1"/>
                </a:solidFill>
                <a:sym typeface="+mn-ea"/>
              </a:rPr>
              <a:t>判定问题</a:t>
            </a:r>
            <a:endParaRPr lang="zh-CN" altLang="en-US" sz="2400" b="1" dirty="0">
              <a:solidFill>
                <a:schemeClr val="tx1"/>
              </a:solidFill>
              <a:sym typeface="+mn-ea"/>
            </a:endParaRPr>
          </a:p>
        </p:txBody>
      </p:sp>
      <p:sp>
        <p:nvSpPr>
          <p:cNvPr id="12" name="矩形 11"/>
          <p:cNvSpPr/>
          <p:nvPr>
            <p:custDataLst>
              <p:tags r:id="rId9"/>
            </p:custDataLst>
          </p:nvPr>
        </p:nvSpPr>
        <p:spPr>
          <a:xfrm>
            <a:off x="6358890" y="903605"/>
            <a:ext cx="854075" cy="651510"/>
          </a:xfrm>
          <a:prstGeom prst="rect">
            <a:avLst/>
          </a:prstGeom>
          <a:solidFill>
            <a:srgbClr val="6DE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10"/>
            </p:custDataLst>
          </p:nvPr>
        </p:nvSpPr>
        <p:spPr>
          <a:xfrm>
            <a:off x="6487795" y="1020445"/>
            <a:ext cx="595630" cy="461010"/>
          </a:xfrm>
          <a:prstGeom prst="rect">
            <a:avLst/>
          </a:prstGeom>
          <a:noFill/>
        </p:spPr>
        <p:txBody>
          <a:bodyPr wrap="square" rtlCol="0" anchor="ctr" anchorCtr="0">
            <a:normAutofit fontScale="70000"/>
          </a:bodyPr>
          <a:lstStyle/>
          <a:p>
            <a:pPr algn="ctr">
              <a:lnSpc>
                <a:spcPct val="100000"/>
              </a:lnSpc>
            </a:pPr>
            <a:r>
              <a:rPr lang="en-US" altLang="zh-CN" sz="3200" b="1">
                <a:solidFill>
                  <a:schemeClr val="tx1">
                    <a:lumMod val="85000"/>
                    <a:lumOff val="15000"/>
                  </a:schemeClr>
                </a:solidFill>
                <a:latin typeface="Bahnschrift" panose="020B0502040204020203" charset="0"/>
                <a:cs typeface="Bahnschrift" panose="020B0502040204020203" charset="0"/>
                <a:sym typeface="+mn-ea"/>
              </a:rPr>
              <a:t>01</a:t>
            </a:r>
            <a:endParaRPr lang="en-US" altLang="zh-CN" sz="3200" b="1">
              <a:solidFill>
                <a:schemeClr val="tx1">
                  <a:lumMod val="85000"/>
                  <a:lumOff val="15000"/>
                </a:schemeClr>
              </a:solidFill>
              <a:latin typeface="Bahnschrift" panose="020B0502040204020203" charset="0"/>
              <a:cs typeface="Bahnschrift" panose="020B0502040204020203" charset="0"/>
              <a:sym typeface="+mn-ea"/>
            </a:endParaRPr>
          </a:p>
        </p:txBody>
      </p:sp>
      <p:sp>
        <p:nvSpPr>
          <p:cNvPr id="14" name="直角三角形 13"/>
          <p:cNvSpPr/>
          <p:nvPr>
            <p:custDataLst>
              <p:tags r:id="rId11"/>
            </p:custDataLst>
          </p:nvPr>
        </p:nvSpPr>
        <p:spPr>
          <a:xfrm>
            <a:off x="7212965" y="903605"/>
            <a:ext cx="76200" cy="76200"/>
          </a:xfrm>
          <a:prstGeom prst="rtTriangle">
            <a:avLst/>
          </a:prstGeom>
          <a:solidFill>
            <a:srgbClr val="179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2"/>
          <p:cNvSpPr/>
          <p:nvPr>
            <p:custDataLst>
              <p:tags r:id="rId12"/>
            </p:custDataLst>
          </p:nvPr>
        </p:nvSpPr>
        <p:spPr>
          <a:xfrm>
            <a:off x="6173470" y="2393950"/>
            <a:ext cx="4758690" cy="753110"/>
          </a:xfrm>
          <a:prstGeom prst="roundRect">
            <a:avLst>
              <a:gd name="adj" fmla="val 16694"/>
            </a:avLst>
          </a:prstGeom>
          <a:solidFill>
            <a:schemeClr val="bg1"/>
          </a:solidFill>
          <a:ln>
            <a:noFill/>
          </a:ln>
          <a:effectLst>
            <a:outerShdw blurRad="203200" dist="50800" dir="2700000" algn="tl" rotWithShape="0">
              <a:srgbClr val="6DECB7">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3"/>
            </p:custDataLst>
          </p:nvPr>
        </p:nvSpPr>
        <p:spPr>
          <a:xfrm>
            <a:off x="7620635" y="2454910"/>
            <a:ext cx="3234690" cy="631825"/>
          </a:xfrm>
          <a:prstGeom prst="rect">
            <a:avLst/>
          </a:prstGeom>
          <a:noFill/>
        </p:spPr>
        <p:txBody>
          <a:bodyPr wrap="square" rtlCol="0" anchor="ctr" anchorCtr="0">
            <a:normAutofit/>
          </a:bodyPr>
          <a:lstStyle/>
          <a:p>
            <a:pPr algn="l">
              <a:lnSpc>
                <a:spcPct val="100000"/>
              </a:lnSpc>
            </a:pPr>
            <a:r>
              <a:rPr lang="zh-CN" altLang="en-US" sz="2400" b="1" dirty="0">
                <a:solidFill>
                  <a:schemeClr val="tx1"/>
                </a:solidFill>
                <a:sym typeface="+mn-ea"/>
              </a:rPr>
              <a:t>多项式</a:t>
            </a:r>
            <a:r>
              <a:rPr lang="zh-CN" altLang="en-US" sz="2400" b="1" dirty="0">
                <a:solidFill>
                  <a:schemeClr val="tx1"/>
                </a:solidFill>
                <a:sym typeface="+mn-ea"/>
              </a:rPr>
              <a:t>时间变换</a:t>
            </a:r>
            <a:endParaRPr lang="zh-CN" altLang="en-US" sz="2400" b="1" dirty="0">
              <a:solidFill>
                <a:schemeClr val="tx1"/>
              </a:solidFill>
              <a:sym typeface="+mn-ea"/>
            </a:endParaRPr>
          </a:p>
        </p:txBody>
      </p:sp>
      <p:sp>
        <p:nvSpPr>
          <p:cNvPr id="17" name="矩形 16"/>
          <p:cNvSpPr/>
          <p:nvPr>
            <p:custDataLst>
              <p:tags r:id="rId14"/>
            </p:custDataLst>
          </p:nvPr>
        </p:nvSpPr>
        <p:spPr>
          <a:xfrm>
            <a:off x="6358890" y="2317750"/>
            <a:ext cx="854075" cy="651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15"/>
            </p:custDataLst>
          </p:nvPr>
        </p:nvSpPr>
        <p:spPr>
          <a:xfrm>
            <a:off x="6445250" y="2434590"/>
            <a:ext cx="680720" cy="461010"/>
          </a:xfrm>
          <a:prstGeom prst="rect">
            <a:avLst/>
          </a:prstGeom>
          <a:noFill/>
        </p:spPr>
        <p:txBody>
          <a:bodyPr wrap="square" rtlCol="0" anchor="ctr" anchorCtr="0">
            <a:normAutofit fontScale="70000"/>
          </a:bodyPr>
          <a:lstStyle/>
          <a:p>
            <a:pPr algn="ctr">
              <a:lnSpc>
                <a:spcPct val="100000"/>
              </a:lnSpc>
            </a:pPr>
            <a:r>
              <a:rPr lang="en-US" altLang="zh-CN" sz="3200" b="1">
                <a:solidFill>
                  <a:schemeClr val="tx1">
                    <a:lumMod val="85000"/>
                    <a:lumOff val="15000"/>
                  </a:schemeClr>
                </a:solidFill>
                <a:latin typeface="Bahnschrift" panose="020B0502040204020203" charset="0"/>
                <a:cs typeface="Bahnschrift" panose="020B0502040204020203" charset="0"/>
                <a:sym typeface="+mn-ea"/>
              </a:rPr>
              <a:t>02</a:t>
            </a:r>
            <a:endParaRPr lang="en-US" altLang="zh-CN" sz="3200" b="1">
              <a:solidFill>
                <a:schemeClr val="tx1">
                  <a:lumMod val="85000"/>
                  <a:lumOff val="15000"/>
                </a:schemeClr>
              </a:solidFill>
              <a:latin typeface="Bahnschrift" panose="020B0502040204020203" charset="0"/>
              <a:cs typeface="Bahnschrift" panose="020B0502040204020203" charset="0"/>
              <a:sym typeface="+mn-ea"/>
            </a:endParaRPr>
          </a:p>
        </p:txBody>
      </p:sp>
      <p:sp>
        <p:nvSpPr>
          <p:cNvPr id="19" name="直角三角形 18"/>
          <p:cNvSpPr/>
          <p:nvPr>
            <p:custDataLst>
              <p:tags r:id="rId16"/>
            </p:custDataLst>
          </p:nvPr>
        </p:nvSpPr>
        <p:spPr>
          <a:xfrm>
            <a:off x="7212965" y="2317750"/>
            <a:ext cx="76200" cy="76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2"/>
          <p:cNvSpPr/>
          <p:nvPr>
            <p:custDataLst>
              <p:tags r:id="rId17"/>
            </p:custDataLst>
          </p:nvPr>
        </p:nvSpPr>
        <p:spPr>
          <a:xfrm>
            <a:off x="6173470" y="3808095"/>
            <a:ext cx="4758690" cy="753110"/>
          </a:xfrm>
          <a:prstGeom prst="roundRect">
            <a:avLst>
              <a:gd name="adj" fmla="val 16694"/>
            </a:avLst>
          </a:prstGeom>
          <a:solidFill>
            <a:schemeClr val="bg1"/>
          </a:solidFill>
          <a:ln>
            <a:noFill/>
          </a:ln>
          <a:effectLst>
            <a:outerShdw blurRad="203200" dist="50800" dir="2700000" algn="tl" rotWithShape="0">
              <a:srgbClr val="6DECB7">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18"/>
            </p:custDataLst>
          </p:nvPr>
        </p:nvSpPr>
        <p:spPr>
          <a:xfrm>
            <a:off x="7620635" y="3869055"/>
            <a:ext cx="3234690" cy="631825"/>
          </a:xfrm>
          <a:prstGeom prst="rect">
            <a:avLst/>
          </a:prstGeom>
          <a:noFill/>
        </p:spPr>
        <p:txBody>
          <a:bodyPr wrap="square" rtlCol="0" anchor="ctr" anchorCtr="0">
            <a:normAutofit/>
          </a:bodyPr>
          <a:lstStyle/>
          <a:p>
            <a:pPr algn="l">
              <a:lnSpc>
                <a:spcPct val="100000"/>
              </a:lnSpc>
            </a:pPr>
            <a:r>
              <a:rPr lang="en-US" altLang="zh-CN" sz="2400" b="1" dirty="0">
                <a:solidFill>
                  <a:schemeClr val="tx1"/>
                </a:solidFill>
                <a:sym typeface="+mn-ea"/>
              </a:rPr>
              <a:t>P</a:t>
            </a:r>
            <a:r>
              <a:rPr lang="zh-CN" altLang="en-US" sz="2400" b="1" dirty="0">
                <a:solidFill>
                  <a:schemeClr val="tx1"/>
                </a:solidFill>
                <a:sym typeface="+mn-ea"/>
              </a:rPr>
              <a:t>类与</a:t>
            </a:r>
            <a:r>
              <a:rPr lang="en-US" altLang="zh-CN" sz="2400" b="1" dirty="0">
                <a:solidFill>
                  <a:schemeClr val="tx1"/>
                </a:solidFill>
                <a:sym typeface="+mn-ea"/>
              </a:rPr>
              <a:t>NP</a:t>
            </a:r>
            <a:r>
              <a:rPr lang="zh-CN" altLang="en-US" sz="2400" b="1" dirty="0">
                <a:solidFill>
                  <a:schemeClr val="tx1"/>
                </a:solidFill>
                <a:sym typeface="+mn-ea"/>
              </a:rPr>
              <a:t>类</a:t>
            </a:r>
            <a:endParaRPr lang="zh-CN" altLang="en-US" sz="2400" b="1" dirty="0">
              <a:solidFill>
                <a:schemeClr val="tx1"/>
              </a:solidFill>
              <a:sym typeface="+mn-ea"/>
            </a:endParaRPr>
          </a:p>
        </p:txBody>
      </p:sp>
      <p:sp>
        <p:nvSpPr>
          <p:cNvPr id="22" name="矩形 21"/>
          <p:cNvSpPr/>
          <p:nvPr>
            <p:custDataLst>
              <p:tags r:id="rId19"/>
            </p:custDataLst>
          </p:nvPr>
        </p:nvSpPr>
        <p:spPr>
          <a:xfrm>
            <a:off x="6358890" y="3731895"/>
            <a:ext cx="854075" cy="651510"/>
          </a:xfrm>
          <a:prstGeom prst="rect">
            <a:avLst/>
          </a:prstGeom>
          <a:solidFill>
            <a:srgbClr val="6DE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20"/>
            </p:custDataLst>
          </p:nvPr>
        </p:nvSpPr>
        <p:spPr>
          <a:xfrm>
            <a:off x="6445250" y="3848735"/>
            <a:ext cx="680720" cy="461010"/>
          </a:xfrm>
          <a:prstGeom prst="rect">
            <a:avLst/>
          </a:prstGeom>
          <a:noFill/>
        </p:spPr>
        <p:txBody>
          <a:bodyPr wrap="square" rtlCol="0" anchor="ctr" anchorCtr="0">
            <a:normAutofit fontScale="70000"/>
          </a:bodyPr>
          <a:lstStyle/>
          <a:p>
            <a:pPr algn="ctr">
              <a:lnSpc>
                <a:spcPct val="100000"/>
              </a:lnSpc>
            </a:pPr>
            <a:r>
              <a:rPr lang="en-US" altLang="zh-CN" sz="3200" b="1">
                <a:solidFill>
                  <a:schemeClr val="tx1">
                    <a:lumMod val="85000"/>
                    <a:lumOff val="15000"/>
                  </a:schemeClr>
                </a:solidFill>
                <a:latin typeface="Bahnschrift" panose="020B0502040204020203" charset="0"/>
                <a:cs typeface="Bahnschrift" panose="020B0502040204020203" charset="0"/>
                <a:sym typeface="+mn-ea"/>
              </a:rPr>
              <a:t>03</a:t>
            </a:r>
            <a:endParaRPr lang="en-US" altLang="zh-CN" sz="3200" b="1">
              <a:solidFill>
                <a:schemeClr val="tx1">
                  <a:lumMod val="85000"/>
                  <a:lumOff val="15000"/>
                </a:schemeClr>
              </a:solidFill>
              <a:latin typeface="Bahnschrift" panose="020B0502040204020203" charset="0"/>
              <a:cs typeface="Bahnschrift" panose="020B0502040204020203" charset="0"/>
              <a:sym typeface="+mn-ea"/>
            </a:endParaRPr>
          </a:p>
        </p:txBody>
      </p:sp>
      <p:sp>
        <p:nvSpPr>
          <p:cNvPr id="24" name="直角三角形 23"/>
          <p:cNvSpPr/>
          <p:nvPr>
            <p:custDataLst>
              <p:tags r:id="rId21"/>
            </p:custDataLst>
          </p:nvPr>
        </p:nvSpPr>
        <p:spPr>
          <a:xfrm>
            <a:off x="7212965" y="3731895"/>
            <a:ext cx="76200" cy="76200"/>
          </a:xfrm>
          <a:prstGeom prst="rtTriangle">
            <a:avLst/>
          </a:prstGeom>
          <a:solidFill>
            <a:srgbClr val="179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
          <p:cNvSpPr/>
          <p:nvPr>
            <p:custDataLst>
              <p:tags r:id="rId22"/>
            </p:custDataLst>
          </p:nvPr>
        </p:nvSpPr>
        <p:spPr>
          <a:xfrm>
            <a:off x="6173470" y="5222240"/>
            <a:ext cx="4758690" cy="753110"/>
          </a:xfrm>
          <a:prstGeom prst="roundRect">
            <a:avLst>
              <a:gd name="adj" fmla="val 16694"/>
            </a:avLst>
          </a:prstGeom>
          <a:solidFill>
            <a:schemeClr val="bg1"/>
          </a:solidFill>
          <a:ln>
            <a:noFill/>
          </a:ln>
          <a:effectLst>
            <a:outerShdw blurRad="203200" dist="50800" dir="2700000" algn="tl" rotWithShape="0">
              <a:srgbClr val="6DECB7">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23"/>
            </p:custDataLst>
          </p:nvPr>
        </p:nvSpPr>
        <p:spPr>
          <a:xfrm>
            <a:off x="7620635" y="5283200"/>
            <a:ext cx="3234690" cy="631825"/>
          </a:xfrm>
          <a:prstGeom prst="rect">
            <a:avLst/>
          </a:prstGeom>
          <a:noFill/>
        </p:spPr>
        <p:txBody>
          <a:bodyPr wrap="square" rtlCol="0" anchor="ctr" anchorCtr="0">
            <a:normAutofit/>
          </a:bodyPr>
          <a:lstStyle/>
          <a:p>
            <a:pPr algn="l">
              <a:lnSpc>
                <a:spcPct val="100000"/>
              </a:lnSpc>
            </a:pPr>
            <a:r>
              <a:rPr lang="en-US" altLang="zh-CN" sz="2400" b="1" dirty="0">
                <a:solidFill>
                  <a:schemeClr val="tx1"/>
                </a:solidFill>
                <a:sym typeface="+mn-ea"/>
              </a:rPr>
              <a:t>NP</a:t>
            </a:r>
            <a:r>
              <a:rPr lang="zh-CN" altLang="en-US" sz="2400" b="1" dirty="0">
                <a:solidFill>
                  <a:schemeClr val="tx1"/>
                </a:solidFill>
                <a:sym typeface="+mn-ea"/>
              </a:rPr>
              <a:t>完全性</a:t>
            </a:r>
            <a:r>
              <a:rPr lang="zh-CN" altLang="en-US" sz="2400" b="1" dirty="0">
                <a:solidFill>
                  <a:schemeClr val="tx1"/>
                </a:solidFill>
                <a:sym typeface="+mn-ea"/>
              </a:rPr>
              <a:t>问题</a:t>
            </a:r>
            <a:endParaRPr lang="zh-CN" altLang="en-US" sz="2400" b="1" dirty="0">
              <a:solidFill>
                <a:schemeClr val="tx1"/>
              </a:solidFill>
              <a:sym typeface="+mn-ea"/>
            </a:endParaRPr>
          </a:p>
        </p:txBody>
      </p:sp>
      <p:sp>
        <p:nvSpPr>
          <p:cNvPr id="27" name="矩形 26"/>
          <p:cNvSpPr/>
          <p:nvPr>
            <p:custDataLst>
              <p:tags r:id="rId24"/>
            </p:custDataLst>
          </p:nvPr>
        </p:nvSpPr>
        <p:spPr>
          <a:xfrm>
            <a:off x="6358890" y="5146040"/>
            <a:ext cx="854075" cy="651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25"/>
            </p:custDataLst>
          </p:nvPr>
        </p:nvSpPr>
        <p:spPr>
          <a:xfrm>
            <a:off x="6454140" y="5262880"/>
            <a:ext cx="662940" cy="461010"/>
          </a:xfrm>
          <a:prstGeom prst="rect">
            <a:avLst/>
          </a:prstGeom>
          <a:noFill/>
        </p:spPr>
        <p:txBody>
          <a:bodyPr wrap="square" rtlCol="0" anchor="ctr" anchorCtr="0">
            <a:normAutofit fontScale="70000"/>
          </a:bodyPr>
          <a:lstStyle/>
          <a:p>
            <a:pPr algn="ctr">
              <a:lnSpc>
                <a:spcPct val="100000"/>
              </a:lnSpc>
            </a:pPr>
            <a:r>
              <a:rPr lang="en-US" altLang="zh-CN" sz="3200" b="1">
                <a:solidFill>
                  <a:schemeClr val="tx1">
                    <a:lumMod val="85000"/>
                    <a:lumOff val="15000"/>
                  </a:schemeClr>
                </a:solidFill>
                <a:latin typeface="Bahnschrift" panose="020B0502040204020203" charset="0"/>
                <a:cs typeface="Bahnschrift" panose="020B0502040204020203" charset="0"/>
                <a:sym typeface="+mn-ea"/>
              </a:rPr>
              <a:t>04</a:t>
            </a:r>
            <a:endParaRPr lang="en-US" altLang="zh-CN" sz="3200" b="1">
              <a:solidFill>
                <a:schemeClr val="tx1">
                  <a:lumMod val="85000"/>
                  <a:lumOff val="15000"/>
                </a:schemeClr>
              </a:solidFill>
              <a:latin typeface="Bahnschrift" panose="020B0502040204020203" charset="0"/>
              <a:cs typeface="Bahnschrift" panose="020B0502040204020203" charset="0"/>
              <a:sym typeface="+mn-ea"/>
            </a:endParaRPr>
          </a:p>
        </p:txBody>
      </p:sp>
      <p:sp>
        <p:nvSpPr>
          <p:cNvPr id="29" name="直角三角形 28"/>
          <p:cNvSpPr/>
          <p:nvPr>
            <p:custDataLst>
              <p:tags r:id="rId26"/>
            </p:custDataLst>
          </p:nvPr>
        </p:nvSpPr>
        <p:spPr>
          <a:xfrm>
            <a:off x="7212965" y="5146040"/>
            <a:ext cx="76200" cy="76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5400" b="1" dirty="0">
                <a:solidFill>
                  <a:schemeClr val="tx1">
                    <a:lumMod val="85000"/>
                    <a:lumOff val="15000"/>
                  </a:schemeClr>
                </a:solidFill>
                <a:sym typeface="+mn-ea"/>
              </a:rPr>
              <a:t>判定问题</a:t>
            </a:r>
            <a:endParaRPr lang="zh-CN" altLang="en-US" sz="5400" b="1" dirty="0">
              <a:solidFill>
                <a:schemeClr val="tx1">
                  <a:lumMod val="85000"/>
                  <a:lumOff val="15000"/>
                </a:schemeClr>
              </a:solidFill>
              <a:sym typeface="+mn-ea"/>
            </a:endParaRPr>
          </a:p>
        </p:txBody>
      </p:sp>
      <p:sp>
        <p:nvSpPr>
          <p:cNvPr id="4" name="文本占位符 3"/>
          <p:cNvSpPr>
            <a:spLocks noGrp="1"/>
          </p:cNvSpPr>
          <p:nvPr>
            <p:ph type="body" sz="quarter" idx="13"/>
            <p:custDataLst>
              <p:tags r:id="rId2"/>
            </p:custDataLst>
          </p:nvPr>
        </p:nvSpPr>
        <p:spPr/>
        <p:txBody>
          <a:bodyPr/>
          <a:lstStyle/>
          <a:p>
            <a:r>
              <a:rPr lang="zh-CN" altLang="en-US" sz="1600" dirty="0">
                <a:solidFill>
                  <a:schemeClr val="tx1">
                    <a:lumMod val="85000"/>
                    <a:lumOff val="15000"/>
                  </a:schemeClr>
                </a:solidFill>
              </a:rPr>
              <a:t>什么是判定问题；</a:t>
            </a:r>
            <a:r>
              <a:rPr lang="zh-CN" altLang="en-US" sz="1600" dirty="0">
                <a:solidFill>
                  <a:schemeClr val="tx1">
                    <a:lumMod val="85000"/>
                    <a:lumOff val="15000"/>
                  </a:schemeClr>
                </a:solidFill>
              </a:rPr>
              <a:t>什么是可解与</a:t>
            </a:r>
            <a:r>
              <a:rPr lang="zh-CN" altLang="en-US" sz="1600" dirty="0">
                <a:solidFill>
                  <a:schemeClr val="tx1">
                    <a:lumMod val="85000"/>
                    <a:lumOff val="15000"/>
                  </a:schemeClr>
                </a:solidFill>
              </a:rPr>
              <a:t>可验证</a:t>
            </a:r>
            <a:endParaRPr lang="zh-CN" altLang="en-US" sz="1600" dirty="0">
              <a:solidFill>
                <a:schemeClr val="tx1">
                  <a:lumMod val="85000"/>
                  <a:lumOff val="15000"/>
                </a:schemeClr>
              </a:solidFill>
            </a:endParaRPr>
          </a:p>
        </p:txBody>
      </p:sp>
      <p:sp>
        <p:nvSpPr>
          <p:cNvPr id="5" name="文本框 4"/>
          <p:cNvSpPr txBox="1"/>
          <p:nvPr>
            <p:custDataLst>
              <p:tags r:id="rId3"/>
            </p:custDataLst>
          </p:nvPr>
        </p:nvSpPr>
        <p:spPr>
          <a:xfrm>
            <a:off x="746760" y="4599940"/>
            <a:ext cx="3695700" cy="1807210"/>
          </a:xfrm>
          <a:prstGeom prst="rect">
            <a:avLst/>
          </a:prstGeom>
          <a:noFill/>
          <a:ln>
            <a:noFill/>
          </a:ln>
          <a:effectLst/>
        </p:spPr>
        <p:txBody>
          <a:bodyPr wrap="square" rtlCol="0" anchor="t" anchorCtr="0">
            <a:noAutofit/>
          </a:bodyPr>
          <a:lstStyle/>
          <a:p>
            <a:pPr algn="l"/>
            <a:r>
              <a:rPr lang="en-US" altLang="zh-CN" sz="11500" b="1" dirty="0">
                <a:ln w="12700">
                  <a:solidFill>
                    <a:sysClr val="windowText" lastClr="000000"/>
                  </a:solidFill>
                </a:ln>
                <a:noFill/>
                <a:uFillTx/>
                <a:latin typeface="Caros Heavy" panose="020B0903030302020204" charset="0"/>
                <a:cs typeface="Caros Heavy" panose="020B0903030302020204" charset="0"/>
                <a:sym typeface="+mn-ea"/>
              </a:rPr>
              <a:t>#01</a:t>
            </a:r>
            <a:endParaRPr lang="en-US" altLang="zh-CN" sz="11500" b="1" dirty="0">
              <a:ln w="12700">
                <a:solidFill>
                  <a:sysClr val="windowText" lastClr="000000"/>
                </a:solidFill>
              </a:ln>
              <a:noFill/>
              <a:uFillTx/>
              <a:latin typeface="Caros Heavy" panose="020B0903030302020204" charset="0"/>
              <a:cs typeface="Caros Heavy" panose="020B0903030302020204" charset="0"/>
              <a:sym typeface="+mn-ea"/>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200" y="853440"/>
            <a:ext cx="5685155" cy="2327910"/>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判定问题</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对于每一个输入的</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实例，答案只有两个：是或</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否</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给定判定问题</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Π=&lt;D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Π</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 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rPr>
              <a:t>Π</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&gt;</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是其实例集合，而</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 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是所有答案为</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是</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的实例的</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集合</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显然</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 Y</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Π</a:t>
            </a:r>
            <a:r>
              <a:rPr lang="en-US" altLang="zh-CN" sz="1600" spc="150" dirty="0">
                <a:solidFill>
                  <a:srgbClr val="000000">
                    <a:lumMod val="65000"/>
                    <a:lumOff val="35000"/>
                  </a:srgbClr>
                </a:solidFill>
                <a:uFillTx/>
                <a:latin typeface="微软雅黑" panose="020B0503020204020204" charset="-122"/>
                <a:ea typeface="微软雅黑" panose="020B0503020204020204" charset="-122"/>
                <a:sym typeface="+mn-ea"/>
              </a:rPr>
              <a:t>⊆</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sym typeface="+mn-ea"/>
              </a:rPr>
              <a:t>D</a:t>
            </a:r>
            <a:r>
              <a:rPr lang="en-US" altLang="zh-CN" sz="1600" spc="150" baseline="-25000" dirty="0">
                <a:solidFill>
                  <a:srgbClr val="000000">
                    <a:lumMod val="65000"/>
                    <a:lumOff val="35000"/>
                  </a:srgbClr>
                </a:solidFill>
                <a:uFillTx/>
                <a:latin typeface="Arial" panose="020B0604020202020204" pitchFamily="34" charset="0"/>
                <a:ea typeface="微软雅黑" panose="020B0503020204020204" charset="-122"/>
                <a:sym typeface="+mn-ea"/>
              </a:rPr>
              <a:t>Π</a:t>
            </a:r>
            <a:endParaRPr lang="en-US" altLang="zh-CN" sz="1600" spc="150" dirty="0">
              <a:solidFill>
                <a:srgbClr val="000000">
                  <a:lumMod val="65000"/>
                  <a:lumOff val="35000"/>
                </a:srgbClr>
              </a:solidFill>
              <a:uFillTx/>
              <a:latin typeface="微软雅黑" panose="020B0503020204020204" charset="-122"/>
              <a:ea typeface="微软雅黑" panose="020B0503020204020204" charset="-122"/>
              <a:sym typeface="+mn-ea"/>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可解与可验证</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如果一个问题</a:t>
            </a:r>
            <a:r>
              <a:rPr lang="zh-CN" altLang="en-US" sz="1600" b="1" spc="150" dirty="0">
                <a:solidFill>
                  <a:srgbClr val="000000">
                    <a:lumMod val="65000"/>
                    <a:lumOff val="35000"/>
                  </a:srgbClr>
                </a:solidFill>
                <a:latin typeface="Arial" panose="020B0604020202020204" pitchFamily="34" charset="0"/>
                <a:ea typeface="微软雅黑" panose="020B0503020204020204" charset="-122"/>
              </a:rPr>
              <a:t>可解</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则不论其实例如何，一定可以得到该实例所对应</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的正确答案。</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如果一个问题</a:t>
            </a:r>
            <a:r>
              <a:rPr lang="zh-CN" altLang="en-US" sz="1600" b="1" spc="150" dirty="0">
                <a:solidFill>
                  <a:srgbClr val="000000">
                    <a:lumMod val="65000"/>
                    <a:lumOff val="35000"/>
                  </a:srgbClr>
                </a:solidFill>
                <a:latin typeface="Arial" panose="020B0604020202020204" pitchFamily="34" charset="0"/>
                <a:ea typeface="微软雅黑" panose="020B0503020204020204" charset="-122"/>
              </a:rPr>
              <a:t>可验证</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，对于其中任意一个实例，一定可以判定某个候选解是不是这个实例对应的</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正确答案。</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一个问题可解，显然其</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可验证</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显然，我们不能止步于此</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存在一类不可验证问题：如停机</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问题</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然而，即便我们知道一个问题可解或者可验证，也是</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远远不够的</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易解与难解</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易解的问题：如排序、最小生成树、单源最短路径、质数查找</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灯</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难解的问题：不可验证问题；布尔可满足性问题、哈密顿回路、货郎问题、</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三色问题</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那么，区别易解与难解的标准是什么？讨论一个问题的可验证性、可解性以至于易解或者难解，意义何在</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呢？</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5400" b="1" dirty="0">
                <a:solidFill>
                  <a:schemeClr val="tx1">
                    <a:lumMod val="85000"/>
                    <a:lumOff val="15000"/>
                  </a:schemeClr>
                </a:solidFill>
                <a:sym typeface="+mn-ea"/>
              </a:rPr>
              <a:t>多项式</a:t>
            </a:r>
            <a:r>
              <a:rPr lang="zh-CN" altLang="en-US" sz="5400" b="1" dirty="0">
                <a:solidFill>
                  <a:schemeClr val="tx1">
                    <a:lumMod val="85000"/>
                    <a:lumOff val="15000"/>
                  </a:schemeClr>
                </a:solidFill>
                <a:sym typeface="+mn-ea"/>
              </a:rPr>
              <a:t>时间变换</a:t>
            </a:r>
            <a:endParaRPr lang="zh-CN" altLang="en-US" sz="5400" b="1" dirty="0">
              <a:solidFill>
                <a:schemeClr val="tx1">
                  <a:lumMod val="85000"/>
                  <a:lumOff val="15000"/>
                </a:schemeClr>
              </a:solidFill>
              <a:sym typeface="+mn-ea"/>
            </a:endParaRPr>
          </a:p>
        </p:txBody>
      </p:sp>
      <p:sp>
        <p:nvSpPr>
          <p:cNvPr id="4" name="文本占位符 3"/>
          <p:cNvSpPr>
            <a:spLocks noGrp="1"/>
          </p:cNvSpPr>
          <p:nvPr>
            <p:ph type="body" sz="quarter" idx="13"/>
            <p:custDataLst>
              <p:tags r:id="rId2"/>
            </p:custDataLst>
          </p:nvPr>
        </p:nvSpPr>
        <p:spPr/>
        <p:txBody>
          <a:bodyPr/>
          <a:lstStyle/>
          <a:p>
            <a:r>
              <a:rPr lang="zh-CN" altLang="en-US" sz="1600" dirty="0">
                <a:solidFill>
                  <a:schemeClr val="tx1">
                    <a:lumMod val="85000"/>
                    <a:lumOff val="15000"/>
                  </a:schemeClr>
                </a:solidFill>
              </a:rPr>
              <a:t>衡量解决问题难易程度的</a:t>
            </a:r>
            <a:r>
              <a:rPr lang="zh-CN" altLang="en-US" sz="1600" dirty="0">
                <a:solidFill>
                  <a:schemeClr val="tx1">
                    <a:lumMod val="85000"/>
                    <a:lumOff val="15000"/>
                  </a:schemeClr>
                </a:solidFill>
              </a:rPr>
              <a:t>标尺</a:t>
            </a:r>
            <a:endParaRPr lang="zh-CN" altLang="en-US" sz="1600" dirty="0">
              <a:solidFill>
                <a:schemeClr val="tx1">
                  <a:lumMod val="85000"/>
                  <a:lumOff val="15000"/>
                </a:schemeClr>
              </a:solidFill>
            </a:endParaRPr>
          </a:p>
        </p:txBody>
      </p:sp>
      <p:sp>
        <p:nvSpPr>
          <p:cNvPr id="5" name="文本框 4"/>
          <p:cNvSpPr txBox="1"/>
          <p:nvPr>
            <p:custDataLst>
              <p:tags r:id="rId3"/>
            </p:custDataLst>
          </p:nvPr>
        </p:nvSpPr>
        <p:spPr>
          <a:xfrm>
            <a:off x="746760" y="4599940"/>
            <a:ext cx="3695700" cy="1807210"/>
          </a:xfrm>
          <a:prstGeom prst="rect">
            <a:avLst/>
          </a:prstGeom>
          <a:noFill/>
          <a:ln>
            <a:noFill/>
          </a:ln>
          <a:effectLst/>
        </p:spPr>
        <p:txBody>
          <a:bodyPr wrap="square" rtlCol="0" anchor="t" anchorCtr="0">
            <a:noAutofit/>
          </a:bodyPr>
          <a:lstStyle/>
          <a:p>
            <a:pPr algn="l"/>
            <a:r>
              <a:rPr lang="en-US" altLang="zh-CN" sz="11500" b="1" dirty="0">
                <a:ln w="12700">
                  <a:solidFill>
                    <a:sysClr val="windowText" lastClr="000000"/>
                  </a:solidFill>
                </a:ln>
                <a:noFill/>
                <a:uFillTx/>
                <a:latin typeface="Caros Heavy" panose="020B0903030302020204" charset="0"/>
                <a:cs typeface="Caros Heavy" panose="020B0903030302020204" charset="0"/>
                <a:sym typeface="+mn-ea"/>
              </a:rPr>
              <a:t>#02</a:t>
            </a:r>
            <a:endParaRPr lang="en-US" altLang="zh-CN" sz="11500" b="1" dirty="0">
              <a:ln w="12700">
                <a:solidFill>
                  <a:sysClr val="windowText" lastClr="000000"/>
                </a:solidFill>
              </a:ln>
              <a:noFill/>
              <a:uFillTx/>
              <a:latin typeface="Caros Heavy" panose="020B0903030302020204" charset="0"/>
              <a:cs typeface="Caros Heavy" panose="020B0903030302020204" charset="0"/>
              <a:sym typeface="+mn-ea"/>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多项式相关</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若函数</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f</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与</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g</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是多项式相关的，那么对于任意</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n∈N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，存在多项式</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p</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和</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q</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，满足</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f(n)≤p(g(n))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，且</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g(n)≤q(f(n))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显然</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的多项式之间都是多项式</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相关的</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log 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与</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不是多项式相关的，</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和</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2</a:t>
            </a:r>
            <a:r>
              <a:rPr lang="en-US" altLang="zh-CN" sz="1600" spc="150" baseline="30000" dirty="0">
                <a:solidFill>
                  <a:srgbClr val="000000">
                    <a:lumMod val="65000"/>
                    <a:lumOff val="35000"/>
                  </a:srgbClr>
                </a:solidFill>
                <a:uFillTx/>
                <a:latin typeface="Arial" panose="020B0604020202020204" pitchFamily="34" charset="0"/>
                <a:ea typeface="微软雅黑" panose="020B0503020204020204" charset="-122"/>
              </a:rPr>
              <a:t>n</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不是多项式</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相关的</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sym typeface="+mn-ea"/>
              </a:rPr>
              <a:t>使用多项式相关的办法，我们可以把解决一个问题的复杂程度做大体的分类</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但我们基于问题的什么属性来做出分类</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呢？</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200" y="853440"/>
            <a:ext cx="5852795" cy="2327910"/>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规模</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对于一个问题</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Π</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，我们可以对它的一个实例</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I</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的二进制编码的长度</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定义一个量：</a:t>
            </a:r>
            <a:r>
              <a:rPr lang="en-US" altLang="zh-CN" sz="1600" spc="150" dirty="0">
                <a:solidFill>
                  <a:srgbClr val="000000">
                    <a:lumMod val="65000"/>
                    <a:lumOff val="35000"/>
                  </a:srgbClr>
                </a:solidFill>
                <a:uFillTx/>
                <a:latin typeface="Arial" panose="020B0604020202020204" pitchFamily="34" charset="0"/>
                <a:ea typeface="微软雅黑" panose="020B0503020204020204" charset="-122"/>
              </a:rPr>
              <a:t>|I|</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，即规模</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对实例进行编码时，不允许使用过多冗余字符，同时也不使用一进制对自然数</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进行编码</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对于同一个问题，输入的规模都是多项式相关的</a:t>
            </a:r>
            <a:endParaRPr lang="en-US" altLang="zh-CN"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sym typeface="+mn-ea"/>
              </a:rPr>
              <a:t>操作指令集</a:t>
            </a:r>
            <a:r>
              <a:rPr lang="en-US" altLang="zh-CN" b="1" dirty="0">
                <a:solidFill>
                  <a:srgbClr val="000000">
                    <a:lumMod val="65000"/>
                    <a:lumOff val="35000"/>
                  </a:srgbClr>
                </a:solidFill>
                <a:latin typeface="Arial" panose="020B0604020202020204" pitchFamily="34" charset="0"/>
                <a:ea typeface="微软雅黑" panose="020B0503020204020204" charset="-122"/>
                <a:sym typeface="+mn-ea"/>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rPr>
              <a:t>每条指令的执行时间是固定的常数</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sym typeface="+mn-ea"/>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由位逻辑运算与、或、非</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组成</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由常数条基本操作指令集中的指令组合实现的指令是合理的指令，有限的合理的指令形成合理的操作</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指令集</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赋予算法多项式时间</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时间复杂度常表位计算对象某些自然参数的函数，合理的编码使得实例的规模与这些自然参数是多项式</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相关的。</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针对同一问题利用不用的合理的操作指令集，需要的运行时间是多项式</a:t>
            </a: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相关的</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因此，一个算法的时间复杂度是否是多项式级别的，与对其采用的编码和操作指令集无关。一个算法易解还是难解，因此成为了其内禀的</a:t>
            </a:r>
            <a:r>
              <a:rPr lang="zh-CN" altLang="en-US" b="1" dirty="0">
                <a:solidFill>
                  <a:srgbClr val="000000">
                    <a:lumMod val="65000"/>
                    <a:lumOff val="35000"/>
                  </a:srgbClr>
                </a:solidFill>
                <a:latin typeface="Arial" panose="020B0604020202020204" pitchFamily="34" charset="0"/>
                <a:ea typeface="微软雅黑" panose="020B0503020204020204" charset="-122"/>
              </a:rPr>
              <a:t>性质。</a:t>
            </a:r>
            <a:endParaRPr lang="zh-CN" altLang="en-US" b="1"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50"/>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5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29150"/>
  <p:tag name="KSO_WM_TEMPLATE_THUMBS_INDEX" val="1、3、6、7、10、12、14、15、16"/>
</p:tagLst>
</file>

<file path=ppt/tags/tag143.xml><?xml version="1.0" encoding="utf-8"?>
<p:tagLst xmlns:p="http://schemas.openxmlformats.org/presentationml/2006/main">
  <p:tag name="KSO_WM_UNIT_ISCONTENTSTITLE" val="0"/>
  <p:tag name="KSO_WM_UNIT_ISNUMDGMTITLE" val="0"/>
  <p:tag name="KSO_WM_UNIT_PRESET_TEXT" val="年度_x000B_工作总结汇报"/>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29150_1*a*1"/>
  <p:tag name="KSO_WM_TEMPLATE_CATEGORY" val="custom"/>
  <p:tag name="KSO_WM_TEMPLATE_INDEX" val="20229150"/>
  <p:tag name="KSO_WM_UNIT_LAYERLEVEL" val="1"/>
  <p:tag name="KSO_WM_TAG_VERSION" val="1.0"/>
  <p:tag name="KSO_WM_BEAUTIFY_FLAG" val="#wm#"/>
</p:tagLst>
</file>

<file path=ppt/tags/tag144.xml><?xml version="1.0" encoding="utf-8"?>
<p:tagLst xmlns:p="http://schemas.openxmlformats.org/presentationml/2006/main">
  <p:tag name="KSO_WM_UNIT_SUBTYPE" val="b"/>
  <p:tag name="KSO_WM_UNIT_PRESET_TEXT" val="汇报人姓名"/>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29150_1*f*1"/>
  <p:tag name="KSO_WM_TEMPLATE_CATEGORY" val="custom"/>
  <p:tag name="KSO_WM_TEMPLATE_INDEX" val="20229150"/>
  <p:tag name="KSO_WM_UNIT_LAYERLEVEL" val="1"/>
  <p:tag name="KSO_WM_TAG_VERSION" val="1.0"/>
  <p:tag name="KSO_WM_BEAUTIFY_FLAG" val="#wm#"/>
</p:tagLst>
</file>

<file path=ppt/tags/tag145.xml><?xml version="1.0" encoding="utf-8"?>
<p:tagLst xmlns:p="http://schemas.openxmlformats.org/presentationml/2006/main">
  <p:tag name="KSO_WM_UNIT_SUBTYPE" val="c"/>
  <p:tag name="KSO_WM_UNIT_PRESET_TEXT" val="汇报时间"/>
  <p:tag name="KSO_WM_UNIT_NOCLEAR" val="0"/>
  <p:tag name="KSO_WM_UNIT_VALUE" val="12"/>
  <p:tag name="KSO_WM_UNIT_HIGHLIGHT" val="0"/>
  <p:tag name="KSO_WM_UNIT_COMPATIBLE" val="0"/>
  <p:tag name="KSO_WM_UNIT_DIAGRAM_ISNUMVISUAL" val="0"/>
  <p:tag name="KSO_WM_UNIT_DIAGRAM_ISREFERUNIT" val="0"/>
  <p:tag name="KSO_WM_UNIT_TYPE" val="f"/>
  <p:tag name="KSO_WM_UNIT_INDEX" val="2"/>
  <p:tag name="KSO_WM_UNIT_ID" val="custom20229150_1*f*2"/>
  <p:tag name="KSO_WM_TEMPLATE_CATEGORY" val="custom"/>
  <p:tag name="KSO_WM_TEMPLATE_INDEX" val="20229150"/>
  <p:tag name="KSO_WM_UNIT_LAYERLEVEL" val="1"/>
  <p:tag name="KSO_WM_TAG_VERSION" val="1.0"/>
  <p:tag name="KSO_WM_BEAUTIFY_FLAG" val="#wm#"/>
</p:tagLst>
</file>

<file path=ppt/tags/tag146.xml><?xml version="1.0" encoding="utf-8"?>
<p:tagLst xmlns:p="http://schemas.openxmlformats.org/presentationml/2006/main">
  <p:tag name="KSO_WM_SLIDE_ID" val="custom20229150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9150"/>
  <p:tag name="KSO_WM_SLIDE_LAYOUT" val="a_f"/>
  <p:tag name="KSO_WM_SLIDE_LAYOUT_CNT" val="1_2"/>
  <p:tag name="KSO_WM_TEMPLATE_THUMBS_INDEX" val="1、3、6、7、10、12、14、15、16"/>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9150_4*i*1"/>
  <p:tag name="KSO_WM_TEMPLATE_CATEGORY" val="custom"/>
  <p:tag name="KSO_WM_TEMPLATE_INDEX" val="20229150"/>
  <p:tag name="KSO_WM_UNIT_LAYERLEVEL" val="1"/>
  <p:tag name="KSO_WM_TAG_VERSION" val="1.0"/>
  <p:tag name="KSO_WM_BEAUTIFY_FLAG" val="#wm#"/>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9150_4*i*2"/>
  <p:tag name="KSO_WM_TEMPLATE_CATEGORY" val="custom"/>
  <p:tag name="KSO_WM_TEMPLATE_INDEX" val="20229150"/>
  <p:tag name="KSO_WM_UNIT_LAYERLEVEL" val="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29150_4*i*3"/>
  <p:tag name="KSO_WM_TEMPLATE_CATEGORY" val="custom"/>
  <p:tag name="KSO_WM_TEMPLATE_INDEX" val="20229150"/>
  <p:tag name="KSO_WM_UNIT_LAYERLEVEL" val="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9150_4*a*1"/>
  <p:tag name="KSO_WM_TEMPLATE_CATEGORY" val="custom"/>
  <p:tag name="KSO_WM_TEMPLATE_INDEX" val="2022915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29150_4*b*1"/>
  <p:tag name="KSO_WM_TEMPLATE_CATEGORY" val="custom"/>
  <p:tag name="KSO_WM_TEMPLATE_INDEX" val="2022915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29150_4*l_h_i*1_1_1"/>
  <p:tag name="KSO_WM_TEMPLATE_CATEGORY" val="custom"/>
  <p:tag name="KSO_WM_TEMPLATE_INDEX" val="2022915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UNIT_SUBTYPE" val="a"/>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9150_4*l_h_f*1_1_1"/>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29150_4*l_h_i*1_1_3"/>
  <p:tag name="KSO_WM_TEMPLATE_CATEGORY" val="custom"/>
  <p:tag name="KSO_WM_TEMPLATE_INDEX" val="20229150"/>
  <p:tag name="KSO_WM_UNIT_LAYERLEVEL" val="1_1_1"/>
  <p:tag name="KSO_WM_TAG_VERSION" val="1.0"/>
  <p:tag name="KSO_WM_BEAUTIFY_FLAG" val="#wm#"/>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29150_4*l_h_i*1_1_2"/>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custom20229150_4*l_h_i*1_1_4"/>
  <p:tag name="KSO_WM_TEMPLATE_CATEGORY" val="custom"/>
  <p:tag name="KSO_WM_TEMPLATE_INDEX" val="20229150"/>
  <p:tag name="KSO_WM_UNIT_LAYERLEVEL" val="1_1_1"/>
  <p:tag name="KSO_WM_TAG_VERSION" val="1.0"/>
  <p:tag name="KSO_WM_BEAUTIFY_FLAG" val="#wm#"/>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29150_4*l_h_i*1_2_1"/>
  <p:tag name="KSO_WM_TEMPLATE_CATEGORY" val="custom"/>
  <p:tag name="KSO_WM_TEMPLATE_INDEX" val="2022915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58.xml><?xml version="1.0" encoding="utf-8"?>
<p:tagLst xmlns:p="http://schemas.openxmlformats.org/presentationml/2006/main">
  <p:tag name="KSO_WM_UNIT_SUBTYPE" val="a"/>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9150_4*l_h_f*1_2_1"/>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29150_4*l_h_i*1_2_3"/>
  <p:tag name="KSO_WM_TEMPLATE_CATEGORY" val="custom"/>
  <p:tag name="KSO_WM_TEMPLATE_INDEX" val="2022915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29150_4*l_h_i*1_2_2"/>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custom20229150_4*l_h_i*1_2_4"/>
  <p:tag name="KSO_WM_TEMPLATE_CATEGORY" val="custom"/>
  <p:tag name="KSO_WM_TEMPLATE_INDEX" val="2022915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29150_4*l_h_i*1_3_1"/>
  <p:tag name="KSO_WM_TEMPLATE_CATEGORY" val="custom"/>
  <p:tag name="KSO_WM_TEMPLATE_INDEX" val="2022915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UNIT_SUBTYPE" val="a"/>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9150_4*l_h_f*1_3_1"/>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29150_4*l_h_i*1_3_3"/>
  <p:tag name="KSO_WM_TEMPLATE_CATEGORY" val="custom"/>
  <p:tag name="KSO_WM_TEMPLATE_INDEX" val="20229150"/>
  <p:tag name="KSO_WM_UNIT_LAYERLEVEL" val="1_1_1"/>
  <p:tag name="KSO_WM_TAG_VERSION" val="1.0"/>
  <p:tag name="KSO_WM_BEAUTIFY_FLAG" val="#wm#"/>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29150_4*l_h_i*1_3_2"/>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custom20229150_4*l_h_i*1_3_4"/>
  <p:tag name="KSO_WM_TEMPLATE_CATEGORY" val="custom"/>
  <p:tag name="KSO_WM_TEMPLATE_INDEX" val="20229150"/>
  <p:tag name="KSO_WM_UNIT_LAYERLEVEL" val="1_1_1"/>
  <p:tag name="KSO_WM_TAG_VERSION" val="1.0"/>
  <p:tag name="KSO_WM_BEAUTIFY_FLAG" val="#wm#"/>
  <p:tag name="KSO_WM_UNIT_TEXT_FILL_FORE_SCHEMECOLOR_INDEX" val="2"/>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29150_4*l_h_i*1_4_1"/>
  <p:tag name="KSO_WM_TEMPLATE_CATEGORY" val="custom"/>
  <p:tag name="KSO_WM_TEMPLATE_INDEX" val="2022915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UNIT_SUBTYPE" val="a"/>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9150_4*l_h_f*1_4_1"/>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29150_4*l_h_i*1_4_3"/>
  <p:tag name="KSO_WM_TEMPLATE_CATEGORY" val="custom"/>
  <p:tag name="KSO_WM_TEMPLATE_INDEX" val="2022915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29150_4*l_h_i*1_4_2"/>
  <p:tag name="KSO_WM_TEMPLATE_CATEGORY" val="custom"/>
  <p:tag name="KSO_WM_TEMPLATE_INDEX" val="202291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custom20229150_4*l_h_i*1_4_4"/>
  <p:tag name="KSO_WM_TEMPLATE_CATEGORY" val="custom"/>
  <p:tag name="KSO_WM_TEMPLATE_INDEX" val="2022915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SLIDE_ID" val="custom20229150_4"/>
  <p:tag name="KSO_WM_TEMPLATE_SUBCATEGORY" val="0"/>
  <p:tag name="KSO_WM_TEMPLATE_MASTER_TYPE" val="1"/>
  <p:tag name="KSO_WM_TEMPLATE_COLOR_TYPE"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29150"/>
  <p:tag name="KSO_WM_SLIDE_LAYOUT" val="a_b_l"/>
  <p:tag name="KSO_WM_SLIDE_LAYOUT_CNT" val="1_1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单击添加标题"/>
  <p:tag name="KSO_WM_UNIT_NOCLEAR" val="0"/>
  <p:tag name="KSO_WM_UNIT_VALUE" val="8"/>
  <p:tag name="KSO_WM_UNIT_TYPE" val="a"/>
  <p:tag name="KSO_WM_UNIT_INDEX"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b*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75"/>
  <p:tag name="KSO_WM_UNIT_TYPE" val="b"/>
  <p:tag name="KSO_WM_UNIT_INDEX" val="1"/>
</p:tagLst>
</file>

<file path=ppt/tags/tag17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9150_6*e*1"/>
  <p:tag name="KSO_WM_TEMPLATE_CATEGORY" val="custom"/>
  <p:tag name="KSO_WM_TEMPLATE_INDEX" val="20229150"/>
  <p:tag name="KSO_WM_UNIT_LAYERLEVEL" val="1"/>
  <p:tag name="KSO_WM_TAG_VERSION" val="1.0"/>
  <p:tag name="KSO_WM_BEAUTIFY_FLAG" val="#wm#"/>
  <p:tag name="KSO_WM_UNIT_PRESET_TEXT" val="#O1"/>
  <p:tag name="KSO_WM_UNIT_NOCLEAR" val="0"/>
  <p:tag name="KSO_WM_UNIT_VALUE" val="3"/>
  <p:tag name="KSO_WM_UNIT_TYPE" val="e"/>
  <p:tag name="KSO_WM_UNIT_INDEX" val="1"/>
</p:tagLst>
</file>

<file path=ppt/tags/tag176.xml><?xml version="1.0" encoding="utf-8"?>
<p:tagLst xmlns:p="http://schemas.openxmlformats.org/presentationml/2006/main">
  <p:tag name="KSO_WM_SLIDE_ID" val="custom20229150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50"/>
  <p:tag name="KSO_WM_SLIDE_TYPE" val="sectionTitle"/>
  <p:tag name="KSO_WM_SLIDE_SUBTYPE" val="pureTxt"/>
  <p:tag name="KSO_WM_SLIDE_LAYOUT" val="a_b_e"/>
  <p:tag name="KSO_WM_SLIDE_LAYOUT_CNT" val="1_1_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7.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18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2.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单击添加标题"/>
  <p:tag name="KSO_WM_UNIT_NOCLEAR" val="0"/>
  <p:tag name="KSO_WM_UNIT_VALUE" val="8"/>
  <p:tag name="KSO_WM_UNIT_TYPE" val="a"/>
  <p:tag name="KSO_WM_UNIT_INDEX"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b*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75"/>
  <p:tag name="KSO_WM_UNIT_TYPE" val="b"/>
  <p:tag name="KSO_WM_UNIT_INDEX" val="1"/>
</p:tagLst>
</file>

<file path=ppt/tags/tag20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9150_6*e*1"/>
  <p:tag name="KSO_WM_TEMPLATE_CATEGORY" val="custom"/>
  <p:tag name="KSO_WM_TEMPLATE_INDEX" val="20229150"/>
  <p:tag name="KSO_WM_UNIT_LAYERLEVEL" val="1"/>
  <p:tag name="KSO_WM_TAG_VERSION" val="1.0"/>
  <p:tag name="KSO_WM_BEAUTIFY_FLAG" val="#wm#"/>
  <p:tag name="KSO_WM_UNIT_PRESET_TEXT" val="#O1"/>
  <p:tag name="KSO_WM_UNIT_NOCLEAR" val="0"/>
  <p:tag name="KSO_WM_UNIT_VALUE" val="3"/>
  <p:tag name="KSO_WM_UNIT_TYPE" val="e"/>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SLIDE_ID" val="custom20229150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50"/>
  <p:tag name="KSO_WM_SLIDE_TYPE" val="sectionTitle"/>
  <p:tag name="KSO_WM_SLIDE_SUBTYPE" val="pureTxt"/>
  <p:tag name="KSO_WM_SLIDE_LAYOUT" val="a_b_e"/>
  <p:tag name="KSO_WM_SLIDE_LAYOUT_CNT" val="1_1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2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2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3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5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5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6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6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单击添加标题"/>
  <p:tag name="KSO_WM_UNIT_NOCLEAR" val="0"/>
  <p:tag name="KSO_WM_UNIT_VALUE" val="8"/>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b*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75"/>
  <p:tag name="KSO_WM_UNIT_TYPE" val="b"/>
  <p:tag name="KSO_WM_UNIT_INDEX" val="1"/>
</p:tagLst>
</file>

<file path=ppt/tags/tag27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9150_6*e*1"/>
  <p:tag name="KSO_WM_TEMPLATE_CATEGORY" val="custom"/>
  <p:tag name="KSO_WM_TEMPLATE_INDEX" val="20229150"/>
  <p:tag name="KSO_WM_UNIT_LAYERLEVEL" val="1"/>
  <p:tag name="KSO_WM_TAG_VERSION" val="1.0"/>
  <p:tag name="KSO_WM_BEAUTIFY_FLAG" val="#wm#"/>
  <p:tag name="KSO_WM_UNIT_PRESET_TEXT" val="#O1"/>
  <p:tag name="KSO_WM_UNIT_NOCLEAR" val="0"/>
  <p:tag name="KSO_WM_UNIT_VALUE" val="3"/>
  <p:tag name="KSO_WM_UNIT_TYPE" val="e"/>
  <p:tag name="KSO_WM_UNIT_INDEX" val="1"/>
</p:tagLst>
</file>

<file path=ppt/tags/tag274.xml><?xml version="1.0" encoding="utf-8"?>
<p:tagLst xmlns:p="http://schemas.openxmlformats.org/presentationml/2006/main">
  <p:tag name="KSO_WM_SLIDE_ID" val="custom20229150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50"/>
  <p:tag name="KSO_WM_SLIDE_TYPE" val="sectionTitle"/>
  <p:tag name="KSO_WM_SLIDE_SUBTYPE" val="pureTxt"/>
  <p:tag name="KSO_WM_SLIDE_LAYOUT" val="a_b_e"/>
  <p:tag name="KSO_WM_SLIDE_LAYOUT_CNT" val="1_1_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28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1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291.xml><?xml version="1.0" encoding="utf-8"?>
<p:tagLst xmlns:p="http://schemas.openxmlformats.org/presentationml/2006/main">
  <p:tag name="KSO_WM_SLIDE_ID" val="custom20229150_16"/>
  <p:tag name="KSO_WM_TEMPLATE_SUBCATEGORY" val="0"/>
  <p:tag name="KSO_WM_TEMPLATE_MASTER_TYPE" val="1"/>
  <p:tag name="KSO_WM_TEMPLATE_COLOR_TYPE" val="0"/>
  <p:tag name="KSO_WM_SLIDE_ITEM_CNT" val="0"/>
  <p:tag name="KSO_WM_SLIDE_INDEX" val="16"/>
  <p:tag name="KSO_WM_TAG_VERSION" val="1.0"/>
  <p:tag name="KSO_WM_BEAUTIFY_FLAG" val="#wm#"/>
  <p:tag name="KSO_WM_TEMPLATE_CATEGORY" val="custom"/>
  <p:tag name="KSO_WM_TEMPLATE_INDEX" val="20229150"/>
  <p:tag name="KSO_WM_SLIDE_TYPE" val="endPage"/>
  <p:tag name="KSO_WM_SLIDE_SUBTYPE" val="pureTxt"/>
  <p:tag name="KSO_WM_SLIDE_LAYOUT" val="a_f"/>
  <p:tag name="KSO_WM_SLIDE_LAYOUT_CNT" val="1_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单击添加标题"/>
  <p:tag name="KSO_WM_UNIT_NOCLEAR" val="0"/>
  <p:tag name="KSO_WM_UNIT_VALUE" val="8"/>
  <p:tag name="KSO_WM_UNIT_TYPE" val="a"/>
  <p:tag name="KSO_WM_UNIT_INDEX"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6*b*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75"/>
  <p:tag name="KSO_WM_UNIT_TYPE" val="b"/>
  <p:tag name="KSO_WM_UNIT_INDEX" val="1"/>
</p:tagLst>
</file>

<file path=ppt/tags/tag29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9150_6*e*1"/>
  <p:tag name="KSO_WM_TEMPLATE_CATEGORY" val="custom"/>
  <p:tag name="KSO_WM_TEMPLATE_INDEX" val="20229150"/>
  <p:tag name="KSO_WM_UNIT_LAYERLEVEL" val="1"/>
  <p:tag name="KSO_WM_TAG_VERSION" val="1.0"/>
  <p:tag name="KSO_WM_BEAUTIFY_FLAG" val="#wm#"/>
  <p:tag name="KSO_WM_UNIT_PRESET_TEXT" val="#O1"/>
  <p:tag name="KSO_WM_UNIT_NOCLEAR" val="0"/>
  <p:tag name="KSO_WM_UNIT_VALUE" val="3"/>
  <p:tag name="KSO_WM_UNIT_TYPE" val="e"/>
  <p:tag name="KSO_WM_UNIT_INDEX" val="1"/>
</p:tagLst>
</file>

<file path=ppt/tags/tag295.xml><?xml version="1.0" encoding="utf-8"?>
<p:tagLst xmlns:p="http://schemas.openxmlformats.org/presentationml/2006/main">
  <p:tag name="KSO_WM_SLIDE_ID" val="custom20229150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50"/>
  <p:tag name="KSO_WM_SLIDE_TYPE" val="sectionTitle"/>
  <p:tag name="KSO_WM_SLIDE_SUBTYPE" val="pureTxt"/>
  <p:tag name="KSO_WM_SLIDE_LAYOUT" val="a_b_e"/>
  <p:tag name="KSO_WM_SLIDE_LAYOUT_CNT" val="1_1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0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30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1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326.xml><?xml version="1.0" encoding="utf-8"?>
<p:tagLst xmlns:p="http://schemas.openxmlformats.org/presentationml/2006/main">
  <p:tag name="KSO_WM_SLIDE_ID" val="custom20229150_16"/>
  <p:tag name="KSO_WM_TEMPLATE_SUBCATEGORY" val="0"/>
  <p:tag name="KSO_WM_TEMPLATE_MASTER_TYPE" val="1"/>
  <p:tag name="KSO_WM_TEMPLATE_COLOR_TYPE" val="0"/>
  <p:tag name="KSO_WM_SLIDE_ITEM_CNT" val="0"/>
  <p:tag name="KSO_WM_SLIDE_INDEX" val="16"/>
  <p:tag name="KSO_WM_TAG_VERSION" val="1.0"/>
  <p:tag name="KSO_WM_BEAUTIFY_FLAG" val="#wm#"/>
  <p:tag name="KSO_WM_TEMPLATE_CATEGORY" val="custom"/>
  <p:tag name="KSO_WM_TEMPLATE_INDEX" val="20229150"/>
  <p:tag name="KSO_WM_SLIDE_TYPE" val="endPage"/>
  <p:tag name="KSO_WM_SLIDE_SUBTYPE" val="pureTxt"/>
  <p:tag name="KSO_WM_SLIDE_LAYOUT" val="a_f"/>
  <p:tag name="KSO_WM_SLIDE_LAYOUT_CNT" val="1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16*a*1"/>
  <p:tag name="KSO_WM_TEMPLATE_CATEGORY" val="custom"/>
  <p:tag name="KSO_WM_TEMPLATE_INDEX" val="20229150"/>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50_16*f*1"/>
  <p:tag name="KSO_WM_TEMPLATE_CATEGORY" val="custom"/>
  <p:tag name="KSO_WM_TEMPLATE_INDEX" val="20229150"/>
  <p:tag name="KSO_WM_UNIT_LAYERLEVEL" val="1"/>
  <p:tag name="KSO_WM_TAG_VERSION" val="1.0"/>
  <p:tag name="KSO_WM_BEAUTIFY_FLAG" val="#wm#"/>
  <p:tag name="KSO_WM_UNIT_SUBTYPE" val="b"/>
  <p:tag name="KSO_WM_UNIT_PRESET_TEXT" val="汇报人姓名"/>
  <p:tag name="KSO_WM_UNIT_NOCLEAR" val="0"/>
  <p:tag name="KSO_WM_UNIT_VALUE" val="11"/>
  <p:tag name="KSO_WM_UNIT_TYPE" val="f"/>
  <p:tag name="KSO_WM_UNIT_INDEX" val="1"/>
</p:tagLst>
</file>

<file path=ppt/tags/tag329.xml><?xml version="1.0" encoding="utf-8"?>
<p:tagLst xmlns:p="http://schemas.openxmlformats.org/presentationml/2006/main">
  <p:tag name="KSO_WM_SLIDE_ID" val="custom20229150_16"/>
  <p:tag name="KSO_WM_TEMPLATE_SUBCATEGORY" val="0"/>
  <p:tag name="KSO_WM_TEMPLATE_MASTER_TYPE" val="1"/>
  <p:tag name="KSO_WM_TEMPLATE_COLOR_TYPE" val="0"/>
  <p:tag name="KSO_WM_SLIDE_ITEM_CNT" val="0"/>
  <p:tag name="KSO_WM_SLIDE_INDEX" val="16"/>
  <p:tag name="KSO_WM_TAG_VERSION" val="1.0"/>
  <p:tag name="KSO_WM_BEAUTIFY_FLAG" val="#wm#"/>
  <p:tag name="KSO_WM_TEMPLATE_CATEGORY" val="custom"/>
  <p:tag name="KSO_WM_TEMPLATE_INDEX" val="20229150"/>
  <p:tag name="KSO_WM_SLIDE_TYPE" val="endPage"/>
  <p:tag name="KSO_WM_SLIDE_SUBTYPE" val="pureTxt"/>
  <p:tag name="KSO_WM_SLIDE_LAYOUT" val="a_f"/>
  <p:tag name="KSO_WM_SLIDE_LAYOUT_CNT" val="1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COMMONDATA" val="eyJoZGlkIjoiMjhmZmExZjIyOGI5NDZiYzZkNjEwM2QwOGNmZjZlMzcifQ=="/>
  <p:tag name="KSO_WPP_MARK_KEY" val="4c476bb1-dea4-4e9b-b756-5ba1b0f7c65c"/>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30">
      <a:dk1>
        <a:srgbClr val="000000"/>
      </a:dk1>
      <a:lt1>
        <a:srgbClr val="FFFFFF"/>
      </a:lt1>
      <a:dk2>
        <a:srgbClr val="F8FEFB"/>
      </a:dk2>
      <a:lt2>
        <a:srgbClr val="FFFFFF"/>
      </a:lt2>
      <a:accent1>
        <a:srgbClr val="6DECB7"/>
      </a:accent1>
      <a:accent2>
        <a:srgbClr val="7DECD9"/>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Words>
  <Application>WPS 演示</Application>
  <PresentationFormat>宽屏</PresentationFormat>
  <Paragraphs>142</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微软雅黑</vt:lpstr>
      <vt:lpstr>Arial Black</vt:lpstr>
      <vt:lpstr>华文细黑</vt:lpstr>
      <vt:lpstr>Bahnschrift</vt:lpstr>
      <vt:lpstr>Arial Unicode MS</vt:lpstr>
      <vt:lpstr>Calibri</vt:lpstr>
      <vt:lpstr>Caros Heavy</vt:lpstr>
      <vt:lpstr>Yu Gothic UI Semibold</vt:lpstr>
      <vt:lpstr>WPS-Numbers</vt:lpstr>
      <vt:lpstr>WPS-Bullets</vt:lpstr>
      <vt:lpstr>1_Office 主题​​</vt:lpstr>
      <vt:lpstr>NP完全性理论简介</vt:lpstr>
      <vt:lpstr>PowerPoint 演示文稿</vt:lpstr>
      <vt:lpstr>单击添加标题</vt:lpstr>
      <vt:lpstr>PowerPoint 演示文稿</vt:lpstr>
      <vt:lpstr>PowerPoint 演示文稿</vt:lpstr>
      <vt:lpstr>单击添加标题</vt:lpstr>
      <vt:lpstr>PowerPoint 演示文稿</vt:lpstr>
      <vt:lpstr>PowerPoint 演示文稿</vt:lpstr>
      <vt:lpstr>PowerPoint 演示文稿</vt:lpstr>
      <vt:lpstr>PowerPoint 演示文稿</vt:lpstr>
      <vt:lpstr>单击添加标题</vt:lpstr>
      <vt:lpstr>PowerPoint 演示文稿</vt:lpstr>
      <vt:lpstr>感谢观看</vt:lpstr>
      <vt:lpstr>单击添加标题</vt:lpstr>
      <vt:lpstr>PowerPoint 演示文稿</vt:lpstr>
      <vt:lpstr>PowerPoint 演示文稿</vt:lpstr>
      <vt:lpstr>感谢观看</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眼中光芒不熄</cp:lastModifiedBy>
  <cp:revision>28</cp:revision>
  <dcterms:created xsi:type="dcterms:W3CDTF">2025-05-12T09:50:00Z</dcterms:created>
  <dcterms:modified xsi:type="dcterms:W3CDTF">2025-05-14T13:47:52Z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3C8D054BC51E4DA1B7FC1D4093C1FFF5</vt:lpwstr>
  </property>
  <property fmtid="{D5CDD505-2E9C-101B-9397-08002B2CF9AE}" pid="3" name="KSOProductBuildVer">
    <vt:lpwstr>2052-11.1.0.12165</vt:lpwstr>
  </property>
</Properties>
</file>