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3" d="100"/>
          <a:sy n="93" d="100"/>
        </p:scale>
        <p:origin x="40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89524-04E5-434D-9752-7DAA553A7284}" type="datetimeFigureOut">
              <a:rPr lang="en-US" smtClean="0"/>
              <a:t>10/1/2014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74747-5511-48A3-8736-433509E53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361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89524-04E5-434D-9752-7DAA553A7284}" type="datetimeFigureOut">
              <a:rPr lang="en-US" smtClean="0"/>
              <a:t>10/1/2014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74747-5511-48A3-8736-433509E53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095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89524-04E5-434D-9752-7DAA553A7284}" type="datetimeFigureOut">
              <a:rPr lang="en-US" smtClean="0"/>
              <a:t>10/1/2014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74747-5511-48A3-8736-433509E53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690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89524-04E5-434D-9752-7DAA553A7284}" type="datetimeFigureOut">
              <a:rPr lang="en-US" smtClean="0"/>
              <a:t>10/1/2014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74747-5511-48A3-8736-433509E53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256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89524-04E5-434D-9752-7DAA553A7284}" type="datetimeFigureOut">
              <a:rPr lang="en-US" smtClean="0"/>
              <a:t>10/1/2014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74747-5511-48A3-8736-433509E53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764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89524-04E5-434D-9752-7DAA553A7284}" type="datetimeFigureOut">
              <a:rPr lang="en-US" smtClean="0"/>
              <a:t>10/1/2014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74747-5511-48A3-8736-433509E53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788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89524-04E5-434D-9752-7DAA553A7284}" type="datetimeFigureOut">
              <a:rPr lang="en-US" smtClean="0"/>
              <a:t>10/1/2014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74747-5511-48A3-8736-433509E53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026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89524-04E5-434D-9752-7DAA553A7284}" type="datetimeFigureOut">
              <a:rPr lang="en-US" smtClean="0"/>
              <a:t>10/1/2014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74747-5511-48A3-8736-433509E53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281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89524-04E5-434D-9752-7DAA553A7284}" type="datetimeFigureOut">
              <a:rPr lang="en-US" smtClean="0"/>
              <a:t>10/1/2014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74747-5511-48A3-8736-433509E53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51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89524-04E5-434D-9752-7DAA553A7284}" type="datetimeFigureOut">
              <a:rPr lang="en-US" smtClean="0"/>
              <a:t>10/1/2014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74747-5511-48A3-8736-433509E53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171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89524-04E5-434D-9752-7DAA553A7284}" type="datetimeFigureOut">
              <a:rPr lang="en-US" smtClean="0"/>
              <a:t>10/1/2014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74747-5511-48A3-8736-433509E53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829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989524-04E5-434D-9752-7DAA553A7284}" type="datetimeFigureOut">
              <a:rPr lang="en-US" smtClean="0"/>
              <a:t>10/1/2014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274747-5511-48A3-8736-433509E53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914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c.pt/en/fctuc/dei/ensino/doctoral_program/colloquiumbrunodireito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6345195" cy="1325563"/>
          </a:xfrm>
        </p:spPr>
        <p:txBody>
          <a:bodyPr/>
          <a:lstStyle/>
          <a:p>
            <a:r>
              <a:rPr lang="en-US" dirty="0" smtClean="0"/>
              <a:t>Epileptic Seizure Prediction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555891" y="6550223"/>
            <a:ext cx="2636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By: Taylor Neely &amp; Jack </a:t>
            </a:r>
            <a:r>
              <a:rPr lang="en-US" sz="1400" dirty="0" err="1" smtClean="0"/>
              <a:t>Terwilliger</a:t>
            </a:r>
            <a:endParaRPr lang="en-US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63928"/>
            <a:ext cx="4728519" cy="208629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14400" y="1541124"/>
            <a:ext cx="1018169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smtClean="0"/>
              <a:t>We want to develop a early seizure warning prediction system for epileptic patients using a machine learning approach.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Identification of a </a:t>
            </a:r>
            <a:r>
              <a:rPr lang="en-US" dirty="0" err="1" smtClean="0"/>
              <a:t>preictal</a:t>
            </a:r>
            <a:r>
              <a:rPr lang="en-US" dirty="0" smtClean="0"/>
              <a:t> state can be used to notify patients of oncoming seizures so that they are better prepared.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err="1" smtClean="0"/>
              <a:t>iEEG</a:t>
            </a:r>
            <a:r>
              <a:rPr lang="en-US" dirty="0" smtClean="0"/>
              <a:t> data from epileptic dogs will be used as a model system, we will later expand this to humans.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Data is provided through kaggle.com by the International Epilepsy Electrophysiology Portal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iEEG</a:t>
            </a:r>
            <a:r>
              <a:rPr lang="en-US" dirty="0" smtClean="0"/>
              <a:t> data is available from 5 dogs (2.5GB – 10GB) and 2 human patients (13GB – 14GB)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</a:t>
            </a:r>
            <a:r>
              <a:rPr lang="en-US" dirty="0" smtClean="0"/>
              <a:t>ata segments are divided into </a:t>
            </a:r>
            <a:r>
              <a:rPr lang="en-US" dirty="0" err="1" smtClean="0"/>
              <a:t>interictal</a:t>
            </a:r>
            <a:r>
              <a:rPr lang="en-US" dirty="0" smtClean="0"/>
              <a:t> and </a:t>
            </a:r>
            <a:r>
              <a:rPr lang="en-US" dirty="0" err="1" smtClean="0"/>
              <a:t>preictal</a:t>
            </a:r>
            <a:r>
              <a:rPr lang="en-US" dirty="0" smtClean="0"/>
              <a:t> categories for training and tests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smtClean="0"/>
              <a:t>We will use fast Fourier transform to preprocess the data and use a support vector machine algorithm to identify </a:t>
            </a:r>
            <a:r>
              <a:rPr lang="en-US" dirty="0" err="1" smtClean="0"/>
              <a:t>interictal</a:t>
            </a:r>
            <a:r>
              <a:rPr lang="en-US" dirty="0" smtClean="0"/>
              <a:t> and </a:t>
            </a:r>
            <a:r>
              <a:rPr lang="en-US" dirty="0" err="1" smtClean="0"/>
              <a:t>preictal</a:t>
            </a:r>
            <a:r>
              <a:rPr lang="en-US" dirty="0" smtClean="0"/>
              <a:t> states.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0168" y="6365557"/>
            <a:ext cx="4068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hlinkClick r:id="rId3"/>
              </a:rPr>
              <a:t>http</a:t>
            </a:r>
            <a:r>
              <a:rPr lang="en-US" sz="900" dirty="0">
                <a:hlinkClick r:id="rId3"/>
              </a:rPr>
              <a:t>://www.uc.pt/en/fctuc/dei/ensino/doctoral_program/colloquiumbrunodireito</a:t>
            </a:r>
            <a:endParaRPr lang="en-US" sz="900" dirty="0"/>
          </a:p>
          <a:p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6039036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143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 New</vt:lpstr>
      <vt:lpstr>Office Theme</vt:lpstr>
      <vt:lpstr>Epileptic Seizure Prediction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Epileptic Seizure Prediction</dc:title>
  <dc:creator>Taylor Neely</dc:creator>
  <cp:lastModifiedBy>Taylor Neely</cp:lastModifiedBy>
  <cp:revision>5</cp:revision>
  <dcterms:created xsi:type="dcterms:W3CDTF">2014-10-01T16:39:18Z</dcterms:created>
  <dcterms:modified xsi:type="dcterms:W3CDTF">2014-10-01T19:46:58Z</dcterms:modified>
</cp:coreProperties>
</file>