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8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4" r:id="rId10"/>
    <p:sldId id="271" r:id="rId11"/>
    <p:sldId id="264" r:id="rId12"/>
    <p:sldId id="275" r:id="rId13"/>
    <p:sldId id="276" r:id="rId14"/>
    <p:sldId id="269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Feedforward</a:t>
            </a:r>
            <a:r>
              <a:rPr lang="en-US" sz="3200" dirty="0" smtClean="0"/>
              <a:t> </a:t>
            </a:r>
            <a:r>
              <a:rPr lang="en-US" sz="3200" dirty="0" smtClean="0"/>
              <a:t>Neural Network</a:t>
            </a:r>
          </a:p>
          <a:p>
            <a:r>
              <a:rPr lang="en-US" sz="3200" dirty="0" smtClean="0"/>
              <a:t>Multi-layer perceptron using back-propagation of error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342"/>
            <a:ext cx="12192000" cy="58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6" y="637444"/>
            <a:ext cx="7444149" cy="5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features do a poor job of handling multiple channels, do not cross-correlate any channels</a:t>
            </a:r>
          </a:p>
          <a:p>
            <a:r>
              <a:rPr lang="en-US" sz="2800" dirty="0" smtClean="0"/>
              <a:t>Initial dataset is huge</a:t>
            </a:r>
          </a:p>
          <a:p>
            <a:pPr lvl="1"/>
            <a:r>
              <a:rPr lang="en-US" sz="2800" dirty="0" smtClean="0"/>
              <a:t>Takes ~25 minutes to load on smallest dog</a:t>
            </a:r>
          </a:p>
          <a:p>
            <a:pPr lvl="1"/>
            <a:r>
              <a:rPr lang="en-US" sz="2800" dirty="0" smtClean="0"/>
              <a:t>Must be partitioned when generating features due to memory constraints</a:t>
            </a:r>
          </a:p>
          <a:p>
            <a:pPr lvl="1"/>
            <a:r>
              <a:rPr lang="en-US" sz="2800" dirty="0" smtClean="0"/>
              <a:t>Storage is difficult</a:t>
            </a:r>
          </a:p>
          <a:p>
            <a:r>
              <a:rPr lang="en-US" sz="2800" dirty="0" smtClean="0"/>
              <a:t>Seeding of neural network is basic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-</a:t>
            </a:r>
            <a:r>
              <a:rPr lang="en-US" sz="2000" dirty="0" smtClean="0"/>
              <a:t>Murray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2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5489" y="80138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Interictal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Preictal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9458" y="898519"/>
            <a:ext cx="226031" cy="226031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9459" y="1173117"/>
            <a:ext cx="226031" cy="226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7263" y="801385"/>
            <a:ext cx="134408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265</TotalTime>
  <Words>649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PowerPoint Presentation</vt:lpstr>
      <vt:lpstr>Feature Generation (Future)</vt:lpstr>
      <vt:lpstr>Neural Network</vt:lpstr>
      <vt:lpstr>PowerPoint Presentation</vt:lpstr>
      <vt:lpstr>PowerPoint Presentation</vt:lpstr>
      <vt:lpstr>Judge of Quality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23</cp:revision>
  <dcterms:created xsi:type="dcterms:W3CDTF">2014-10-01T16:39:18Z</dcterms:created>
  <dcterms:modified xsi:type="dcterms:W3CDTF">2014-10-27T17:20:48Z</dcterms:modified>
</cp:coreProperties>
</file>