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1ee9dbb9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1ee9dbb9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1ee9dbb9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1ee9dbb9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1ee9dbb9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1ee9dbb9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1ee9dbb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1ee9dbb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1ee9dbb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1ee9dbb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1ee9dbb9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1ee9dbb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1ee9dbb9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1ee9dbb9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1ee9dbb9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1ee9dbb9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1ee9dbb9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1ee9dbb9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1ee9dbb9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1ee9dbb9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zillow.com/research/data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housing costs up to 2027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historical and future housing prices in Minnesota, Wisconsin, Illinois, Indiana and Michigan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Results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25" y="1455800"/>
            <a:ext cx="4386974" cy="27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55800"/>
            <a:ext cx="4260300" cy="27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Insights and Conclusion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Illinois will remain the least expensive state to purchase a home through 2027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States will continue the intriguing pattern of separating into segments, tied closely together in housing costs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Minnesota (our current home) and Wisconsin will continue at a near-identical pace to remain the most expensive states, and the gap will continue to widen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Future Research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may be interesting and useful to research the following: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well do housing costs correlate with the overall cost of living in a state?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Are there specific similarities between Minnesota/Wisconsin and Michigan/Indiana that have caused their home values to tie so closely together?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Given the housing costs we have forecasted, is it reasonable to believe first time home buyers are likely to leave Minnesota and Wisconsin for more affordable states?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0" y="41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Understanding the Problem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My </a:t>
            </a:r>
            <a:r>
              <a:rPr lang="en">
                <a:solidFill>
                  <a:schemeClr val="dk1"/>
                </a:solidFill>
              </a:rPr>
              <a:t>fiance</a:t>
            </a:r>
            <a:r>
              <a:rPr lang="en">
                <a:solidFill>
                  <a:schemeClr val="dk1"/>
                </a:solidFill>
              </a:rPr>
              <a:t> and I will not be looking                                                                             to purchase a house until 2026-27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will be price conscious buyers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have family distributed throughout                                                              several Midwest states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800" y="1152475"/>
            <a:ext cx="413918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5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Data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Zillow - online real estate marketplace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Publishes a variety of data online -                              </a:t>
            </a: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https://www.zillow.com/research/data/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152463"/>
            <a:ext cx="35718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Exploratory Data Analysis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Surprising initial 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3225"/>
            <a:ext cx="4419600" cy="325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425" y="1623225"/>
            <a:ext cx="4198600" cy="32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Exploratory Data Analysis - Cont’d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752325" cy="18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838" y="1152475"/>
            <a:ext cx="2752325" cy="1877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9975" y="1136675"/>
            <a:ext cx="2752300" cy="1909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8300" y="3046000"/>
            <a:ext cx="2686110" cy="18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2175" y="3087125"/>
            <a:ext cx="2686099" cy="1843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Notable Data Features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41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Illinois </a:t>
            </a:r>
            <a:r>
              <a:rPr lang="en">
                <a:solidFill>
                  <a:schemeClr val="dk1"/>
                </a:solidFill>
              </a:rPr>
              <a:t>appears</a:t>
            </a:r>
            <a:r>
              <a:rPr lang="en">
                <a:solidFill>
                  <a:schemeClr val="dk1"/>
                </a:solidFill>
              </a:rPr>
              <a:t> to be the cheapest state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appear to be groupings of state values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Prices have been consistently increasing since 2012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does not appear to be a “metro bias” in statewide pricing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Model Selection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Our data is already in scale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All relevant data is continuous, not categorical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Initial models considered included Linear Regression, Decision Tree Regressor, and Random Forest Regressor, and Meta’s Prophet model for time series forecasts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Model Performance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 metric will be MSE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Linear Regression MSE: 944,302,385.64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Random Forest Regressor MSE: 1,320,461,709.98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Decision Tree Regressor MSE: 1,255,531,559.25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Prophet MSE: 76,557,561.83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Modeling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iterate through each state, modeling the years 2024-2027 utilizing Prophet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Growth = linear (the pattern we see in historical data is roughly linear, not logarithmic)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Changepoint_prior_scale = 1.5 (Allows for some flexibility in automatically finding changepoints - further flexibility was found to hurt MSE)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Changepoint_range = 1 (allows for full usage of historical data in generating its forecasts)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create an empty dataframe in which to place our new predictions for modelling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