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1ee9dbb9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1ee9dbb9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1ee9dbb9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1ee9dbb9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1ee9dbb9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71ee9dbb9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1ee9dbb9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1ee9dbb9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1ee9dbb9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1ee9dbb9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1ee9dbb9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71ee9dbb9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1ee9dbb9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1ee9dbb9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1ee9dbb9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1ee9dbb9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1ee9dbb9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1ee9dbb9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1ee9dbb9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1ee9dbb9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zillow.com/research/data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 housing costs up to 2027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historical and future housing prices in Minnesota, Wisconsin, Illinois, Indiana and Michigan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Results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50" y="1473000"/>
            <a:ext cx="4191251" cy="2197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075" y="1473000"/>
            <a:ext cx="4191236" cy="21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Insights and Conclusion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Illinois will remain the least expensive state to purchase a home through 2027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States will continue the intriguing pattern of separating into segments, tied closely together in housing costs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Minnesota (our current home) and Wisconsin will continue at a near-identical pace to remain the most expensive states, and the gap will continue to widen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Future Research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 may be interesting and useful to research the following: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 well do housing costs correlate with the overall cost of living in a state?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Are there specific similarities between Minnesota/Wisconsin and Michigan/Indiana that have caused their home values to tie so closely together?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Given the housing costs we have forecasted, is it reasonable to believe first time home buyers are likely to leave Minnesota and Wisconsin for more affordable states?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0" y="412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Understanding the Problem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My </a:t>
            </a:r>
            <a:r>
              <a:rPr lang="en">
                <a:solidFill>
                  <a:schemeClr val="dk1"/>
                </a:solidFill>
              </a:rPr>
              <a:t>fiance</a:t>
            </a:r>
            <a:r>
              <a:rPr lang="en">
                <a:solidFill>
                  <a:schemeClr val="dk1"/>
                </a:solidFill>
              </a:rPr>
              <a:t> and I will not be looking                                                                             to purchase a house until 2026-27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will be price conscious buyers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have family distributed throughout                                                              several Midwest states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800" y="1152475"/>
            <a:ext cx="4139183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55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Data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Zillow - online real estate marketplace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Publishes a variety of data online -                              </a:t>
            </a:r>
            <a:r>
              <a:rPr lang="en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https://www.zillow.com/research/data/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1152463"/>
            <a:ext cx="357187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Exploratory Data Analysis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Surprising initial results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23225"/>
            <a:ext cx="4419600" cy="325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425" y="1623225"/>
            <a:ext cx="4198600" cy="32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Exploratory Data Analysis - Cont’d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2752325" cy="18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5838" y="1152475"/>
            <a:ext cx="2752325" cy="1877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9975" y="1136675"/>
            <a:ext cx="2752300" cy="1909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8300" y="3046000"/>
            <a:ext cx="2686110" cy="18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52175" y="3087125"/>
            <a:ext cx="2686099" cy="1843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Notable Data Features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41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Illinois </a:t>
            </a:r>
            <a:r>
              <a:rPr lang="en">
                <a:solidFill>
                  <a:schemeClr val="dk1"/>
                </a:solidFill>
              </a:rPr>
              <a:t>appears</a:t>
            </a:r>
            <a:r>
              <a:rPr lang="en">
                <a:solidFill>
                  <a:schemeClr val="dk1"/>
                </a:solidFill>
              </a:rPr>
              <a:t> to be the cheapest state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There appear to be groupings of state values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Prices have been consistently increasing since 2012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There does not appear to be a “metro bias” in statewide pricing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Model Selection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Our data is already in scale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All relevant data is continuous, not categorical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Initial models considered included Linear Regression, Decision Tree Regressor, and Random Forest Regressor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Model Performance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Model metric will be RMSE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Linear Regression RMSE: 16,199.03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Random Forest Regressor RMSE: 21,472.71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Decision Tree Regressor RMSE: 23, 469.85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Unused Hyperparameter: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Linear Regression with fit_intercept set to False: 10,176.74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Modeling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Each state was separated into its own dataframe for modeling, removed state name information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Future dates from 4/2024 through 12/2027 were added for prediction, filled with NaN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Test split was not randomized - randomization does not make sense for time series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After linear regression, results were recombined into a single dataframe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