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abed7ccd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abed7ccd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abed7ccd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abed7ccd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b1da77b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b1da77b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b1da77b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b1da77b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b5c8bea4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b5c8bea4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b5c8bea4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b5c8bea4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b5c8bea4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b5c8bea4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b5c8bea4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b5c8bea4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Pricing and Cost -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Ski Resort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Investigating revenue optimization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Situation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added an additional chairlift for this season, which will add an additional $1.5mm in operating costs for the year.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current operating costs include: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11 lifts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600 acres of </a:t>
            </a:r>
            <a:r>
              <a:rPr lang="en"/>
              <a:t>man made</a:t>
            </a:r>
            <a:r>
              <a:rPr lang="en"/>
              <a:t> snow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Projected 123 days open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objectives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our analysis, we will be evaluating </a:t>
            </a:r>
            <a:r>
              <a:rPr lang="en"/>
              <a:t>hundreds of ski resorts nationwide to evaluate which features most influence pricing. We are looking to increase profits by: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Identifying and promoting features which command the highest prices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Decrease operating costs on the features which influence pricing the least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an offset of $1.5mm or more without decreasing ticket prices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analysis has provided the following insights: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current ticket price of $81 is optimal, and should not be adjusted given our current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greatest revenue generators are the number of runs, our vertical drop and our </a:t>
            </a:r>
            <a:r>
              <a:rPr lang="en"/>
              <a:t>skiable</a:t>
            </a:r>
            <a:r>
              <a:rPr lang="en"/>
              <a:t> area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closure of runs, however, does not appear to influence ticket sales. Therefore we can realize a significant operational cost savings by closing select runs and lifts on a given day.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- State Pricing Breakdown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200" y="1152475"/>
            <a:ext cx="60436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80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- Revenue Driving Features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09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see a total breakdown of all features.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Don’t be intimidated by the clutter - we will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e looking at the four greatest drivers in our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next slide, along with where Big Mountain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falls in comparison.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525" y="1065199"/>
            <a:ext cx="3869325" cy="37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- Revenue Driving Features (cont.)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553483" cy="1419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3450" y="1152500"/>
            <a:ext cx="2553474" cy="1419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 rotWithShape="1">
          <a:blip r:embed="rId5">
            <a:alphaModFix/>
          </a:blip>
          <a:srcRect b="-16713" l="0" r="-16713" t="0"/>
          <a:stretch/>
        </p:blipFill>
        <p:spPr>
          <a:xfrm>
            <a:off x="311700" y="2657613"/>
            <a:ext cx="2980150" cy="165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3450" y="2657625"/>
            <a:ext cx="2553474" cy="1419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Results - Current Pricing Comparison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550" y="1159500"/>
            <a:ext cx="2285775" cy="12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2550" y="1224400"/>
            <a:ext cx="2321098" cy="12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2550" y="2571750"/>
            <a:ext cx="5011100" cy="19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our analysis, we can confidently draw the following conclusions: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Mountain is a leader in the national ski resort market in several of the key revenue driving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Within the Montana market, Big Mountain is already the most expensive ticket, and we cannot confidently raise the ticket price further without losing revenue in overall ticket sales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market is very inelastic with respect to run closures, and so while it is a revenue driving feature, we can safely close several runs at a time to lower operation costs without losing revenue in ticket sales.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