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eline Cardinale" initials="MC" lastIdx="1" clrIdx="0">
    <p:extLst>
      <p:ext uri="{19B8F6BF-5375-455C-9EA6-DF929625EA0E}">
        <p15:presenceInfo xmlns:p15="http://schemas.microsoft.com/office/powerpoint/2012/main" userId="12035fd52686a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508" autoAdjust="0"/>
  </p:normalViewPr>
  <p:slideViewPr>
    <p:cSldViewPr snapToGrid="0">
      <p:cViewPr varScale="1">
        <p:scale>
          <a:sx n="61" d="100"/>
          <a:sy n="61" d="100"/>
        </p:scale>
        <p:origin x="87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2B395-016F-4919-8412-908E3B060244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91095-9478-4806-ACFD-C347EDACD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1CF9-8E87-4E3F-8ED2-F4F8CA0EB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2219B-9C70-49C4-B4D9-D3E3170F3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104E-165B-449D-B264-5DB303D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3767-B4E4-4F01-9F65-4E4C1F5F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15254-15A1-4041-917D-6D57CAFC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142-59B2-4586-967B-8A7D3B40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F461F-E65A-460A-83CB-C6740DA10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D262-D5A4-49CE-B97E-F4DBEF8D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EA4A-67B5-4A85-9499-C1888A2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E49D-E4A3-4303-AC63-9FA42BC3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30392-F06A-493D-BF96-6D3991E9B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E84B7-9183-4AB3-9F20-CB717A70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4D30-76B8-4EA3-B9B6-64CF9020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9597-6E56-4DEE-B4D9-0C9DB765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F8E6F-FB73-47D1-9F7B-84C6CA06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A536-0DA0-4218-9DB4-6856DE94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860C-39A8-4EE3-8877-EC4604EF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DF9F-8E7B-4C80-B496-A4F4F3B3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988E-87AF-4006-A18B-9CEC3CC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DD4B-D180-4BC0-B885-37421556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3980-55A3-47FE-A8AD-CE3D12CC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F1A2-11FC-4347-842A-64DA61BD9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BB47-E12A-4792-BC2F-FF876A7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281AC-C551-435C-8E0D-C73F4876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8CE3-A7F1-4B3E-811A-41D08257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717F-CDEE-4C36-9C7B-ACEF2193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C3F78-2786-46DE-B322-12EB1195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455D4-A15C-44B8-B555-64B41038E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C31EC-258E-4B56-B12D-5C90DFA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AC86-9C8A-4816-BAC9-CB8774BC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C970-14D1-49A4-A28E-23DFCC83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16E9-B087-4179-B20A-F40C5DC7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5379-F489-4763-BAFD-BCDCCB19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CAB89-6E09-43F0-943A-5FFB42AF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31A5C-C771-4BE2-8FC9-BC7243BEE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057CE-0BD8-4A40-8293-581DBD652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2D933-5CC4-46ED-8980-8D83A75B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AC49A-55C4-43B8-8FE7-3674CA65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3036F-68FD-4168-9A84-BCAAD502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55B9-5458-4B61-B995-8CD55D54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54D60-F3C9-4E81-9DAE-D3FE920D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24BEF-7B9E-4668-96B8-26D5F058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A5013-63BB-41CF-9ABC-F3B0AF69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2C695-3027-4F8E-BDE9-E550A5B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F0F26-B3DE-4EDF-A89C-EFBEB4C5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ED20A-828D-4E6D-BC95-D7FB3D91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0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22B3-F360-4808-8A73-382511B7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DE6E-3A2A-4BCA-9454-5B6C8C9D2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46A78-FC12-4799-BD14-CC3674507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E7671-F9BB-4DFB-9A7B-F72E04DF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F0391-95B3-4C2A-905B-7B9A24FF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F9DAD-37E3-412B-BBFF-AA0E81B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B9B0-8FA8-41F4-9A71-2ABC2ADE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F70DF-37F3-4608-AF68-BF2BAAC62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C0E8-31DC-403F-9E09-2F7052628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C4EEF-9776-4201-A430-7271CEF0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BF3C-E058-44AC-B36E-86F0345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91EE-9AF5-47A1-8D32-E7DD7020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17E4D-98EF-4DA9-80B6-45B237C7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29A1-A2B2-4D32-ACA3-0057222E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B9E39-A9B2-413B-8DA8-8C1F5A1A1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E015-714A-4D4D-8911-F4B074B7824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353A-94A2-4097-A630-B731077F6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6B0B-6504-41A1-B3F8-D09C5BCA3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E14AD-EA98-4D0A-9966-EA259FD08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8E923-22EA-45BD-8934-F6CB576A6B63}"/>
              </a:ext>
            </a:extLst>
          </p:cNvPr>
          <p:cNvSpPr/>
          <p:nvPr/>
        </p:nvSpPr>
        <p:spPr>
          <a:xfrm>
            <a:off x="0" y="3517"/>
            <a:ext cx="12192000" cy="228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8A5A4-AD7A-49C5-A01B-B42886DC73E1}"/>
              </a:ext>
            </a:extLst>
          </p:cNvPr>
          <p:cNvSpPr/>
          <p:nvPr/>
        </p:nvSpPr>
        <p:spPr>
          <a:xfrm>
            <a:off x="0" y="2287172"/>
            <a:ext cx="12192000" cy="228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FBD6B-0552-4847-87C6-7380C9B77F11}"/>
              </a:ext>
            </a:extLst>
          </p:cNvPr>
          <p:cNvSpPr/>
          <p:nvPr/>
        </p:nvSpPr>
        <p:spPr>
          <a:xfrm>
            <a:off x="0" y="4570827"/>
            <a:ext cx="12192000" cy="228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D57FC-A206-490D-A151-427BFFF791EF}"/>
              </a:ext>
            </a:extLst>
          </p:cNvPr>
          <p:cNvSpPr/>
          <p:nvPr/>
        </p:nvSpPr>
        <p:spPr>
          <a:xfrm>
            <a:off x="-1017563" y="-255040"/>
            <a:ext cx="624183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M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anicure</a:t>
            </a:r>
            <a:b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</a:t>
            </a:r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hidi</a:t>
            </a:r>
          </a:p>
        </p:txBody>
      </p:sp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EFB2D70-1BD4-4BB7-8FDA-19D65B35D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7173"/>
            <a:ext cx="5365753" cy="45708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9E04602-F7FF-4A56-898E-A0F4597D1309}"/>
              </a:ext>
            </a:extLst>
          </p:cNvPr>
          <p:cNvSpPr/>
          <p:nvPr/>
        </p:nvSpPr>
        <p:spPr>
          <a:xfrm>
            <a:off x="6119402" y="306372"/>
            <a:ext cx="1730326" cy="1594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Randomize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4B28F1-76A3-4812-8A19-F509D2BD7AA1}"/>
              </a:ext>
            </a:extLst>
          </p:cNvPr>
          <p:cNvSpPr/>
          <p:nvPr/>
        </p:nvSpPr>
        <p:spPr>
          <a:xfrm>
            <a:off x="7879692" y="349055"/>
            <a:ext cx="1730326" cy="15943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91311-5E42-4153-9F9C-931525D3983B}"/>
              </a:ext>
            </a:extLst>
          </p:cNvPr>
          <p:cNvSpPr/>
          <p:nvPr/>
        </p:nvSpPr>
        <p:spPr>
          <a:xfrm>
            <a:off x="5365751" y="3052075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Polish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A8D1A4-95F3-4CAF-8190-2A17B716C4B9}"/>
              </a:ext>
            </a:extLst>
          </p:cNvPr>
          <p:cNvSpPr/>
          <p:nvPr/>
        </p:nvSpPr>
        <p:spPr>
          <a:xfrm>
            <a:off x="9639982" y="316097"/>
            <a:ext cx="1730326" cy="1594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CC5789-9C55-4777-91B2-CFCFD83DA8F1}"/>
              </a:ext>
            </a:extLst>
          </p:cNvPr>
          <p:cNvSpPr/>
          <p:nvPr/>
        </p:nvSpPr>
        <p:spPr>
          <a:xfrm>
            <a:off x="5365752" y="2277447"/>
            <a:ext cx="6826247" cy="7694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Polish: blah blah</a:t>
            </a:r>
          </a:p>
          <a:p>
            <a:pPr algn="ctr"/>
            <a:r>
              <a:rPr lang="en-US" dirty="0"/>
              <a:t>Décor: blah blah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003F0-0E31-409B-98B3-1DA12FF24495}"/>
              </a:ext>
            </a:extLst>
          </p:cNvPr>
          <p:cNvSpPr/>
          <p:nvPr/>
        </p:nvSpPr>
        <p:spPr>
          <a:xfrm>
            <a:off x="5365751" y="4001164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Much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E3466-F270-4682-B728-99CA548FCA43}"/>
              </a:ext>
            </a:extLst>
          </p:cNvPr>
          <p:cNvSpPr/>
          <p:nvPr/>
        </p:nvSpPr>
        <p:spPr>
          <a:xfrm>
            <a:off x="5365751" y="4952139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9ECBF-E224-4B18-9572-FBB63A39916F}"/>
              </a:ext>
            </a:extLst>
          </p:cNvPr>
          <p:cNvSpPr/>
          <p:nvPr/>
        </p:nvSpPr>
        <p:spPr>
          <a:xfrm>
            <a:off x="5365751" y="5905790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1A7B8-3C37-45AD-9846-D0FED201F3DB}"/>
              </a:ext>
            </a:extLst>
          </p:cNvPr>
          <p:cNvSpPr/>
          <p:nvPr/>
        </p:nvSpPr>
        <p:spPr>
          <a:xfrm>
            <a:off x="7038265" y="3044962"/>
            <a:ext cx="5153734" cy="3376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JScrollPane</a:t>
            </a:r>
            <a:r>
              <a:rPr lang="en-US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AF93C1-DD99-43E4-8A6E-871375E1BC5E}"/>
              </a:ext>
            </a:extLst>
          </p:cNvPr>
          <p:cNvSpPr/>
          <p:nvPr/>
        </p:nvSpPr>
        <p:spPr>
          <a:xfrm>
            <a:off x="7038266" y="6421701"/>
            <a:ext cx="5153734" cy="4362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34540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8E923-22EA-45BD-8934-F6CB576A6B63}"/>
              </a:ext>
            </a:extLst>
          </p:cNvPr>
          <p:cNvSpPr/>
          <p:nvPr/>
        </p:nvSpPr>
        <p:spPr>
          <a:xfrm>
            <a:off x="0" y="3517"/>
            <a:ext cx="12192000" cy="228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8A5A4-AD7A-49C5-A01B-B42886DC73E1}"/>
              </a:ext>
            </a:extLst>
          </p:cNvPr>
          <p:cNvSpPr/>
          <p:nvPr/>
        </p:nvSpPr>
        <p:spPr>
          <a:xfrm>
            <a:off x="0" y="2287172"/>
            <a:ext cx="12192000" cy="228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FBD6B-0552-4847-87C6-7380C9B77F11}"/>
              </a:ext>
            </a:extLst>
          </p:cNvPr>
          <p:cNvSpPr/>
          <p:nvPr/>
        </p:nvSpPr>
        <p:spPr>
          <a:xfrm>
            <a:off x="0" y="4570827"/>
            <a:ext cx="12192000" cy="228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D57FC-A206-490D-A151-427BFFF791EF}"/>
              </a:ext>
            </a:extLst>
          </p:cNvPr>
          <p:cNvSpPr/>
          <p:nvPr/>
        </p:nvSpPr>
        <p:spPr>
          <a:xfrm>
            <a:off x="-1017563" y="-255040"/>
            <a:ext cx="6241838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M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anicure</a:t>
            </a:r>
            <a:b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 </a:t>
            </a:r>
            <a:r>
              <a:rPr lang="en-US" sz="8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hidi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E04602-F7FF-4A56-898E-A0F4597D1309}"/>
              </a:ext>
            </a:extLst>
          </p:cNvPr>
          <p:cNvSpPr/>
          <p:nvPr/>
        </p:nvSpPr>
        <p:spPr>
          <a:xfrm>
            <a:off x="6119402" y="306372"/>
            <a:ext cx="1730326" cy="1594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Randomize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4B28F1-76A3-4812-8A19-F509D2BD7AA1}"/>
              </a:ext>
            </a:extLst>
          </p:cNvPr>
          <p:cNvSpPr/>
          <p:nvPr/>
        </p:nvSpPr>
        <p:spPr>
          <a:xfrm>
            <a:off x="7879692" y="349055"/>
            <a:ext cx="1730326" cy="1594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Customize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91311-5E42-4153-9F9C-931525D3983B}"/>
              </a:ext>
            </a:extLst>
          </p:cNvPr>
          <p:cNvSpPr/>
          <p:nvPr/>
        </p:nvSpPr>
        <p:spPr>
          <a:xfrm>
            <a:off x="5365751" y="3052075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Polish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A8D1A4-95F3-4CAF-8190-2A17B716C4B9}"/>
              </a:ext>
            </a:extLst>
          </p:cNvPr>
          <p:cNvSpPr/>
          <p:nvPr/>
        </p:nvSpPr>
        <p:spPr>
          <a:xfrm>
            <a:off x="9639982" y="316097"/>
            <a:ext cx="1730326" cy="15943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CC5789-9C55-4777-91B2-CFCFD83DA8F1}"/>
              </a:ext>
            </a:extLst>
          </p:cNvPr>
          <p:cNvSpPr/>
          <p:nvPr/>
        </p:nvSpPr>
        <p:spPr>
          <a:xfrm>
            <a:off x="5365752" y="2277447"/>
            <a:ext cx="6826247" cy="7694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Polish: blah blah</a:t>
            </a:r>
          </a:p>
          <a:p>
            <a:pPr algn="ctr"/>
            <a:r>
              <a:rPr lang="en-US" dirty="0"/>
              <a:t>Décor: blah blah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003F0-0E31-409B-98B3-1DA12FF24495}"/>
              </a:ext>
            </a:extLst>
          </p:cNvPr>
          <p:cNvSpPr/>
          <p:nvPr/>
        </p:nvSpPr>
        <p:spPr>
          <a:xfrm>
            <a:off x="5365751" y="4001164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Much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E3466-F270-4682-B728-99CA548FCA43}"/>
              </a:ext>
            </a:extLst>
          </p:cNvPr>
          <p:cNvSpPr/>
          <p:nvPr/>
        </p:nvSpPr>
        <p:spPr>
          <a:xfrm>
            <a:off x="5365751" y="4952139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9ECBF-E224-4B18-9572-FBB63A39916F}"/>
              </a:ext>
            </a:extLst>
          </p:cNvPr>
          <p:cNvSpPr/>
          <p:nvPr/>
        </p:nvSpPr>
        <p:spPr>
          <a:xfrm>
            <a:off x="5365751" y="5905790"/>
            <a:ext cx="1672514" cy="9509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C1A7B8-3C37-45AD-9846-D0FED201F3DB}"/>
              </a:ext>
            </a:extLst>
          </p:cNvPr>
          <p:cNvSpPr/>
          <p:nvPr/>
        </p:nvSpPr>
        <p:spPr>
          <a:xfrm>
            <a:off x="7038265" y="3044962"/>
            <a:ext cx="5153734" cy="3376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</a:t>
            </a:r>
            <a:r>
              <a:rPr lang="en-US" dirty="0" err="1"/>
              <a:t>JScrollPane</a:t>
            </a:r>
            <a:r>
              <a:rPr lang="en-US" dirty="0"/>
              <a:t>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AF93C1-DD99-43E4-8A6E-871375E1BC5E}"/>
              </a:ext>
            </a:extLst>
          </p:cNvPr>
          <p:cNvSpPr/>
          <p:nvPr/>
        </p:nvSpPr>
        <p:spPr>
          <a:xfrm>
            <a:off x="7038266" y="6421701"/>
            <a:ext cx="5153734" cy="4362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512193A-DA61-40ED-98D1-57FF62374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7173"/>
            <a:ext cx="5365750" cy="45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52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Madeline Cardinale</dc:creator>
  <cp:lastModifiedBy>Madeline Cardinale</cp:lastModifiedBy>
  <cp:revision>32</cp:revision>
  <dcterms:created xsi:type="dcterms:W3CDTF">2020-05-15T16:47:54Z</dcterms:created>
  <dcterms:modified xsi:type="dcterms:W3CDTF">2020-05-16T08:11:56Z</dcterms:modified>
</cp:coreProperties>
</file>