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6" r:id="rId7"/>
    <p:sldId id="267" r:id="rId8"/>
    <p:sldId id="260" r:id="rId9"/>
    <p:sldId id="264" r:id="rId10"/>
    <p:sldId id="265" r:id="rId11"/>
    <p:sldId id="269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C6CE98-0B2C-43C0-A971-5746FC30FBB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901B044-3FCD-4345-A9B2-4D756ED6C099}">
      <dgm:prSet phldrT="[Texte]"/>
      <dgm:spPr/>
      <dgm:t>
        <a:bodyPr/>
        <a:lstStyle/>
        <a:p>
          <a:r>
            <a:rPr lang="fr-FR" dirty="0"/>
            <a:t>Constat et objectifs</a:t>
          </a:r>
        </a:p>
      </dgm:t>
    </dgm:pt>
    <dgm:pt modelId="{604D9209-8296-448C-9429-06EE7151F356}" type="parTrans" cxnId="{68341664-CB37-441E-B24F-332CA12B27E9}">
      <dgm:prSet/>
      <dgm:spPr/>
      <dgm:t>
        <a:bodyPr/>
        <a:lstStyle/>
        <a:p>
          <a:endParaRPr lang="fr-FR"/>
        </a:p>
      </dgm:t>
    </dgm:pt>
    <dgm:pt modelId="{D3ED84C5-D603-4573-9E53-38C3B89C4952}" type="sibTrans" cxnId="{68341664-CB37-441E-B24F-332CA12B27E9}">
      <dgm:prSet/>
      <dgm:spPr/>
      <dgm:t>
        <a:bodyPr/>
        <a:lstStyle/>
        <a:p>
          <a:endParaRPr lang="fr-FR"/>
        </a:p>
      </dgm:t>
    </dgm:pt>
    <dgm:pt modelId="{46D9E4F4-59A5-4F09-B16F-7B58A5E006E2}">
      <dgm:prSet phldrT="[Texte]"/>
      <dgm:spPr/>
      <dgm:t>
        <a:bodyPr/>
        <a:lstStyle/>
        <a:p>
          <a:r>
            <a:rPr lang="fr-FR" dirty="0"/>
            <a:t>Fonctionnalités de l’application iOS</a:t>
          </a:r>
        </a:p>
      </dgm:t>
    </dgm:pt>
    <dgm:pt modelId="{C027DAF0-0071-4867-BC99-9EB35B8C1CE9}" type="parTrans" cxnId="{4E9F1A60-B432-471F-92E6-512516525F37}">
      <dgm:prSet/>
      <dgm:spPr/>
      <dgm:t>
        <a:bodyPr/>
        <a:lstStyle/>
        <a:p>
          <a:endParaRPr lang="fr-FR"/>
        </a:p>
      </dgm:t>
    </dgm:pt>
    <dgm:pt modelId="{2387C2CB-9DEB-46CE-8BD0-35B85963AE06}" type="sibTrans" cxnId="{4E9F1A60-B432-471F-92E6-512516525F37}">
      <dgm:prSet/>
      <dgm:spPr/>
      <dgm:t>
        <a:bodyPr/>
        <a:lstStyle/>
        <a:p>
          <a:endParaRPr lang="fr-FR"/>
        </a:p>
      </dgm:t>
    </dgm:pt>
    <dgm:pt modelId="{55CEA6D3-B436-477D-8278-D316CD6BE051}">
      <dgm:prSet phldrT="[Texte]"/>
      <dgm:spPr/>
      <dgm:t>
        <a:bodyPr/>
        <a:lstStyle/>
        <a:p>
          <a:r>
            <a:rPr lang="fr-FR" dirty="0"/>
            <a:t>Recommandations</a:t>
          </a:r>
        </a:p>
      </dgm:t>
    </dgm:pt>
    <dgm:pt modelId="{7D433A32-9871-4E6E-8408-FEA976EC1CC9}" type="parTrans" cxnId="{033F4937-BF0E-4A4F-BFD4-DAA6ED02EDF7}">
      <dgm:prSet/>
      <dgm:spPr/>
      <dgm:t>
        <a:bodyPr/>
        <a:lstStyle/>
        <a:p>
          <a:endParaRPr lang="fr-FR"/>
        </a:p>
      </dgm:t>
    </dgm:pt>
    <dgm:pt modelId="{4C5DBC23-AD20-44E3-B9E7-5557B43A0094}" type="sibTrans" cxnId="{033F4937-BF0E-4A4F-BFD4-DAA6ED02EDF7}">
      <dgm:prSet/>
      <dgm:spPr/>
      <dgm:t>
        <a:bodyPr/>
        <a:lstStyle/>
        <a:p>
          <a:endParaRPr lang="fr-FR"/>
        </a:p>
      </dgm:t>
    </dgm:pt>
    <dgm:pt modelId="{3A824403-F2BE-4B12-8D1C-7EC5465D3E61}">
      <dgm:prSet phldrT="[Texte]"/>
      <dgm:spPr/>
      <dgm:t>
        <a:bodyPr/>
        <a:lstStyle/>
        <a:p>
          <a:r>
            <a:rPr lang="fr-FR" dirty="0"/>
            <a:t>Difficultés rencontrées</a:t>
          </a:r>
        </a:p>
      </dgm:t>
    </dgm:pt>
    <dgm:pt modelId="{72CA6CDF-8F8A-4249-A167-6122E2A3BBD3}" type="parTrans" cxnId="{66E6382E-E5F1-4E0E-AA25-2541694C19D2}">
      <dgm:prSet/>
      <dgm:spPr/>
      <dgm:t>
        <a:bodyPr/>
        <a:lstStyle/>
        <a:p>
          <a:endParaRPr lang="fr-FR"/>
        </a:p>
      </dgm:t>
    </dgm:pt>
    <dgm:pt modelId="{8A1DC6E9-EC48-4DE2-A8C7-E5C438D6609A}" type="sibTrans" cxnId="{66E6382E-E5F1-4E0E-AA25-2541694C19D2}">
      <dgm:prSet/>
      <dgm:spPr/>
      <dgm:t>
        <a:bodyPr/>
        <a:lstStyle/>
        <a:p>
          <a:endParaRPr lang="fr-FR"/>
        </a:p>
      </dgm:t>
    </dgm:pt>
    <dgm:pt modelId="{53144A95-F31B-4B93-B0DF-D194694E2448}">
      <dgm:prSet phldrT="[Texte]"/>
      <dgm:spPr/>
      <dgm:t>
        <a:bodyPr/>
        <a:lstStyle/>
        <a:p>
          <a:r>
            <a:rPr lang="fr-FR" dirty="0"/>
            <a:t>Travaux futurs</a:t>
          </a:r>
        </a:p>
      </dgm:t>
    </dgm:pt>
    <dgm:pt modelId="{47836647-D97E-400E-8E14-D9C85073AE8C}" type="parTrans" cxnId="{C213D5C7-DC97-4824-AD59-A89BF9F9339A}">
      <dgm:prSet/>
      <dgm:spPr/>
      <dgm:t>
        <a:bodyPr/>
        <a:lstStyle/>
        <a:p>
          <a:endParaRPr lang="fr-FR"/>
        </a:p>
      </dgm:t>
    </dgm:pt>
    <dgm:pt modelId="{0057DEAB-BF1F-4698-9598-2061AC6F4E35}" type="sibTrans" cxnId="{C213D5C7-DC97-4824-AD59-A89BF9F9339A}">
      <dgm:prSet/>
      <dgm:spPr/>
      <dgm:t>
        <a:bodyPr/>
        <a:lstStyle/>
        <a:p>
          <a:endParaRPr lang="fr-FR"/>
        </a:p>
      </dgm:t>
    </dgm:pt>
    <dgm:pt modelId="{4AECF010-C3E5-41C9-8846-9B1C7F5202A2}" type="pres">
      <dgm:prSet presAssocID="{F5C6CE98-0B2C-43C0-A971-5746FC30FBB0}" presName="Name0" presStyleCnt="0">
        <dgm:presLayoutVars>
          <dgm:chMax val="7"/>
          <dgm:chPref val="7"/>
          <dgm:dir/>
        </dgm:presLayoutVars>
      </dgm:prSet>
      <dgm:spPr/>
    </dgm:pt>
    <dgm:pt modelId="{DCA58FA4-70BB-4A06-A3A9-89771DC8F654}" type="pres">
      <dgm:prSet presAssocID="{F5C6CE98-0B2C-43C0-A971-5746FC30FBB0}" presName="Name1" presStyleCnt="0"/>
      <dgm:spPr/>
    </dgm:pt>
    <dgm:pt modelId="{4892608F-74D7-4698-A244-3799CF2703B2}" type="pres">
      <dgm:prSet presAssocID="{F5C6CE98-0B2C-43C0-A971-5746FC30FBB0}" presName="cycle" presStyleCnt="0"/>
      <dgm:spPr/>
    </dgm:pt>
    <dgm:pt modelId="{AD5CECFE-1AB3-44FB-B3D5-5D0E34E4E34A}" type="pres">
      <dgm:prSet presAssocID="{F5C6CE98-0B2C-43C0-A971-5746FC30FBB0}" presName="srcNode" presStyleLbl="node1" presStyleIdx="0" presStyleCnt="5"/>
      <dgm:spPr/>
    </dgm:pt>
    <dgm:pt modelId="{90A04EAC-823E-4D41-8632-E774FAFC491A}" type="pres">
      <dgm:prSet presAssocID="{F5C6CE98-0B2C-43C0-A971-5746FC30FBB0}" presName="conn" presStyleLbl="parChTrans1D2" presStyleIdx="0" presStyleCnt="1"/>
      <dgm:spPr/>
    </dgm:pt>
    <dgm:pt modelId="{58F01302-BEF8-47AC-9D07-10BB24BB41E8}" type="pres">
      <dgm:prSet presAssocID="{F5C6CE98-0B2C-43C0-A971-5746FC30FBB0}" presName="extraNode" presStyleLbl="node1" presStyleIdx="0" presStyleCnt="5"/>
      <dgm:spPr/>
    </dgm:pt>
    <dgm:pt modelId="{96591FC2-C628-4D37-A791-9589DC243836}" type="pres">
      <dgm:prSet presAssocID="{F5C6CE98-0B2C-43C0-A971-5746FC30FBB0}" presName="dstNode" presStyleLbl="node1" presStyleIdx="0" presStyleCnt="5"/>
      <dgm:spPr/>
    </dgm:pt>
    <dgm:pt modelId="{AAD5B46D-0173-4263-9C02-5E6BE283CB8C}" type="pres">
      <dgm:prSet presAssocID="{4901B044-3FCD-4345-A9B2-4D756ED6C099}" presName="text_1" presStyleLbl="node1" presStyleIdx="0" presStyleCnt="5">
        <dgm:presLayoutVars>
          <dgm:bulletEnabled val="1"/>
        </dgm:presLayoutVars>
      </dgm:prSet>
      <dgm:spPr/>
    </dgm:pt>
    <dgm:pt modelId="{2998AF76-800D-44AA-9876-778FC1BA862D}" type="pres">
      <dgm:prSet presAssocID="{4901B044-3FCD-4345-A9B2-4D756ED6C099}" presName="accent_1" presStyleCnt="0"/>
      <dgm:spPr/>
    </dgm:pt>
    <dgm:pt modelId="{B58E4DB5-50ED-4EAF-B702-6F21CDDA27C2}" type="pres">
      <dgm:prSet presAssocID="{4901B044-3FCD-4345-A9B2-4D756ED6C099}" presName="accentRepeatNode" presStyleLbl="solidFgAcc1" presStyleIdx="0" presStyleCnt="5"/>
      <dgm:spPr/>
    </dgm:pt>
    <dgm:pt modelId="{4BEEB10E-1D68-4461-88FA-F9004C79766C}" type="pres">
      <dgm:prSet presAssocID="{46D9E4F4-59A5-4F09-B16F-7B58A5E006E2}" presName="text_2" presStyleLbl="node1" presStyleIdx="1" presStyleCnt="5">
        <dgm:presLayoutVars>
          <dgm:bulletEnabled val="1"/>
        </dgm:presLayoutVars>
      </dgm:prSet>
      <dgm:spPr/>
    </dgm:pt>
    <dgm:pt modelId="{8C09E728-50A9-4F09-AA0F-122240CDA81B}" type="pres">
      <dgm:prSet presAssocID="{46D9E4F4-59A5-4F09-B16F-7B58A5E006E2}" presName="accent_2" presStyleCnt="0"/>
      <dgm:spPr/>
    </dgm:pt>
    <dgm:pt modelId="{CB572A27-1A84-450A-921E-8F6FAB21F3BF}" type="pres">
      <dgm:prSet presAssocID="{46D9E4F4-59A5-4F09-B16F-7B58A5E006E2}" presName="accentRepeatNode" presStyleLbl="solidFgAcc1" presStyleIdx="1" presStyleCnt="5"/>
      <dgm:spPr/>
    </dgm:pt>
    <dgm:pt modelId="{18797268-36AC-4510-9534-46F8D26763E3}" type="pres">
      <dgm:prSet presAssocID="{55CEA6D3-B436-477D-8278-D316CD6BE051}" presName="text_3" presStyleLbl="node1" presStyleIdx="2" presStyleCnt="5">
        <dgm:presLayoutVars>
          <dgm:bulletEnabled val="1"/>
        </dgm:presLayoutVars>
      </dgm:prSet>
      <dgm:spPr/>
    </dgm:pt>
    <dgm:pt modelId="{81E1F72F-E38B-460F-BDAC-8C31D6BFDE9E}" type="pres">
      <dgm:prSet presAssocID="{55CEA6D3-B436-477D-8278-D316CD6BE051}" presName="accent_3" presStyleCnt="0"/>
      <dgm:spPr/>
    </dgm:pt>
    <dgm:pt modelId="{AC5C1A22-D84F-44B5-8F4E-B44D9CA95BF9}" type="pres">
      <dgm:prSet presAssocID="{55CEA6D3-B436-477D-8278-D316CD6BE051}" presName="accentRepeatNode" presStyleLbl="solidFgAcc1" presStyleIdx="2" presStyleCnt="5"/>
      <dgm:spPr/>
    </dgm:pt>
    <dgm:pt modelId="{E5D89F2D-838A-472C-9F8A-7C7D3C9D9D44}" type="pres">
      <dgm:prSet presAssocID="{3A824403-F2BE-4B12-8D1C-7EC5465D3E61}" presName="text_4" presStyleLbl="node1" presStyleIdx="3" presStyleCnt="5">
        <dgm:presLayoutVars>
          <dgm:bulletEnabled val="1"/>
        </dgm:presLayoutVars>
      </dgm:prSet>
      <dgm:spPr/>
    </dgm:pt>
    <dgm:pt modelId="{1125AB77-A279-4183-9B9F-10C06EB95D51}" type="pres">
      <dgm:prSet presAssocID="{3A824403-F2BE-4B12-8D1C-7EC5465D3E61}" presName="accent_4" presStyleCnt="0"/>
      <dgm:spPr/>
    </dgm:pt>
    <dgm:pt modelId="{75F498CB-8096-42E0-A0AB-3F52ABF0A1DD}" type="pres">
      <dgm:prSet presAssocID="{3A824403-F2BE-4B12-8D1C-7EC5465D3E61}" presName="accentRepeatNode" presStyleLbl="solidFgAcc1" presStyleIdx="3" presStyleCnt="5"/>
      <dgm:spPr/>
    </dgm:pt>
    <dgm:pt modelId="{DD8CA27D-85EB-4494-BA14-5B30D0F375E8}" type="pres">
      <dgm:prSet presAssocID="{53144A95-F31B-4B93-B0DF-D194694E2448}" presName="text_5" presStyleLbl="node1" presStyleIdx="4" presStyleCnt="5">
        <dgm:presLayoutVars>
          <dgm:bulletEnabled val="1"/>
        </dgm:presLayoutVars>
      </dgm:prSet>
      <dgm:spPr/>
    </dgm:pt>
    <dgm:pt modelId="{3082974C-9225-4B85-88ED-0C43FB571580}" type="pres">
      <dgm:prSet presAssocID="{53144A95-F31B-4B93-B0DF-D194694E2448}" presName="accent_5" presStyleCnt="0"/>
      <dgm:spPr/>
    </dgm:pt>
    <dgm:pt modelId="{3A50457D-1288-4C61-BD2A-C5BFDBF5CCBA}" type="pres">
      <dgm:prSet presAssocID="{53144A95-F31B-4B93-B0DF-D194694E2448}" presName="accentRepeatNode" presStyleLbl="solidFgAcc1" presStyleIdx="4" presStyleCnt="5"/>
      <dgm:spPr/>
    </dgm:pt>
  </dgm:ptLst>
  <dgm:cxnLst>
    <dgm:cxn modelId="{80F9D21A-4DEE-4AC2-9942-96EFDA7C4E16}" type="presOf" srcId="{D3ED84C5-D603-4573-9E53-38C3B89C4952}" destId="{90A04EAC-823E-4D41-8632-E774FAFC491A}" srcOrd="0" destOrd="0" presId="urn:microsoft.com/office/officeart/2008/layout/VerticalCurvedList"/>
    <dgm:cxn modelId="{033F4937-BF0E-4A4F-BFD4-DAA6ED02EDF7}" srcId="{F5C6CE98-0B2C-43C0-A971-5746FC30FBB0}" destId="{55CEA6D3-B436-477D-8278-D316CD6BE051}" srcOrd="2" destOrd="0" parTransId="{7D433A32-9871-4E6E-8408-FEA976EC1CC9}" sibTransId="{4C5DBC23-AD20-44E3-B9E7-5557B43A0094}"/>
    <dgm:cxn modelId="{4E9F1A60-B432-471F-92E6-512516525F37}" srcId="{F5C6CE98-0B2C-43C0-A971-5746FC30FBB0}" destId="{46D9E4F4-59A5-4F09-B16F-7B58A5E006E2}" srcOrd="1" destOrd="0" parTransId="{C027DAF0-0071-4867-BC99-9EB35B8C1CE9}" sibTransId="{2387C2CB-9DEB-46CE-8BD0-35B85963AE06}"/>
    <dgm:cxn modelId="{736F99C3-A61C-4C8A-80B8-868B290245D6}" type="presOf" srcId="{53144A95-F31B-4B93-B0DF-D194694E2448}" destId="{DD8CA27D-85EB-4494-BA14-5B30D0F375E8}" srcOrd="0" destOrd="0" presId="urn:microsoft.com/office/officeart/2008/layout/VerticalCurvedList"/>
    <dgm:cxn modelId="{C213D5C7-DC97-4824-AD59-A89BF9F9339A}" srcId="{F5C6CE98-0B2C-43C0-A971-5746FC30FBB0}" destId="{53144A95-F31B-4B93-B0DF-D194694E2448}" srcOrd="4" destOrd="0" parTransId="{47836647-D97E-400E-8E14-D9C85073AE8C}" sibTransId="{0057DEAB-BF1F-4698-9598-2061AC6F4E35}"/>
    <dgm:cxn modelId="{B3C44D5A-E3E3-4FBC-ABAC-C00A35A93AA6}" type="presOf" srcId="{3A824403-F2BE-4B12-8D1C-7EC5465D3E61}" destId="{E5D89F2D-838A-472C-9F8A-7C7D3C9D9D44}" srcOrd="0" destOrd="0" presId="urn:microsoft.com/office/officeart/2008/layout/VerticalCurvedList"/>
    <dgm:cxn modelId="{DAE1005D-4A76-4DCC-8EAA-BB4B7FBA16A3}" type="presOf" srcId="{4901B044-3FCD-4345-A9B2-4D756ED6C099}" destId="{AAD5B46D-0173-4263-9C02-5E6BE283CB8C}" srcOrd="0" destOrd="0" presId="urn:microsoft.com/office/officeart/2008/layout/VerticalCurvedList"/>
    <dgm:cxn modelId="{E1D9DD15-8121-4CA1-800E-E7E24586C471}" type="presOf" srcId="{55CEA6D3-B436-477D-8278-D316CD6BE051}" destId="{18797268-36AC-4510-9534-46F8D26763E3}" srcOrd="0" destOrd="0" presId="urn:microsoft.com/office/officeart/2008/layout/VerticalCurvedList"/>
    <dgm:cxn modelId="{B2F1BBAA-6C1D-4BFD-84B9-A23BA6CCED66}" type="presOf" srcId="{F5C6CE98-0B2C-43C0-A971-5746FC30FBB0}" destId="{4AECF010-C3E5-41C9-8846-9B1C7F5202A2}" srcOrd="0" destOrd="0" presId="urn:microsoft.com/office/officeart/2008/layout/VerticalCurvedList"/>
    <dgm:cxn modelId="{68341664-CB37-441E-B24F-332CA12B27E9}" srcId="{F5C6CE98-0B2C-43C0-A971-5746FC30FBB0}" destId="{4901B044-3FCD-4345-A9B2-4D756ED6C099}" srcOrd="0" destOrd="0" parTransId="{604D9209-8296-448C-9429-06EE7151F356}" sibTransId="{D3ED84C5-D603-4573-9E53-38C3B89C4952}"/>
    <dgm:cxn modelId="{66E6382E-E5F1-4E0E-AA25-2541694C19D2}" srcId="{F5C6CE98-0B2C-43C0-A971-5746FC30FBB0}" destId="{3A824403-F2BE-4B12-8D1C-7EC5465D3E61}" srcOrd="3" destOrd="0" parTransId="{72CA6CDF-8F8A-4249-A167-6122E2A3BBD3}" sibTransId="{8A1DC6E9-EC48-4DE2-A8C7-E5C438D6609A}"/>
    <dgm:cxn modelId="{BA62D83E-0EC4-4F17-9D5F-703D1826A000}" type="presOf" srcId="{46D9E4F4-59A5-4F09-B16F-7B58A5E006E2}" destId="{4BEEB10E-1D68-4461-88FA-F9004C79766C}" srcOrd="0" destOrd="0" presId="urn:microsoft.com/office/officeart/2008/layout/VerticalCurvedList"/>
    <dgm:cxn modelId="{CAEE9708-7986-4D31-9476-8AD389D2F5BC}" type="presParOf" srcId="{4AECF010-C3E5-41C9-8846-9B1C7F5202A2}" destId="{DCA58FA4-70BB-4A06-A3A9-89771DC8F654}" srcOrd="0" destOrd="0" presId="urn:microsoft.com/office/officeart/2008/layout/VerticalCurvedList"/>
    <dgm:cxn modelId="{E67DD06E-C979-4DFA-BAF2-A5739770E653}" type="presParOf" srcId="{DCA58FA4-70BB-4A06-A3A9-89771DC8F654}" destId="{4892608F-74D7-4698-A244-3799CF2703B2}" srcOrd="0" destOrd="0" presId="urn:microsoft.com/office/officeart/2008/layout/VerticalCurvedList"/>
    <dgm:cxn modelId="{E736DA67-D486-415C-97AF-3D513ADB0F91}" type="presParOf" srcId="{4892608F-74D7-4698-A244-3799CF2703B2}" destId="{AD5CECFE-1AB3-44FB-B3D5-5D0E34E4E34A}" srcOrd="0" destOrd="0" presId="urn:microsoft.com/office/officeart/2008/layout/VerticalCurvedList"/>
    <dgm:cxn modelId="{B830D367-1B44-4D95-9169-DC11D75A112E}" type="presParOf" srcId="{4892608F-74D7-4698-A244-3799CF2703B2}" destId="{90A04EAC-823E-4D41-8632-E774FAFC491A}" srcOrd="1" destOrd="0" presId="urn:microsoft.com/office/officeart/2008/layout/VerticalCurvedList"/>
    <dgm:cxn modelId="{4832ED79-D715-41A7-B24A-FFFAB18159A4}" type="presParOf" srcId="{4892608F-74D7-4698-A244-3799CF2703B2}" destId="{58F01302-BEF8-47AC-9D07-10BB24BB41E8}" srcOrd="2" destOrd="0" presId="urn:microsoft.com/office/officeart/2008/layout/VerticalCurvedList"/>
    <dgm:cxn modelId="{127A2172-9877-45E8-8CED-69BE332CFE39}" type="presParOf" srcId="{4892608F-74D7-4698-A244-3799CF2703B2}" destId="{96591FC2-C628-4D37-A791-9589DC243836}" srcOrd="3" destOrd="0" presId="urn:microsoft.com/office/officeart/2008/layout/VerticalCurvedList"/>
    <dgm:cxn modelId="{B08A6C80-6BA8-4B05-B717-1A50AA9E64FA}" type="presParOf" srcId="{DCA58FA4-70BB-4A06-A3A9-89771DC8F654}" destId="{AAD5B46D-0173-4263-9C02-5E6BE283CB8C}" srcOrd="1" destOrd="0" presId="urn:microsoft.com/office/officeart/2008/layout/VerticalCurvedList"/>
    <dgm:cxn modelId="{79A8C124-0845-45D2-BDA3-6C5595DBC4AF}" type="presParOf" srcId="{DCA58FA4-70BB-4A06-A3A9-89771DC8F654}" destId="{2998AF76-800D-44AA-9876-778FC1BA862D}" srcOrd="2" destOrd="0" presId="urn:microsoft.com/office/officeart/2008/layout/VerticalCurvedList"/>
    <dgm:cxn modelId="{4711E8E4-721E-46D1-A537-8321AE434CA1}" type="presParOf" srcId="{2998AF76-800D-44AA-9876-778FC1BA862D}" destId="{B58E4DB5-50ED-4EAF-B702-6F21CDDA27C2}" srcOrd="0" destOrd="0" presId="urn:microsoft.com/office/officeart/2008/layout/VerticalCurvedList"/>
    <dgm:cxn modelId="{3B5ED127-E4E5-48B6-A042-E9314ED2643B}" type="presParOf" srcId="{DCA58FA4-70BB-4A06-A3A9-89771DC8F654}" destId="{4BEEB10E-1D68-4461-88FA-F9004C79766C}" srcOrd="3" destOrd="0" presId="urn:microsoft.com/office/officeart/2008/layout/VerticalCurvedList"/>
    <dgm:cxn modelId="{DB8E8F4C-2FBF-439D-A712-387B54EC6C67}" type="presParOf" srcId="{DCA58FA4-70BB-4A06-A3A9-89771DC8F654}" destId="{8C09E728-50A9-4F09-AA0F-122240CDA81B}" srcOrd="4" destOrd="0" presId="urn:microsoft.com/office/officeart/2008/layout/VerticalCurvedList"/>
    <dgm:cxn modelId="{B428493D-9DE6-4159-99B3-218E7CB62C76}" type="presParOf" srcId="{8C09E728-50A9-4F09-AA0F-122240CDA81B}" destId="{CB572A27-1A84-450A-921E-8F6FAB21F3BF}" srcOrd="0" destOrd="0" presId="urn:microsoft.com/office/officeart/2008/layout/VerticalCurvedList"/>
    <dgm:cxn modelId="{D77BBAE5-08F1-45D5-AD09-1D7A8D1278AE}" type="presParOf" srcId="{DCA58FA4-70BB-4A06-A3A9-89771DC8F654}" destId="{18797268-36AC-4510-9534-46F8D26763E3}" srcOrd="5" destOrd="0" presId="urn:microsoft.com/office/officeart/2008/layout/VerticalCurvedList"/>
    <dgm:cxn modelId="{FC26A2EA-9AAB-4A0F-9FA1-480C2CD027F1}" type="presParOf" srcId="{DCA58FA4-70BB-4A06-A3A9-89771DC8F654}" destId="{81E1F72F-E38B-460F-BDAC-8C31D6BFDE9E}" srcOrd="6" destOrd="0" presId="urn:microsoft.com/office/officeart/2008/layout/VerticalCurvedList"/>
    <dgm:cxn modelId="{D341E567-0B0A-44B1-8B81-0534139ECCA5}" type="presParOf" srcId="{81E1F72F-E38B-460F-BDAC-8C31D6BFDE9E}" destId="{AC5C1A22-D84F-44B5-8F4E-B44D9CA95BF9}" srcOrd="0" destOrd="0" presId="urn:microsoft.com/office/officeart/2008/layout/VerticalCurvedList"/>
    <dgm:cxn modelId="{638FADCA-DE85-4BDF-966D-AD918C192C83}" type="presParOf" srcId="{DCA58FA4-70BB-4A06-A3A9-89771DC8F654}" destId="{E5D89F2D-838A-472C-9F8A-7C7D3C9D9D44}" srcOrd="7" destOrd="0" presId="urn:microsoft.com/office/officeart/2008/layout/VerticalCurvedList"/>
    <dgm:cxn modelId="{251B3170-6A26-4A49-AF17-978B613F9A9B}" type="presParOf" srcId="{DCA58FA4-70BB-4A06-A3A9-89771DC8F654}" destId="{1125AB77-A279-4183-9B9F-10C06EB95D51}" srcOrd="8" destOrd="0" presId="urn:microsoft.com/office/officeart/2008/layout/VerticalCurvedList"/>
    <dgm:cxn modelId="{20E44F7B-357D-4FA7-93C9-2DCA0B29D864}" type="presParOf" srcId="{1125AB77-A279-4183-9B9F-10C06EB95D51}" destId="{75F498CB-8096-42E0-A0AB-3F52ABF0A1DD}" srcOrd="0" destOrd="0" presId="urn:microsoft.com/office/officeart/2008/layout/VerticalCurvedList"/>
    <dgm:cxn modelId="{AB673436-EFD6-496E-8FD8-9DD7E21B89AF}" type="presParOf" srcId="{DCA58FA4-70BB-4A06-A3A9-89771DC8F654}" destId="{DD8CA27D-85EB-4494-BA14-5B30D0F375E8}" srcOrd="9" destOrd="0" presId="urn:microsoft.com/office/officeart/2008/layout/VerticalCurvedList"/>
    <dgm:cxn modelId="{12A7971F-98A5-4DBE-A09B-D217A1654592}" type="presParOf" srcId="{DCA58FA4-70BB-4A06-A3A9-89771DC8F654}" destId="{3082974C-9225-4B85-88ED-0C43FB571580}" srcOrd="10" destOrd="0" presId="urn:microsoft.com/office/officeart/2008/layout/VerticalCurvedList"/>
    <dgm:cxn modelId="{05DDE91C-6F48-4920-8237-169645B87A3A}" type="presParOf" srcId="{3082974C-9225-4B85-88ED-0C43FB571580}" destId="{3A50457D-1288-4C61-BD2A-C5BFDBF5CCB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F347D0-6DC9-4247-A46E-96171FA330E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E6DE37C-9A45-4577-AECA-B19AC591E6F3}">
      <dgm:prSet phldrT="[Texte]"/>
      <dgm:spPr/>
      <dgm:t>
        <a:bodyPr/>
        <a:lstStyle/>
        <a:p>
          <a:r>
            <a:rPr lang="fr-FR" dirty="0"/>
            <a:t>Recommandation de nouveaux sites web qui devraient intéresser l’utilisateur selon le contexte</a:t>
          </a:r>
        </a:p>
      </dgm:t>
    </dgm:pt>
    <dgm:pt modelId="{FCC06A9C-7F6F-4582-AEA6-5A9BDCA6092E}" type="parTrans" cxnId="{D53EE2CD-5796-45EF-BA04-3A27A3BEAB18}">
      <dgm:prSet/>
      <dgm:spPr/>
      <dgm:t>
        <a:bodyPr/>
        <a:lstStyle/>
        <a:p>
          <a:endParaRPr lang="fr-FR"/>
        </a:p>
      </dgm:t>
    </dgm:pt>
    <dgm:pt modelId="{9C6FEF46-9487-412E-9124-3033BA6E7A18}" type="sibTrans" cxnId="{D53EE2CD-5796-45EF-BA04-3A27A3BEAB18}">
      <dgm:prSet/>
      <dgm:spPr/>
      <dgm:t>
        <a:bodyPr/>
        <a:lstStyle/>
        <a:p>
          <a:endParaRPr lang="fr-FR"/>
        </a:p>
      </dgm:t>
    </dgm:pt>
    <dgm:pt modelId="{F1BAAA27-4C54-4FDF-B990-AF6E6C9AB281}">
      <dgm:prSet phldrT="[Texte]"/>
      <dgm:spPr/>
      <dgm:t>
        <a:bodyPr/>
        <a:lstStyle/>
        <a:p>
          <a:r>
            <a:rPr lang="fr-FR" dirty="0"/>
            <a:t>Éléments de contexte considérés</a:t>
          </a:r>
        </a:p>
      </dgm:t>
    </dgm:pt>
    <dgm:pt modelId="{02EA3117-CEC1-434D-B275-5F25DEB47B47}" type="parTrans" cxnId="{590C9012-D6E5-4C98-A7E8-AD62DE79B0AB}">
      <dgm:prSet/>
      <dgm:spPr/>
      <dgm:t>
        <a:bodyPr/>
        <a:lstStyle/>
        <a:p>
          <a:endParaRPr lang="fr-FR"/>
        </a:p>
      </dgm:t>
    </dgm:pt>
    <dgm:pt modelId="{CA2F0CD3-74C7-4229-A112-4E8CE01E471F}" type="sibTrans" cxnId="{590C9012-D6E5-4C98-A7E8-AD62DE79B0AB}">
      <dgm:prSet/>
      <dgm:spPr/>
      <dgm:t>
        <a:bodyPr/>
        <a:lstStyle/>
        <a:p>
          <a:endParaRPr lang="fr-FR"/>
        </a:p>
      </dgm:t>
    </dgm:pt>
    <dgm:pt modelId="{4A1DB2EB-673E-4245-AD02-801C766E9961}">
      <dgm:prSet phldrT="[Texte]"/>
      <dgm:spPr/>
      <dgm:t>
        <a:bodyPr/>
        <a:lstStyle/>
        <a:p>
          <a:r>
            <a:rPr lang="fr-FR" dirty="0"/>
            <a:t>Jour actuel : lundi, mardi, mercredi, jeudi, vendredi, samedi, dimanche</a:t>
          </a:r>
        </a:p>
      </dgm:t>
    </dgm:pt>
    <dgm:pt modelId="{D6558C05-575B-4BFB-BC72-EE91E5911CCA}" type="parTrans" cxnId="{E2BCCBB6-B6A0-48D3-8429-AD3B60DBB64C}">
      <dgm:prSet/>
      <dgm:spPr/>
      <dgm:t>
        <a:bodyPr/>
        <a:lstStyle/>
        <a:p>
          <a:endParaRPr lang="fr-FR"/>
        </a:p>
      </dgm:t>
    </dgm:pt>
    <dgm:pt modelId="{26F11396-CEC3-422B-9F50-FDF8DBA0D568}" type="sibTrans" cxnId="{E2BCCBB6-B6A0-48D3-8429-AD3B60DBB64C}">
      <dgm:prSet/>
      <dgm:spPr/>
      <dgm:t>
        <a:bodyPr/>
        <a:lstStyle/>
        <a:p>
          <a:endParaRPr lang="fr-FR"/>
        </a:p>
      </dgm:t>
    </dgm:pt>
    <dgm:pt modelId="{6FCD50B2-CD11-4130-A0AF-06AED03004C4}">
      <dgm:prSet phldrT="[Texte]"/>
      <dgm:spPr/>
      <dgm:t>
        <a:bodyPr/>
        <a:lstStyle/>
        <a:p>
          <a:r>
            <a:rPr lang="fr-FR" dirty="0"/>
            <a:t>Créneau horaire actuel : 0h-5h, 5h-9h, 9h-12h, 12h-14h, 14h-19h, 19h-24</a:t>
          </a:r>
        </a:p>
      </dgm:t>
    </dgm:pt>
    <dgm:pt modelId="{54B2917D-F918-4628-A663-5F6E4BB9D5DC}" type="parTrans" cxnId="{178750FE-1F2A-4766-9A3F-B8AA7B32A809}">
      <dgm:prSet/>
      <dgm:spPr/>
      <dgm:t>
        <a:bodyPr/>
        <a:lstStyle/>
        <a:p>
          <a:endParaRPr lang="fr-FR"/>
        </a:p>
      </dgm:t>
    </dgm:pt>
    <dgm:pt modelId="{0BEDDCE3-F2BF-4CD3-A8B5-BAE7FAC21088}" type="sibTrans" cxnId="{178750FE-1F2A-4766-9A3F-B8AA7B32A809}">
      <dgm:prSet/>
      <dgm:spPr/>
      <dgm:t>
        <a:bodyPr/>
        <a:lstStyle/>
        <a:p>
          <a:endParaRPr lang="fr-FR"/>
        </a:p>
      </dgm:t>
    </dgm:pt>
    <dgm:pt modelId="{2AE8ED04-3C81-44A8-A3D5-2192707AE42E}">
      <dgm:prSet phldrT="[Texte]"/>
      <dgm:spPr/>
      <dgm:t>
        <a:bodyPr/>
        <a:lstStyle/>
        <a:p>
          <a:r>
            <a:rPr lang="fr-FR" dirty="0"/>
            <a:t>Structure des données sauvegardées</a:t>
          </a:r>
        </a:p>
      </dgm:t>
    </dgm:pt>
    <dgm:pt modelId="{63C433D1-8D54-49D7-A20E-309745119FBA}" type="parTrans" cxnId="{0A4676B8-5733-4AC0-947E-D7A1952EA3A6}">
      <dgm:prSet/>
      <dgm:spPr/>
      <dgm:t>
        <a:bodyPr/>
        <a:lstStyle/>
        <a:p>
          <a:endParaRPr lang="fr-FR"/>
        </a:p>
      </dgm:t>
    </dgm:pt>
    <dgm:pt modelId="{B6428A4D-EDA7-4468-97DD-64BFC033D9E6}" type="sibTrans" cxnId="{0A4676B8-5733-4AC0-947E-D7A1952EA3A6}">
      <dgm:prSet/>
      <dgm:spPr/>
      <dgm:t>
        <a:bodyPr/>
        <a:lstStyle/>
        <a:p>
          <a:endParaRPr lang="fr-FR"/>
        </a:p>
      </dgm:t>
    </dgm:pt>
    <dgm:pt modelId="{B4B23067-0540-4206-88C5-23B1076C1F9A}">
      <dgm:prSet phldrT="[Texte]"/>
      <dgm:spPr/>
      <dgm:t>
        <a:bodyPr/>
        <a:lstStyle/>
        <a:p>
          <a:r>
            <a:rPr lang="fr-FR" dirty="0"/>
            <a:t>Nom du domaine du site web visité</a:t>
          </a:r>
        </a:p>
      </dgm:t>
    </dgm:pt>
    <dgm:pt modelId="{4682E0EF-0721-457C-BC65-BB98C9833054}" type="parTrans" cxnId="{5C0C5684-824B-4B43-B406-8A0E8962E78D}">
      <dgm:prSet/>
      <dgm:spPr/>
      <dgm:t>
        <a:bodyPr/>
        <a:lstStyle/>
        <a:p>
          <a:endParaRPr lang="fr-FR"/>
        </a:p>
      </dgm:t>
    </dgm:pt>
    <dgm:pt modelId="{C0D09AB8-A8C6-4E37-8015-0A2710B38ACB}" type="sibTrans" cxnId="{5C0C5684-824B-4B43-B406-8A0E8962E78D}">
      <dgm:prSet/>
      <dgm:spPr/>
      <dgm:t>
        <a:bodyPr/>
        <a:lstStyle/>
        <a:p>
          <a:endParaRPr lang="fr-FR"/>
        </a:p>
      </dgm:t>
    </dgm:pt>
    <dgm:pt modelId="{4AAF8FD2-A2F8-4091-9A4D-9B87FE8DDB87}">
      <dgm:prSet phldrT="[Texte]"/>
      <dgm:spPr/>
      <dgm:t>
        <a:bodyPr/>
        <a:lstStyle/>
        <a:p>
          <a:r>
            <a:rPr lang="fr-FR" dirty="0"/>
            <a:t>Heure du début de la visite</a:t>
          </a:r>
        </a:p>
      </dgm:t>
    </dgm:pt>
    <dgm:pt modelId="{70241221-0FA0-4B66-B781-3829FE076F3E}" type="parTrans" cxnId="{13DEC006-84E6-4C18-886A-413DD8D93536}">
      <dgm:prSet/>
      <dgm:spPr/>
      <dgm:t>
        <a:bodyPr/>
        <a:lstStyle/>
        <a:p>
          <a:endParaRPr lang="fr-FR"/>
        </a:p>
      </dgm:t>
    </dgm:pt>
    <dgm:pt modelId="{78F7AF16-8478-4451-A5CD-A95AD76B5499}" type="sibTrans" cxnId="{13DEC006-84E6-4C18-886A-413DD8D93536}">
      <dgm:prSet/>
      <dgm:spPr/>
      <dgm:t>
        <a:bodyPr/>
        <a:lstStyle/>
        <a:p>
          <a:endParaRPr lang="fr-FR"/>
        </a:p>
      </dgm:t>
    </dgm:pt>
    <dgm:pt modelId="{0C6F7A81-129B-46D4-90FA-D0A7FF669D3D}">
      <dgm:prSet phldrT="[Texte]"/>
      <dgm:spPr/>
      <dgm:t>
        <a:bodyPr/>
        <a:lstStyle/>
        <a:p>
          <a:r>
            <a:rPr lang="fr-FR" dirty="0"/>
            <a:t>Jour de la visite</a:t>
          </a:r>
        </a:p>
      </dgm:t>
    </dgm:pt>
    <dgm:pt modelId="{62A2A574-3D56-4625-AB26-0A2F345E96E9}" type="parTrans" cxnId="{9B78E25F-4520-4563-8691-C900A37F8DA8}">
      <dgm:prSet/>
      <dgm:spPr/>
      <dgm:t>
        <a:bodyPr/>
        <a:lstStyle/>
        <a:p>
          <a:endParaRPr lang="fr-FR"/>
        </a:p>
      </dgm:t>
    </dgm:pt>
    <dgm:pt modelId="{7647659D-C564-4CBC-8112-9BD26932CC72}" type="sibTrans" cxnId="{9B78E25F-4520-4563-8691-C900A37F8DA8}">
      <dgm:prSet/>
      <dgm:spPr/>
      <dgm:t>
        <a:bodyPr/>
        <a:lstStyle/>
        <a:p>
          <a:endParaRPr lang="fr-FR"/>
        </a:p>
      </dgm:t>
    </dgm:pt>
    <dgm:pt modelId="{EB22380F-BBB6-4DF7-B406-85413001ABAF}">
      <dgm:prSet phldrT="[Texte]"/>
      <dgm:spPr/>
      <dgm:t>
        <a:bodyPr/>
        <a:lstStyle/>
        <a:p>
          <a:r>
            <a:rPr lang="fr-FR" dirty="0"/>
            <a:t>Temps passé sur le site</a:t>
          </a:r>
        </a:p>
      </dgm:t>
    </dgm:pt>
    <dgm:pt modelId="{3009F47F-47CF-4774-B015-41D7A356ECF3}" type="parTrans" cxnId="{1CDCCC42-0216-4A77-8863-3FB202F6A230}">
      <dgm:prSet/>
      <dgm:spPr/>
      <dgm:t>
        <a:bodyPr/>
        <a:lstStyle/>
        <a:p>
          <a:endParaRPr lang="fr-FR"/>
        </a:p>
      </dgm:t>
    </dgm:pt>
    <dgm:pt modelId="{67C93A23-286E-4F4B-AB0F-F2EABEA8BB93}" type="sibTrans" cxnId="{1CDCCC42-0216-4A77-8863-3FB202F6A230}">
      <dgm:prSet/>
      <dgm:spPr/>
      <dgm:t>
        <a:bodyPr/>
        <a:lstStyle/>
        <a:p>
          <a:endParaRPr lang="fr-FR"/>
        </a:p>
      </dgm:t>
    </dgm:pt>
    <dgm:pt modelId="{2FB06B90-988A-4E18-95DF-ADE026E04D7A}">
      <dgm:prSet phldrT="[Texte]"/>
      <dgm:spPr/>
      <dgm:t>
        <a:bodyPr/>
        <a:lstStyle/>
        <a:p>
          <a:r>
            <a:rPr lang="fr-FR" dirty="0"/>
            <a:t>Approche collaborative user-user classique</a:t>
          </a:r>
        </a:p>
      </dgm:t>
    </dgm:pt>
    <dgm:pt modelId="{FBF2B4C7-F1D4-4DC7-BA62-E7DE669C3464}" type="parTrans" cxnId="{FD6345F1-11A5-4011-979A-E56C5604DD46}">
      <dgm:prSet/>
      <dgm:spPr/>
      <dgm:t>
        <a:bodyPr/>
        <a:lstStyle/>
        <a:p>
          <a:endParaRPr lang="fr-FR"/>
        </a:p>
      </dgm:t>
    </dgm:pt>
    <dgm:pt modelId="{8F4BA00B-582B-4655-AD80-DD442D88C243}" type="sibTrans" cxnId="{FD6345F1-11A5-4011-979A-E56C5604DD46}">
      <dgm:prSet/>
      <dgm:spPr/>
      <dgm:t>
        <a:bodyPr/>
        <a:lstStyle/>
        <a:p>
          <a:endParaRPr lang="fr-FR"/>
        </a:p>
      </dgm:t>
    </dgm:pt>
    <dgm:pt modelId="{B8141BEA-222A-4670-948C-3981BA1B274F}">
      <dgm:prSet phldrT="[Texte]"/>
      <dgm:spPr/>
      <dgm:t>
        <a:bodyPr/>
        <a:lstStyle/>
        <a:p>
          <a:r>
            <a:rPr lang="fr-FR" dirty="0"/>
            <a:t>Les sites web sont les films</a:t>
          </a:r>
        </a:p>
      </dgm:t>
    </dgm:pt>
    <dgm:pt modelId="{C0AFBE05-51B0-4C15-9B3A-5F67AEA85D29}" type="parTrans" cxnId="{4D2E1A9F-A6AC-4EEB-B8B0-A6287E9FE8EA}">
      <dgm:prSet/>
      <dgm:spPr/>
      <dgm:t>
        <a:bodyPr/>
        <a:lstStyle/>
        <a:p>
          <a:endParaRPr lang="fr-FR"/>
        </a:p>
      </dgm:t>
    </dgm:pt>
    <dgm:pt modelId="{FE231560-4B74-4841-BB6C-FE61CC1F13D3}" type="sibTrans" cxnId="{4D2E1A9F-A6AC-4EEB-B8B0-A6287E9FE8EA}">
      <dgm:prSet/>
      <dgm:spPr/>
      <dgm:t>
        <a:bodyPr/>
        <a:lstStyle/>
        <a:p>
          <a:endParaRPr lang="fr-FR"/>
        </a:p>
      </dgm:t>
    </dgm:pt>
    <dgm:pt modelId="{5F520C74-37CD-41F6-B289-4FAB64010149}">
      <dgm:prSet phldrT="[Texte]"/>
      <dgm:spPr/>
      <dgm:t>
        <a:bodyPr/>
        <a:lstStyle/>
        <a:p>
          <a:r>
            <a:rPr lang="fr-FR" dirty="0"/>
            <a:t>Les temps de visite normalisés sont les notes attribuées à chaque site web par chaque utilisateur</a:t>
          </a:r>
        </a:p>
      </dgm:t>
    </dgm:pt>
    <dgm:pt modelId="{3B8264EF-871A-432F-8A2C-104276775368}" type="parTrans" cxnId="{93E1FFD1-CB7A-4B59-BBA5-F1DA69669F48}">
      <dgm:prSet/>
      <dgm:spPr/>
      <dgm:t>
        <a:bodyPr/>
        <a:lstStyle/>
        <a:p>
          <a:endParaRPr lang="fr-FR"/>
        </a:p>
      </dgm:t>
    </dgm:pt>
    <dgm:pt modelId="{FD04E5DC-5214-4F95-8D34-EE128261D0F4}" type="sibTrans" cxnId="{93E1FFD1-CB7A-4B59-BBA5-F1DA69669F48}">
      <dgm:prSet/>
      <dgm:spPr/>
      <dgm:t>
        <a:bodyPr/>
        <a:lstStyle/>
        <a:p>
          <a:endParaRPr lang="fr-FR"/>
        </a:p>
      </dgm:t>
    </dgm:pt>
    <dgm:pt modelId="{56D3B4A2-1358-4621-8EA6-B98AC7F4C269}">
      <dgm:prSet phldrT="[Texte]"/>
      <dgm:spPr/>
      <dgm:t>
        <a:bodyPr/>
        <a:lstStyle/>
        <a:p>
          <a:r>
            <a:rPr lang="fr-FR" dirty="0"/>
            <a:t>Un score de 0 indique que l’utilisateur n’a pas visité le site web dans le contexte considéré (aucun vote)</a:t>
          </a:r>
        </a:p>
      </dgm:t>
    </dgm:pt>
    <dgm:pt modelId="{01E7ABCC-A0C4-4F23-89ED-898280D7B8E4}" type="parTrans" cxnId="{BBD39730-0C8C-44CF-913C-6FCCBB5794BE}">
      <dgm:prSet/>
      <dgm:spPr/>
      <dgm:t>
        <a:bodyPr/>
        <a:lstStyle/>
        <a:p>
          <a:endParaRPr lang="fr-FR"/>
        </a:p>
      </dgm:t>
    </dgm:pt>
    <dgm:pt modelId="{4A35C660-3776-4B48-8544-9B1CC5D319C4}" type="sibTrans" cxnId="{BBD39730-0C8C-44CF-913C-6FCCBB5794BE}">
      <dgm:prSet/>
      <dgm:spPr/>
      <dgm:t>
        <a:bodyPr/>
        <a:lstStyle/>
        <a:p>
          <a:endParaRPr lang="fr-FR"/>
        </a:p>
      </dgm:t>
    </dgm:pt>
    <dgm:pt modelId="{9DFB883B-4B53-43B5-A918-E27563E4D76C}" type="pres">
      <dgm:prSet presAssocID="{A9F347D0-6DC9-4247-A46E-96171FA330E9}" presName="linear" presStyleCnt="0">
        <dgm:presLayoutVars>
          <dgm:animLvl val="lvl"/>
          <dgm:resizeHandles val="exact"/>
        </dgm:presLayoutVars>
      </dgm:prSet>
      <dgm:spPr/>
    </dgm:pt>
    <dgm:pt modelId="{B1520714-1C6C-4887-8AC6-0FAFF98C15CA}" type="pres">
      <dgm:prSet presAssocID="{AE6DE37C-9A45-4577-AECA-B19AC591E6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B5591A-6E7E-452A-90F7-BD8FF4DF2DAB}" type="pres">
      <dgm:prSet presAssocID="{9C6FEF46-9487-412E-9124-3033BA6E7A18}" presName="spacer" presStyleCnt="0"/>
      <dgm:spPr/>
    </dgm:pt>
    <dgm:pt modelId="{86B2C19D-CC47-472C-BD65-893741FD3CB1}" type="pres">
      <dgm:prSet presAssocID="{F1BAAA27-4C54-4FDF-B990-AF6E6C9AB2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6A488F-E3FB-4F81-9568-87E2C38072D7}" type="pres">
      <dgm:prSet presAssocID="{F1BAAA27-4C54-4FDF-B990-AF6E6C9AB281}" presName="childText" presStyleLbl="revTx" presStyleIdx="0" presStyleCnt="3">
        <dgm:presLayoutVars>
          <dgm:bulletEnabled val="1"/>
        </dgm:presLayoutVars>
      </dgm:prSet>
      <dgm:spPr/>
    </dgm:pt>
    <dgm:pt modelId="{F3478904-4B01-4A08-8409-36FFFF4E271A}" type="pres">
      <dgm:prSet presAssocID="{2AE8ED04-3C81-44A8-A3D5-2192707AE4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594713-4930-4002-A911-BA65BA89F55F}" type="pres">
      <dgm:prSet presAssocID="{2AE8ED04-3C81-44A8-A3D5-2192707AE42E}" presName="childText" presStyleLbl="revTx" presStyleIdx="1" presStyleCnt="3">
        <dgm:presLayoutVars>
          <dgm:bulletEnabled val="1"/>
        </dgm:presLayoutVars>
      </dgm:prSet>
      <dgm:spPr/>
    </dgm:pt>
    <dgm:pt modelId="{4042D6DA-937A-40B8-BF7C-7D5EAB632E90}" type="pres">
      <dgm:prSet presAssocID="{2FB06B90-988A-4E18-95DF-ADE026E04D7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C2C04F-C5BD-458F-AFA6-1DE39F17CB74}" type="pres">
      <dgm:prSet presAssocID="{2FB06B90-988A-4E18-95DF-ADE026E04D7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90C9012-D6E5-4C98-A7E8-AD62DE79B0AB}" srcId="{A9F347D0-6DC9-4247-A46E-96171FA330E9}" destId="{F1BAAA27-4C54-4FDF-B990-AF6E6C9AB281}" srcOrd="1" destOrd="0" parTransId="{02EA3117-CEC1-434D-B275-5F25DEB47B47}" sibTransId="{CA2F0CD3-74C7-4229-A112-4E8CE01E471F}"/>
    <dgm:cxn modelId="{AAE1287A-D51B-4185-8DFD-A398F2F920DC}" type="presOf" srcId="{EB22380F-BBB6-4DF7-B406-85413001ABAF}" destId="{61594713-4930-4002-A911-BA65BA89F55F}" srcOrd="0" destOrd="3" presId="urn:microsoft.com/office/officeart/2005/8/layout/vList2"/>
    <dgm:cxn modelId="{BBBCE562-A930-4C39-A7E5-6CD9F2E7B7B7}" type="presOf" srcId="{AE6DE37C-9A45-4577-AECA-B19AC591E6F3}" destId="{B1520714-1C6C-4887-8AC6-0FAFF98C15CA}" srcOrd="0" destOrd="0" presId="urn:microsoft.com/office/officeart/2005/8/layout/vList2"/>
    <dgm:cxn modelId="{178750FE-1F2A-4766-9A3F-B8AA7B32A809}" srcId="{F1BAAA27-4C54-4FDF-B990-AF6E6C9AB281}" destId="{6FCD50B2-CD11-4130-A0AF-06AED03004C4}" srcOrd="1" destOrd="0" parTransId="{54B2917D-F918-4628-A663-5F6E4BB9D5DC}" sibTransId="{0BEDDCE3-F2BF-4CD3-A8B5-BAE7FAC21088}"/>
    <dgm:cxn modelId="{FD6345F1-11A5-4011-979A-E56C5604DD46}" srcId="{A9F347D0-6DC9-4247-A46E-96171FA330E9}" destId="{2FB06B90-988A-4E18-95DF-ADE026E04D7A}" srcOrd="3" destOrd="0" parTransId="{FBF2B4C7-F1D4-4DC7-BA62-E7DE669C3464}" sibTransId="{8F4BA00B-582B-4655-AD80-DD442D88C243}"/>
    <dgm:cxn modelId="{FA5E484D-CD18-46FD-A281-B44D40F80C21}" type="presOf" srcId="{56D3B4A2-1358-4621-8EA6-B98AC7F4C269}" destId="{09C2C04F-C5BD-458F-AFA6-1DE39F17CB74}" srcOrd="0" destOrd="2" presId="urn:microsoft.com/office/officeart/2005/8/layout/vList2"/>
    <dgm:cxn modelId="{BB710CC6-B2A8-4D36-A720-CB8A15F3D73A}" type="presOf" srcId="{4AAF8FD2-A2F8-4091-9A4D-9B87FE8DDB87}" destId="{61594713-4930-4002-A911-BA65BA89F55F}" srcOrd="0" destOrd="2" presId="urn:microsoft.com/office/officeart/2005/8/layout/vList2"/>
    <dgm:cxn modelId="{3316D78D-F57B-41F4-90EF-63C76EFFE3D0}" type="presOf" srcId="{0C6F7A81-129B-46D4-90FA-D0A7FF669D3D}" destId="{61594713-4930-4002-A911-BA65BA89F55F}" srcOrd="0" destOrd="1" presId="urn:microsoft.com/office/officeart/2005/8/layout/vList2"/>
    <dgm:cxn modelId="{AE37CF29-D01C-4964-9BC3-166E5A3BB7DC}" type="presOf" srcId="{2AE8ED04-3C81-44A8-A3D5-2192707AE42E}" destId="{F3478904-4B01-4A08-8409-36FFFF4E271A}" srcOrd="0" destOrd="0" presId="urn:microsoft.com/office/officeart/2005/8/layout/vList2"/>
    <dgm:cxn modelId="{4B2ED602-F0B9-46A0-9D98-C36B55B6B192}" type="presOf" srcId="{2FB06B90-988A-4E18-95DF-ADE026E04D7A}" destId="{4042D6DA-937A-40B8-BF7C-7D5EAB632E90}" srcOrd="0" destOrd="0" presId="urn:microsoft.com/office/officeart/2005/8/layout/vList2"/>
    <dgm:cxn modelId="{13DEC006-84E6-4C18-886A-413DD8D93536}" srcId="{2AE8ED04-3C81-44A8-A3D5-2192707AE42E}" destId="{4AAF8FD2-A2F8-4091-9A4D-9B87FE8DDB87}" srcOrd="2" destOrd="0" parTransId="{70241221-0FA0-4B66-B781-3829FE076F3E}" sibTransId="{78F7AF16-8478-4451-A5CD-A95AD76B5499}"/>
    <dgm:cxn modelId="{BD95DF0D-D865-4879-B0E5-D33C8483507B}" type="presOf" srcId="{4A1DB2EB-673E-4245-AD02-801C766E9961}" destId="{FB6A488F-E3FB-4F81-9568-87E2C38072D7}" srcOrd="0" destOrd="0" presId="urn:microsoft.com/office/officeart/2005/8/layout/vList2"/>
    <dgm:cxn modelId="{D53EE2CD-5796-45EF-BA04-3A27A3BEAB18}" srcId="{A9F347D0-6DC9-4247-A46E-96171FA330E9}" destId="{AE6DE37C-9A45-4577-AECA-B19AC591E6F3}" srcOrd="0" destOrd="0" parTransId="{FCC06A9C-7F6F-4582-AEA6-5A9BDCA6092E}" sibTransId="{9C6FEF46-9487-412E-9124-3033BA6E7A18}"/>
    <dgm:cxn modelId="{775309D6-0FFB-44A5-B55F-EEAF09E01C32}" type="presOf" srcId="{F1BAAA27-4C54-4FDF-B990-AF6E6C9AB281}" destId="{86B2C19D-CC47-472C-BD65-893741FD3CB1}" srcOrd="0" destOrd="0" presId="urn:microsoft.com/office/officeart/2005/8/layout/vList2"/>
    <dgm:cxn modelId="{E1C79837-1780-43B2-9CC9-006ED250ADBC}" type="presOf" srcId="{A9F347D0-6DC9-4247-A46E-96171FA330E9}" destId="{9DFB883B-4B53-43B5-A918-E27563E4D76C}" srcOrd="0" destOrd="0" presId="urn:microsoft.com/office/officeart/2005/8/layout/vList2"/>
    <dgm:cxn modelId="{93E1FFD1-CB7A-4B59-BBA5-F1DA69669F48}" srcId="{2FB06B90-988A-4E18-95DF-ADE026E04D7A}" destId="{5F520C74-37CD-41F6-B289-4FAB64010149}" srcOrd="1" destOrd="0" parTransId="{3B8264EF-871A-432F-8A2C-104276775368}" sibTransId="{FD04E5DC-5214-4F95-8D34-EE128261D0F4}"/>
    <dgm:cxn modelId="{BBD39730-0C8C-44CF-913C-6FCCBB5794BE}" srcId="{2FB06B90-988A-4E18-95DF-ADE026E04D7A}" destId="{56D3B4A2-1358-4621-8EA6-B98AC7F4C269}" srcOrd="2" destOrd="0" parTransId="{01E7ABCC-A0C4-4F23-89ED-898280D7B8E4}" sibTransId="{4A35C660-3776-4B48-8544-9B1CC5D319C4}"/>
    <dgm:cxn modelId="{6BAC9596-8F0A-4DCC-B144-E308A298E331}" type="presOf" srcId="{B4B23067-0540-4206-88C5-23B1076C1F9A}" destId="{61594713-4930-4002-A911-BA65BA89F55F}" srcOrd="0" destOrd="0" presId="urn:microsoft.com/office/officeart/2005/8/layout/vList2"/>
    <dgm:cxn modelId="{1CDCCC42-0216-4A77-8863-3FB202F6A230}" srcId="{2AE8ED04-3C81-44A8-A3D5-2192707AE42E}" destId="{EB22380F-BBB6-4DF7-B406-85413001ABAF}" srcOrd="3" destOrd="0" parTransId="{3009F47F-47CF-4774-B015-41D7A356ECF3}" sibTransId="{67C93A23-286E-4F4B-AB0F-F2EABEA8BB93}"/>
    <dgm:cxn modelId="{E2BCCBB6-B6A0-48D3-8429-AD3B60DBB64C}" srcId="{F1BAAA27-4C54-4FDF-B990-AF6E6C9AB281}" destId="{4A1DB2EB-673E-4245-AD02-801C766E9961}" srcOrd="0" destOrd="0" parTransId="{D6558C05-575B-4BFB-BC72-EE91E5911CCA}" sibTransId="{26F11396-CEC3-422B-9F50-FDF8DBA0D568}"/>
    <dgm:cxn modelId="{4D2E1A9F-A6AC-4EEB-B8B0-A6287E9FE8EA}" srcId="{2FB06B90-988A-4E18-95DF-ADE026E04D7A}" destId="{B8141BEA-222A-4670-948C-3981BA1B274F}" srcOrd="0" destOrd="0" parTransId="{C0AFBE05-51B0-4C15-9B3A-5F67AEA85D29}" sibTransId="{FE231560-4B74-4841-BB6C-FE61CC1F13D3}"/>
    <dgm:cxn modelId="{955E3691-30C0-4591-BD01-C3338D9ED9F5}" type="presOf" srcId="{6FCD50B2-CD11-4130-A0AF-06AED03004C4}" destId="{FB6A488F-E3FB-4F81-9568-87E2C38072D7}" srcOrd="0" destOrd="1" presId="urn:microsoft.com/office/officeart/2005/8/layout/vList2"/>
    <dgm:cxn modelId="{B90A077B-D575-4E56-BC46-0BF7EE9EF8B2}" type="presOf" srcId="{5F520C74-37CD-41F6-B289-4FAB64010149}" destId="{09C2C04F-C5BD-458F-AFA6-1DE39F17CB74}" srcOrd="0" destOrd="1" presId="urn:microsoft.com/office/officeart/2005/8/layout/vList2"/>
    <dgm:cxn modelId="{5C0C5684-824B-4B43-B406-8A0E8962E78D}" srcId="{2AE8ED04-3C81-44A8-A3D5-2192707AE42E}" destId="{B4B23067-0540-4206-88C5-23B1076C1F9A}" srcOrd="0" destOrd="0" parTransId="{4682E0EF-0721-457C-BC65-BB98C9833054}" sibTransId="{C0D09AB8-A8C6-4E37-8015-0A2710B38ACB}"/>
    <dgm:cxn modelId="{1D4C931B-2414-49B7-8E5D-E8B5F5B26C90}" type="presOf" srcId="{B8141BEA-222A-4670-948C-3981BA1B274F}" destId="{09C2C04F-C5BD-458F-AFA6-1DE39F17CB74}" srcOrd="0" destOrd="0" presId="urn:microsoft.com/office/officeart/2005/8/layout/vList2"/>
    <dgm:cxn modelId="{9B78E25F-4520-4563-8691-C900A37F8DA8}" srcId="{2AE8ED04-3C81-44A8-A3D5-2192707AE42E}" destId="{0C6F7A81-129B-46D4-90FA-D0A7FF669D3D}" srcOrd="1" destOrd="0" parTransId="{62A2A574-3D56-4625-AB26-0A2F345E96E9}" sibTransId="{7647659D-C564-4CBC-8112-9BD26932CC72}"/>
    <dgm:cxn modelId="{0A4676B8-5733-4AC0-947E-D7A1952EA3A6}" srcId="{A9F347D0-6DC9-4247-A46E-96171FA330E9}" destId="{2AE8ED04-3C81-44A8-A3D5-2192707AE42E}" srcOrd="2" destOrd="0" parTransId="{63C433D1-8D54-49D7-A20E-309745119FBA}" sibTransId="{B6428A4D-EDA7-4468-97DD-64BFC033D9E6}"/>
    <dgm:cxn modelId="{D28BC52A-D81F-4C95-83AC-421FE4E1B480}" type="presParOf" srcId="{9DFB883B-4B53-43B5-A918-E27563E4D76C}" destId="{B1520714-1C6C-4887-8AC6-0FAFF98C15CA}" srcOrd="0" destOrd="0" presId="urn:microsoft.com/office/officeart/2005/8/layout/vList2"/>
    <dgm:cxn modelId="{A7F60BC1-5A1E-4585-B32C-AFF3074314EB}" type="presParOf" srcId="{9DFB883B-4B53-43B5-A918-E27563E4D76C}" destId="{5AB5591A-6E7E-452A-90F7-BD8FF4DF2DAB}" srcOrd="1" destOrd="0" presId="urn:microsoft.com/office/officeart/2005/8/layout/vList2"/>
    <dgm:cxn modelId="{5432769B-52CE-45E8-870D-D89973FA080A}" type="presParOf" srcId="{9DFB883B-4B53-43B5-A918-E27563E4D76C}" destId="{86B2C19D-CC47-472C-BD65-893741FD3CB1}" srcOrd="2" destOrd="0" presId="urn:microsoft.com/office/officeart/2005/8/layout/vList2"/>
    <dgm:cxn modelId="{505E1D75-A3DF-4647-AEB7-E49FA5CD6ED9}" type="presParOf" srcId="{9DFB883B-4B53-43B5-A918-E27563E4D76C}" destId="{FB6A488F-E3FB-4F81-9568-87E2C38072D7}" srcOrd="3" destOrd="0" presId="urn:microsoft.com/office/officeart/2005/8/layout/vList2"/>
    <dgm:cxn modelId="{C97C1494-AE91-4708-992A-6BFD4BD7C21D}" type="presParOf" srcId="{9DFB883B-4B53-43B5-A918-E27563E4D76C}" destId="{F3478904-4B01-4A08-8409-36FFFF4E271A}" srcOrd="4" destOrd="0" presId="urn:microsoft.com/office/officeart/2005/8/layout/vList2"/>
    <dgm:cxn modelId="{99C6CE70-D62C-4A90-BAB5-4342E8BBC7A0}" type="presParOf" srcId="{9DFB883B-4B53-43B5-A918-E27563E4D76C}" destId="{61594713-4930-4002-A911-BA65BA89F55F}" srcOrd="5" destOrd="0" presId="urn:microsoft.com/office/officeart/2005/8/layout/vList2"/>
    <dgm:cxn modelId="{B5E0069D-31DA-443D-9CF1-3EDA0CACB468}" type="presParOf" srcId="{9DFB883B-4B53-43B5-A918-E27563E4D76C}" destId="{4042D6DA-937A-40B8-BF7C-7D5EAB632E90}" srcOrd="6" destOrd="0" presId="urn:microsoft.com/office/officeart/2005/8/layout/vList2"/>
    <dgm:cxn modelId="{FCF1B509-5DA3-4888-BAD6-E4D608E04FCE}" type="presParOf" srcId="{9DFB883B-4B53-43B5-A918-E27563E4D76C}" destId="{09C2C04F-C5BD-458F-AFA6-1DE39F17CB7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6245BE6-DC28-498A-8056-D33EF399EDF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4F0B020-BB39-458D-A076-B436E8E3CC25}">
      <dgm:prSet phldrT="[Texte]"/>
      <dgm:spPr/>
      <dgm:t>
        <a:bodyPr/>
        <a:lstStyle/>
        <a:p>
          <a:r>
            <a:rPr lang="fr-FR" dirty="0"/>
            <a:t>L’absence de données tests</a:t>
          </a:r>
        </a:p>
      </dgm:t>
    </dgm:pt>
    <dgm:pt modelId="{DBEF3412-F9CD-4631-BFBD-9D1C7D48FDF0}" type="parTrans" cxnId="{5A2BCC7F-1CD7-45DD-B3ED-AE38CD39F976}">
      <dgm:prSet/>
      <dgm:spPr/>
      <dgm:t>
        <a:bodyPr/>
        <a:lstStyle/>
        <a:p>
          <a:endParaRPr lang="fr-FR"/>
        </a:p>
      </dgm:t>
    </dgm:pt>
    <dgm:pt modelId="{3B0A5A79-CDA0-4FC7-8EB2-CCD0B577BDB0}" type="sibTrans" cxnId="{5A2BCC7F-1CD7-45DD-B3ED-AE38CD39F976}">
      <dgm:prSet/>
      <dgm:spPr/>
      <dgm:t>
        <a:bodyPr/>
        <a:lstStyle/>
        <a:p>
          <a:endParaRPr lang="fr-FR"/>
        </a:p>
      </dgm:t>
    </dgm:pt>
    <dgm:pt modelId="{8B8AA8E8-B3BF-4350-9B04-CD406A0E6C20}">
      <dgm:prSet phldrT="[Texte]"/>
      <dgm:spPr/>
      <dgm:t>
        <a:bodyPr/>
        <a:lstStyle/>
        <a:p>
          <a:r>
            <a:rPr lang="fr-FR" dirty="0"/>
            <a:t>Implémentation d’un programme java générant des données pour différents type de profils d’utilisateur</a:t>
          </a:r>
        </a:p>
      </dgm:t>
    </dgm:pt>
    <dgm:pt modelId="{90C51405-4F82-4E50-8EB2-4E7B222F344D}" type="parTrans" cxnId="{48969DF3-CBEC-44AD-8651-0181EC83A7C0}">
      <dgm:prSet/>
      <dgm:spPr/>
      <dgm:t>
        <a:bodyPr/>
        <a:lstStyle/>
        <a:p>
          <a:endParaRPr lang="fr-FR"/>
        </a:p>
      </dgm:t>
    </dgm:pt>
    <dgm:pt modelId="{29EF96A0-4F33-48E1-9792-7028A319F50D}" type="sibTrans" cxnId="{48969DF3-CBEC-44AD-8651-0181EC83A7C0}">
      <dgm:prSet/>
      <dgm:spPr/>
      <dgm:t>
        <a:bodyPr/>
        <a:lstStyle/>
        <a:p>
          <a:endParaRPr lang="fr-FR"/>
        </a:p>
      </dgm:t>
    </dgm:pt>
    <dgm:pt modelId="{E31090B6-4499-4FAD-B938-31FB9D42F546}">
      <dgm:prSet phldrT="[Texte]"/>
      <dgm:spPr/>
      <dgm:t>
        <a:bodyPr/>
        <a:lstStyle/>
        <a:p>
          <a:r>
            <a:rPr lang="fr-FR" dirty="0"/>
            <a:t>Pourcentage de temps passé sur le web</a:t>
          </a:r>
        </a:p>
      </dgm:t>
    </dgm:pt>
    <dgm:pt modelId="{D15D36DA-3F13-4C06-8938-206A8F3D0E9D}" type="parTrans" cxnId="{62A866B1-D387-4FCA-A05C-FCC62308D312}">
      <dgm:prSet/>
      <dgm:spPr/>
      <dgm:t>
        <a:bodyPr/>
        <a:lstStyle/>
        <a:p>
          <a:endParaRPr lang="fr-FR"/>
        </a:p>
      </dgm:t>
    </dgm:pt>
    <dgm:pt modelId="{72893F9C-B83A-44C1-98C5-D83F737A20A2}" type="sibTrans" cxnId="{62A866B1-D387-4FCA-A05C-FCC62308D312}">
      <dgm:prSet/>
      <dgm:spPr/>
      <dgm:t>
        <a:bodyPr/>
        <a:lstStyle/>
        <a:p>
          <a:endParaRPr lang="fr-FR"/>
        </a:p>
      </dgm:t>
    </dgm:pt>
    <dgm:pt modelId="{996634EA-F61D-42A8-BEFD-5A7BE82B73D5}">
      <dgm:prSet phldrT="[Texte]"/>
      <dgm:spPr/>
      <dgm:t>
        <a:bodyPr/>
        <a:lstStyle/>
        <a:p>
          <a:r>
            <a:rPr lang="fr-FR" dirty="0"/>
            <a:t>Nombre de sites web visités selon les différents jours et les différents horaires</a:t>
          </a:r>
        </a:p>
      </dgm:t>
    </dgm:pt>
    <dgm:pt modelId="{C9EB6B54-CEC1-4641-95B4-478106C2D603}" type="parTrans" cxnId="{47D47990-95F7-45BA-889B-C2487A273909}">
      <dgm:prSet/>
      <dgm:spPr/>
      <dgm:t>
        <a:bodyPr/>
        <a:lstStyle/>
        <a:p>
          <a:endParaRPr lang="fr-FR"/>
        </a:p>
      </dgm:t>
    </dgm:pt>
    <dgm:pt modelId="{E26A8F08-532F-4FA7-AE95-354EE68E8352}" type="sibTrans" cxnId="{47D47990-95F7-45BA-889B-C2487A273909}">
      <dgm:prSet/>
      <dgm:spPr/>
      <dgm:t>
        <a:bodyPr/>
        <a:lstStyle/>
        <a:p>
          <a:endParaRPr lang="fr-FR"/>
        </a:p>
      </dgm:t>
    </dgm:pt>
    <dgm:pt modelId="{261682B5-64C9-4983-BC59-00D85D162301}">
      <dgm:prSet phldrT="[Texte]"/>
      <dgm:spPr/>
      <dgm:t>
        <a:bodyPr/>
        <a:lstStyle/>
        <a:p>
          <a:r>
            <a:rPr lang="fr-FR" dirty="0"/>
            <a:t>Jours équivalents</a:t>
          </a:r>
        </a:p>
      </dgm:t>
    </dgm:pt>
    <dgm:pt modelId="{73D4B757-9288-47F3-A2CC-C8C1CD774D11}" type="parTrans" cxnId="{DF1AB1AC-2118-4F0C-8C5A-9C9D7D7E38EF}">
      <dgm:prSet/>
      <dgm:spPr/>
      <dgm:t>
        <a:bodyPr/>
        <a:lstStyle/>
        <a:p>
          <a:endParaRPr lang="fr-FR"/>
        </a:p>
      </dgm:t>
    </dgm:pt>
    <dgm:pt modelId="{6A29720A-E9A0-49CC-B287-5988C01314E7}" type="sibTrans" cxnId="{DF1AB1AC-2118-4F0C-8C5A-9C9D7D7E38EF}">
      <dgm:prSet/>
      <dgm:spPr/>
      <dgm:t>
        <a:bodyPr/>
        <a:lstStyle/>
        <a:p>
          <a:endParaRPr lang="fr-FR"/>
        </a:p>
      </dgm:t>
    </dgm:pt>
    <dgm:pt modelId="{A736DCC4-63AE-4CA3-A643-50A45406FF77}">
      <dgm:prSet phldrT="[Texte]"/>
      <dgm:spPr/>
      <dgm:t>
        <a:bodyPr/>
        <a:lstStyle/>
        <a:p>
          <a:r>
            <a:rPr lang="fr-FR" dirty="0"/>
            <a:t>Créneaux horaires équivalents</a:t>
          </a:r>
        </a:p>
      </dgm:t>
    </dgm:pt>
    <dgm:pt modelId="{26E79ED1-ADC6-490E-B4B0-9EC15FDAFFDA}" type="parTrans" cxnId="{41AB335C-2579-425E-899F-9B6EF1E28769}">
      <dgm:prSet/>
      <dgm:spPr/>
      <dgm:t>
        <a:bodyPr/>
        <a:lstStyle/>
        <a:p>
          <a:endParaRPr lang="fr-FR"/>
        </a:p>
      </dgm:t>
    </dgm:pt>
    <dgm:pt modelId="{FA7F1A9D-4F16-4B27-9479-BECD960760E8}" type="sibTrans" cxnId="{41AB335C-2579-425E-899F-9B6EF1E28769}">
      <dgm:prSet/>
      <dgm:spPr/>
      <dgm:t>
        <a:bodyPr/>
        <a:lstStyle/>
        <a:p>
          <a:endParaRPr lang="fr-FR"/>
        </a:p>
      </dgm:t>
    </dgm:pt>
    <dgm:pt modelId="{540DA5CE-FCA6-4FFE-930C-7F3914153973}">
      <dgm:prSet phldrT="[Texte]"/>
      <dgm:spPr/>
      <dgm:t>
        <a:bodyPr/>
        <a:lstStyle/>
        <a:p>
          <a:r>
            <a:rPr lang="fr-FR" dirty="0"/>
            <a:t>Évaluation des performances de l’application difficile à mettre en place</a:t>
          </a:r>
        </a:p>
      </dgm:t>
    </dgm:pt>
    <dgm:pt modelId="{37C3CE22-3A0F-4EF6-A515-4555EC2DE24F}" type="parTrans" cxnId="{84651053-BA90-4753-AB25-37CDD9F57BA1}">
      <dgm:prSet/>
      <dgm:spPr/>
      <dgm:t>
        <a:bodyPr/>
        <a:lstStyle/>
        <a:p>
          <a:endParaRPr lang="fr-FR"/>
        </a:p>
      </dgm:t>
    </dgm:pt>
    <dgm:pt modelId="{9268691D-8DAE-495C-AF51-AB70DE92C041}" type="sibTrans" cxnId="{84651053-BA90-4753-AB25-37CDD9F57BA1}">
      <dgm:prSet/>
      <dgm:spPr/>
      <dgm:t>
        <a:bodyPr/>
        <a:lstStyle/>
        <a:p>
          <a:endParaRPr lang="fr-FR"/>
        </a:p>
      </dgm:t>
    </dgm:pt>
    <dgm:pt modelId="{88F81A84-E8A1-46A6-8912-FD0C6F5FC7F1}">
      <dgm:prSet phldrT="[Texte]"/>
      <dgm:spPr/>
      <dgm:t>
        <a:bodyPr/>
        <a:lstStyle/>
        <a:p>
          <a:r>
            <a:rPr lang="fr-FR" dirty="0"/>
            <a:t>Nécessite un ensemble de groupes d’utilisateurs tests</a:t>
          </a:r>
        </a:p>
      </dgm:t>
    </dgm:pt>
    <dgm:pt modelId="{D12400E2-B4B3-49AE-B270-2506BD979F71}" type="parTrans" cxnId="{8A9ACB4C-AB66-44FF-BDB9-D2AC5FE39A0E}">
      <dgm:prSet/>
      <dgm:spPr/>
      <dgm:t>
        <a:bodyPr/>
        <a:lstStyle/>
        <a:p>
          <a:endParaRPr lang="fr-FR"/>
        </a:p>
      </dgm:t>
    </dgm:pt>
    <dgm:pt modelId="{2FAE2BC1-0705-41F9-BF64-D26FCE33B24A}" type="sibTrans" cxnId="{8A9ACB4C-AB66-44FF-BDB9-D2AC5FE39A0E}">
      <dgm:prSet/>
      <dgm:spPr/>
      <dgm:t>
        <a:bodyPr/>
        <a:lstStyle/>
        <a:p>
          <a:endParaRPr lang="fr-FR"/>
        </a:p>
      </dgm:t>
    </dgm:pt>
    <dgm:pt modelId="{28159AD6-5F04-4290-808C-F27ECAFB0247}">
      <dgm:prSet phldrT="[Texte]"/>
      <dgm:spPr/>
      <dgm:t>
        <a:bodyPr/>
        <a:lstStyle/>
        <a:p>
          <a:r>
            <a:rPr lang="fr-FR" dirty="0"/>
            <a:t>Chaque groupe d’utilisateurs devrait tester l’application durant un mois</a:t>
          </a:r>
        </a:p>
      </dgm:t>
    </dgm:pt>
    <dgm:pt modelId="{8A7B2CA4-2441-48F1-899D-D888BA5BF8F2}" type="parTrans" cxnId="{B8443D82-DB8C-4642-9FCD-E7B840CC55F4}">
      <dgm:prSet/>
      <dgm:spPr/>
      <dgm:t>
        <a:bodyPr/>
        <a:lstStyle/>
        <a:p>
          <a:endParaRPr lang="fr-FR"/>
        </a:p>
      </dgm:t>
    </dgm:pt>
    <dgm:pt modelId="{180866B8-A44A-45E0-838C-909DF3A2FA4C}" type="sibTrans" cxnId="{B8443D82-DB8C-4642-9FCD-E7B840CC55F4}">
      <dgm:prSet/>
      <dgm:spPr/>
      <dgm:t>
        <a:bodyPr/>
        <a:lstStyle/>
        <a:p>
          <a:endParaRPr lang="fr-FR"/>
        </a:p>
      </dgm:t>
    </dgm:pt>
    <dgm:pt modelId="{49F3C812-F1DA-487B-A5FD-78CA33ED06E9}">
      <dgm:prSet phldrT="[Texte]"/>
      <dgm:spPr/>
      <dgm:t>
        <a:bodyPr/>
        <a:lstStyle/>
        <a:p>
          <a:r>
            <a:rPr lang="fr-FR" dirty="0"/>
            <a:t>Les paramètres de la régression linéaire varieraient en fonction des groupes utilisateurs</a:t>
          </a:r>
        </a:p>
      </dgm:t>
    </dgm:pt>
    <dgm:pt modelId="{EEB11339-D4EE-4CCC-99DD-E0943C3D6B32}" type="parTrans" cxnId="{EC60DF6C-670D-4871-9CFB-A9640E385E40}">
      <dgm:prSet/>
      <dgm:spPr/>
      <dgm:t>
        <a:bodyPr/>
        <a:lstStyle/>
        <a:p>
          <a:endParaRPr lang="fr-FR"/>
        </a:p>
      </dgm:t>
    </dgm:pt>
    <dgm:pt modelId="{4755004B-DB8D-4641-B90B-E764BFC72DFF}" type="sibTrans" cxnId="{EC60DF6C-670D-4871-9CFB-A9640E385E40}">
      <dgm:prSet/>
      <dgm:spPr/>
      <dgm:t>
        <a:bodyPr/>
        <a:lstStyle/>
        <a:p>
          <a:endParaRPr lang="fr-FR"/>
        </a:p>
      </dgm:t>
    </dgm:pt>
    <dgm:pt modelId="{48EDB3AC-F6EB-486F-9D9F-E54F3B1D02E7}">
      <dgm:prSet phldrT="[Texte]"/>
      <dgm:spPr/>
      <dgm:t>
        <a:bodyPr/>
        <a:lstStyle/>
        <a:p>
          <a:r>
            <a:rPr lang="fr-FR" dirty="0"/>
            <a:t>Intégration impossible de R sur iOS</a:t>
          </a:r>
        </a:p>
      </dgm:t>
    </dgm:pt>
    <dgm:pt modelId="{DBD32FC0-DBD6-4100-8F7B-16983FA9A738}" type="parTrans" cxnId="{FEA44801-2A6C-4A12-BD31-CC7F2F8C435D}">
      <dgm:prSet/>
      <dgm:spPr/>
      <dgm:t>
        <a:bodyPr/>
        <a:lstStyle/>
        <a:p>
          <a:endParaRPr lang="fr-FR"/>
        </a:p>
      </dgm:t>
    </dgm:pt>
    <dgm:pt modelId="{B8CEC724-6CD1-405F-BBEC-8B5C47D6C5F3}" type="sibTrans" cxnId="{FEA44801-2A6C-4A12-BD31-CC7F2F8C435D}">
      <dgm:prSet/>
      <dgm:spPr/>
      <dgm:t>
        <a:bodyPr/>
        <a:lstStyle/>
        <a:p>
          <a:endParaRPr lang="fr-FR"/>
        </a:p>
      </dgm:t>
    </dgm:pt>
    <dgm:pt modelId="{A6F7F5B9-C803-4E4D-B8BC-3A3CB34BA687}">
      <dgm:prSet phldrT="[Texte]"/>
      <dgm:spPr/>
      <dgm:t>
        <a:bodyPr/>
        <a:lstStyle/>
        <a:p>
          <a:r>
            <a:rPr lang="fr-FR" dirty="0"/>
            <a:t>Obligation d’implémenter la totalité de la méthode de calcul pour la recommandation de nouveaux sites web</a:t>
          </a:r>
        </a:p>
      </dgm:t>
    </dgm:pt>
    <dgm:pt modelId="{53528437-D0F6-4B46-AC0C-40A80DF76DA8}" type="parTrans" cxnId="{8A312775-3CBF-44BC-AED1-C8096CBA03F5}">
      <dgm:prSet/>
      <dgm:spPr/>
      <dgm:t>
        <a:bodyPr/>
        <a:lstStyle/>
        <a:p>
          <a:endParaRPr lang="fr-FR"/>
        </a:p>
      </dgm:t>
    </dgm:pt>
    <dgm:pt modelId="{CCE3EE15-FE36-4633-BE8A-2BB51F2BA3A0}" type="sibTrans" cxnId="{8A312775-3CBF-44BC-AED1-C8096CBA03F5}">
      <dgm:prSet/>
      <dgm:spPr/>
      <dgm:t>
        <a:bodyPr/>
        <a:lstStyle/>
        <a:p>
          <a:endParaRPr lang="fr-FR"/>
        </a:p>
      </dgm:t>
    </dgm:pt>
    <dgm:pt modelId="{4088A8EC-B2C8-48C8-A9AA-9327EBDC985D}" type="pres">
      <dgm:prSet presAssocID="{E6245BE6-DC28-498A-8056-D33EF399EDFA}" presName="linear" presStyleCnt="0">
        <dgm:presLayoutVars>
          <dgm:animLvl val="lvl"/>
          <dgm:resizeHandles val="exact"/>
        </dgm:presLayoutVars>
      </dgm:prSet>
      <dgm:spPr/>
    </dgm:pt>
    <dgm:pt modelId="{B3EFCF93-01C9-4542-9415-D1CA715BD0FC}" type="pres">
      <dgm:prSet presAssocID="{14F0B020-BB39-458D-A076-B436E8E3CC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FFFF72-5F40-44CD-8B7B-DF7B4C232FFC}" type="pres">
      <dgm:prSet presAssocID="{14F0B020-BB39-458D-A076-B436E8E3CC25}" presName="childText" presStyleLbl="revTx" presStyleIdx="0" presStyleCnt="2">
        <dgm:presLayoutVars>
          <dgm:bulletEnabled val="1"/>
        </dgm:presLayoutVars>
      </dgm:prSet>
      <dgm:spPr/>
    </dgm:pt>
    <dgm:pt modelId="{5A5ECD87-4D1C-41D2-891D-BB05A67A53C2}" type="pres">
      <dgm:prSet presAssocID="{540DA5CE-FCA6-4FFE-930C-7F39141539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42961C-DFC3-4644-935E-D800BD3261BE}" type="pres">
      <dgm:prSet presAssocID="{540DA5CE-FCA6-4FFE-930C-7F3914153973}" presName="childText" presStyleLbl="revTx" presStyleIdx="1" presStyleCnt="2">
        <dgm:presLayoutVars>
          <dgm:bulletEnabled val="1"/>
        </dgm:presLayoutVars>
      </dgm:prSet>
      <dgm:spPr/>
    </dgm:pt>
    <dgm:pt modelId="{CF4D1AB7-DBF7-4E9C-96C4-7002F01C02D6}" type="pres">
      <dgm:prSet presAssocID="{48EDB3AC-F6EB-486F-9D9F-E54F3B1D02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81C5A5-B19D-4C31-A175-3B39D7FA8BF8}" type="pres">
      <dgm:prSet presAssocID="{B8CEC724-6CD1-405F-BBEC-8B5C47D6C5F3}" presName="spacer" presStyleCnt="0"/>
      <dgm:spPr/>
    </dgm:pt>
    <dgm:pt modelId="{A2059C6F-1E54-472A-B66D-6D33014E00A5}" type="pres">
      <dgm:prSet presAssocID="{A6F7F5B9-C803-4E4D-B8BC-3A3CB34BA6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51053-BA90-4753-AB25-37CDD9F57BA1}" srcId="{E6245BE6-DC28-498A-8056-D33EF399EDFA}" destId="{540DA5CE-FCA6-4FFE-930C-7F3914153973}" srcOrd="1" destOrd="0" parTransId="{37C3CE22-3A0F-4EF6-A515-4555EC2DE24F}" sibTransId="{9268691D-8DAE-495C-AF51-AB70DE92C041}"/>
    <dgm:cxn modelId="{F6A1D040-2D64-434F-A59E-4E960C4580DD}" type="presOf" srcId="{8B8AA8E8-B3BF-4350-9B04-CD406A0E6C20}" destId="{CAFFFF72-5F40-44CD-8B7B-DF7B4C232FFC}" srcOrd="0" destOrd="0" presId="urn:microsoft.com/office/officeart/2005/8/layout/vList2"/>
    <dgm:cxn modelId="{C08C6CCC-4013-4FD5-9B5D-0E759BFCAC84}" type="presOf" srcId="{261682B5-64C9-4983-BC59-00D85D162301}" destId="{CAFFFF72-5F40-44CD-8B7B-DF7B4C232FFC}" srcOrd="0" destOrd="3" presId="urn:microsoft.com/office/officeart/2005/8/layout/vList2"/>
    <dgm:cxn modelId="{71A63B11-51ED-4344-BECA-F115E36DDD93}" type="presOf" srcId="{E31090B6-4499-4FAD-B938-31FB9D42F546}" destId="{CAFFFF72-5F40-44CD-8B7B-DF7B4C232FFC}" srcOrd="0" destOrd="1" presId="urn:microsoft.com/office/officeart/2005/8/layout/vList2"/>
    <dgm:cxn modelId="{EC60DF6C-670D-4871-9CFB-A9640E385E40}" srcId="{28159AD6-5F04-4290-808C-F27ECAFB0247}" destId="{49F3C812-F1DA-487B-A5FD-78CA33ED06E9}" srcOrd="0" destOrd="0" parTransId="{EEB11339-D4EE-4CCC-99DD-E0943C3D6B32}" sibTransId="{4755004B-DB8D-4641-B90B-E764BFC72DFF}"/>
    <dgm:cxn modelId="{9B83BAEC-A34C-4F8B-AF73-C9BFD333565E}" type="presOf" srcId="{A6F7F5B9-C803-4E4D-B8BC-3A3CB34BA687}" destId="{A2059C6F-1E54-472A-B66D-6D33014E00A5}" srcOrd="0" destOrd="0" presId="urn:microsoft.com/office/officeart/2005/8/layout/vList2"/>
    <dgm:cxn modelId="{47D47990-95F7-45BA-889B-C2487A273909}" srcId="{8B8AA8E8-B3BF-4350-9B04-CD406A0E6C20}" destId="{996634EA-F61D-42A8-BEFD-5A7BE82B73D5}" srcOrd="1" destOrd="0" parTransId="{C9EB6B54-CEC1-4641-95B4-478106C2D603}" sibTransId="{E26A8F08-532F-4FA7-AE95-354EE68E8352}"/>
    <dgm:cxn modelId="{B8443D82-DB8C-4642-9FCD-E7B840CC55F4}" srcId="{540DA5CE-FCA6-4FFE-930C-7F3914153973}" destId="{28159AD6-5F04-4290-808C-F27ECAFB0247}" srcOrd="1" destOrd="0" parTransId="{8A7B2CA4-2441-48F1-899D-D888BA5BF8F2}" sibTransId="{180866B8-A44A-45E0-838C-909DF3A2FA4C}"/>
    <dgm:cxn modelId="{8267C709-44A4-4D7C-86C5-5AEFB4582B83}" type="presOf" srcId="{88F81A84-E8A1-46A6-8912-FD0C6F5FC7F1}" destId="{FB42961C-DFC3-4644-935E-D800BD3261BE}" srcOrd="0" destOrd="0" presId="urn:microsoft.com/office/officeart/2005/8/layout/vList2"/>
    <dgm:cxn modelId="{A56CBED1-98B3-4107-A04B-B4DA9FB54E58}" type="presOf" srcId="{14F0B020-BB39-458D-A076-B436E8E3CC25}" destId="{B3EFCF93-01C9-4542-9415-D1CA715BD0FC}" srcOrd="0" destOrd="0" presId="urn:microsoft.com/office/officeart/2005/8/layout/vList2"/>
    <dgm:cxn modelId="{B5CDE7FB-D514-4324-BFD8-D5B4AE45EEDC}" type="presOf" srcId="{996634EA-F61D-42A8-BEFD-5A7BE82B73D5}" destId="{CAFFFF72-5F40-44CD-8B7B-DF7B4C232FFC}" srcOrd="0" destOrd="2" presId="urn:microsoft.com/office/officeart/2005/8/layout/vList2"/>
    <dgm:cxn modelId="{766B2159-EA71-4990-808F-87B9DD84500C}" type="presOf" srcId="{28159AD6-5F04-4290-808C-F27ECAFB0247}" destId="{FB42961C-DFC3-4644-935E-D800BD3261BE}" srcOrd="0" destOrd="1" presId="urn:microsoft.com/office/officeart/2005/8/layout/vList2"/>
    <dgm:cxn modelId="{41AB335C-2579-425E-899F-9B6EF1E28769}" srcId="{8B8AA8E8-B3BF-4350-9B04-CD406A0E6C20}" destId="{A736DCC4-63AE-4CA3-A643-50A45406FF77}" srcOrd="3" destOrd="0" parTransId="{26E79ED1-ADC6-490E-B4B0-9EC15FDAFFDA}" sibTransId="{FA7F1A9D-4F16-4B27-9479-BECD960760E8}"/>
    <dgm:cxn modelId="{FEA44801-2A6C-4A12-BD31-CC7F2F8C435D}" srcId="{E6245BE6-DC28-498A-8056-D33EF399EDFA}" destId="{48EDB3AC-F6EB-486F-9D9F-E54F3B1D02E7}" srcOrd="2" destOrd="0" parTransId="{DBD32FC0-DBD6-4100-8F7B-16983FA9A738}" sibTransId="{B8CEC724-6CD1-405F-BBEC-8B5C47D6C5F3}"/>
    <dgm:cxn modelId="{EAE7EA9B-F21E-4D62-8512-354AA5DC8B8E}" type="presOf" srcId="{A736DCC4-63AE-4CA3-A643-50A45406FF77}" destId="{CAFFFF72-5F40-44CD-8B7B-DF7B4C232FFC}" srcOrd="0" destOrd="4" presId="urn:microsoft.com/office/officeart/2005/8/layout/vList2"/>
    <dgm:cxn modelId="{DF1AB1AC-2118-4F0C-8C5A-9C9D7D7E38EF}" srcId="{8B8AA8E8-B3BF-4350-9B04-CD406A0E6C20}" destId="{261682B5-64C9-4983-BC59-00D85D162301}" srcOrd="2" destOrd="0" parTransId="{73D4B757-9288-47F3-A2CC-C8C1CD774D11}" sibTransId="{6A29720A-E9A0-49CC-B287-5988C01314E7}"/>
    <dgm:cxn modelId="{CBABDD7A-7D45-40AD-BDD7-E2AC89BA332C}" type="presOf" srcId="{49F3C812-F1DA-487B-A5FD-78CA33ED06E9}" destId="{FB42961C-DFC3-4644-935E-D800BD3261BE}" srcOrd="0" destOrd="2" presId="urn:microsoft.com/office/officeart/2005/8/layout/vList2"/>
    <dgm:cxn modelId="{5A2BCC7F-1CD7-45DD-B3ED-AE38CD39F976}" srcId="{E6245BE6-DC28-498A-8056-D33EF399EDFA}" destId="{14F0B020-BB39-458D-A076-B436E8E3CC25}" srcOrd="0" destOrd="0" parTransId="{DBEF3412-F9CD-4631-BFBD-9D1C7D48FDF0}" sibTransId="{3B0A5A79-CDA0-4FC7-8EB2-CCD0B577BDB0}"/>
    <dgm:cxn modelId="{338FAE58-0C76-4B2E-8136-63624F696486}" type="presOf" srcId="{540DA5CE-FCA6-4FFE-930C-7F3914153973}" destId="{5A5ECD87-4D1C-41D2-891D-BB05A67A53C2}" srcOrd="0" destOrd="0" presId="urn:microsoft.com/office/officeart/2005/8/layout/vList2"/>
    <dgm:cxn modelId="{62A866B1-D387-4FCA-A05C-FCC62308D312}" srcId="{8B8AA8E8-B3BF-4350-9B04-CD406A0E6C20}" destId="{E31090B6-4499-4FAD-B938-31FB9D42F546}" srcOrd="0" destOrd="0" parTransId="{D15D36DA-3F13-4C06-8938-206A8F3D0E9D}" sibTransId="{72893F9C-B83A-44C1-98C5-D83F737A20A2}"/>
    <dgm:cxn modelId="{8A312775-3CBF-44BC-AED1-C8096CBA03F5}" srcId="{E6245BE6-DC28-498A-8056-D33EF399EDFA}" destId="{A6F7F5B9-C803-4E4D-B8BC-3A3CB34BA687}" srcOrd="3" destOrd="0" parTransId="{53528437-D0F6-4B46-AC0C-40A80DF76DA8}" sibTransId="{CCE3EE15-FE36-4633-BE8A-2BB51F2BA3A0}"/>
    <dgm:cxn modelId="{6258BFCC-2FBB-47E8-B380-645C585787F7}" type="presOf" srcId="{E6245BE6-DC28-498A-8056-D33EF399EDFA}" destId="{4088A8EC-B2C8-48C8-A9AA-9327EBDC985D}" srcOrd="0" destOrd="0" presId="urn:microsoft.com/office/officeart/2005/8/layout/vList2"/>
    <dgm:cxn modelId="{E8C20A6A-45F8-4308-A3C7-BD09B4CDCE3F}" type="presOf" srcId="{48EDB3AC-F6EB-486F-9D9F-E54F3B1D02E7}" destId="{CF4D1AB7-DBF7-4E9C-96C4-7002F01C02D6}" srcOrd="0" destOrd="0" presId="urn:microsoft.com/office/officeart/2005/8/layout/vList2"/>
    <dgm:cxn modelId="{48969DF3-CBEC-44AD-8651-0181EC83A7C0}" srcId="{14F0B020-BB39-458D-A076-B436E8E3CC25}" destId="{8B8AA8E8-B3BF-4350-9B04-CD406A0E6C20}" srcOrd="0" destOrd="0" parTransId="{90C51405-4F82-4E50-8EB2-4E7B222F344D}" sibTransId="{29EF96A0-4F33-48E1-9792-7028A319F50D}"/>
    <dgm:cxn modelId="{8A9ACB4C-AB66-44FF-BDB9-D2AC5FE39A0E}" srcId="{540DA5CE-FCA6-4FFE-930C-7F3914153973}" destId="{88F81A84-E8A1-46A6-8912-FD0C6F5FC7F1}" srcOrd="0" destOrd="0" parTransId="{D12400E2-B4B3-49AE-B270-2506BD979F71}" sibTransId="{2FAE2BC1-0705-41F9-BF64-D26FCE33B24A}"/>
    <dgm:cxn modelId="{D52FCB6E-1D2E-4824-A268-87AEF3A973E0}" type="presParOf" srcId="{4088A8EC-B2C8-48C8-A9AA-9327EBDC985D}" destId="{B3EFCF93-01C9-4542-9415-D1CA715BD0FC}" srcOrd="0" destOrd="0" presId="urn:microsoft.com/office/officeart/2005/8/layout/vList2"/>
    <dgm:cxn modelId="{12FA4E2F-2D07-4E10-BB1D-244C6CA5AA67}" type="presParOf" srcId="{4088A8EC-B2C8-48C8-A9AA-9327EBDC985D}" destId="{CAFFFF72-5F40-44CD-8B7B-DF7B4C232FFC}" srcOrd="1" destOrd="0" presId="urn:microsoft.com/office/officeart/2005/8/layout/vList2"/>
    <dgm:cxn modelId="{5EB9A49A-7B8F-49B6-8BC0-01C68EE34C16}" type="presParOf" srcId="{4088A8EC-B2C8-48C8-A9AA-9327EBDC985D}" destId="{5A5ECD87-4D1C-41D2-891D-BB05A67A53C2}" srcOrd="2" destOrd="0" presId="urn:microsoft.com/office/officeart/2005/8/layout/vList2"/>
    <dgm:cxn modelId="{5046DAB9-4B94-4F01-A944-DC7665EC1C75}" type="presParOf" srcId="{4088A8EC-B2C8-48C8-A9AA-9327EBDC985D}" destId="{FB42961C-DFC3-4644-935E-D800BD3261BE}" srcOrd="3" destOrd="0" presId="urn:microsoft.com/office/officeart/2005/8/layout/vList2"/>
    <dgm:cxn modelId="{79D41DE4-05C0-4FD0-BB99-C7D385437B1D}" type="presParOf" srcId="{4088A8EC-B2C8-48C8-A9AA-9327EBDC985D}" destId="{CF4D1AB7-DBF7-4E9C-96C4-7002F01C02D6}" srcOrd="4" destOrd="0" presId="urn:microsoft.com/office/officeart/2005/8/layout/vList2"/>
    <dgm:cxn modelId="{E0A9A7C5-AC03-4D74-AAB9-746E28F3C740}" type="presParOf" srcId="{4088A8EC-B2C8-48C8-A9AA-9327EBDC985D}" destId="{BF81C5A5-B19D-4C31-A175-3B39D7FA8BF8}" srcOrd="5" destOrd="0" presId="urn:microsoft.com/office/officeart/2005/8/layout/vList2"/>
    <dgm:cxn modelId="{170B181A-6E0F-44A9-9FB0-675FC69987B1}" type="presParOf" srcId="{4088A8EC-B2C8-48C8-A9AA-9327EBDC985D}" destId="{A2059C6F-1E54-472A-B66D-6D33014E00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C58D93-5D84-4793-ABDE-4A1AF92BE79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8DAF432-3C9B-477D-926F-DB9547383CC1}">
      <dgm:prSet phldrT="[Texte]"/>
      <dgm:spPr/>
      <dgm:t>
        <a:bodyPr/>
        <a:lstStyle/>
        <a:p>
          <a:r>
            <a:rPr lang="fr-FR" dirty="0"/>
            <a:t>Mettre en place un système de back-end pour récupérer l’intégralité des données de performance au cours des tests utilisateurs</a:t>
          </a:r>
        </a:p>
      </dgm:t>
    </dgm:pt>
    <dgm:pt modelId="{265A8E21-350C-4AEE-BD02-1F6ADBD64122}" type="parTrans" cxnId="{D7C8E68C-CCF3-4D91-91E9-75DB0CBFA5F6}">
      <dgm:prSet/>
      <dgm:spPr/>
      <dgm:t>
        <a:bodyPr/>
        <a:lstStyle/>
        <a:p>
          <a:endParaRPr lang="fr-FR"/>
        </a:p>
      </dgm:t>
    </dgm:pt>
    <dgm:pt modelId="{E1D3E7A9-F442-47A0-8082-E2DCC3E10BFF}" type="sibTrans" cxnId="{D7C8E68C-CCF3-4D91-91E9-75DB0CBFA5F6}">
      <dgm:prSet/>
      <dgm:spPr/>
      <dgm:t>
        <a:bodyPr/>
        <a:lstStyle/>
        <a:p>
          <a:endParaRPr lang="fr-FR"/>
        </a:p>
      </dgm:t>
    </dgm:pt>
    <dgm:pt modelId="{154AE235-BD66-4C90-B697-F0AB1A8572C4}">
      <dgm:prSet phldrT="[Texte]"/>
      <dgm:spPr/>
      <dgm:t>
        <a:bodyPr/>
        <a:lstStyle/>
        <a:p>
          <a:r>
            <a:rPr lang="fr-FR" dirty="0"/>
            <a:t>Organiser et lancer les tests utilisateurs pour conclure sur les performances de l’application </a:t>
          </a:r>
        </a:p>
      </dgm:t>
    </dgm:pt>
    <dgm:pt modelId="{6CDA393A-E643-4D50-AA0E-FC52424963D8}" type="parTrans" cxnId="{B4918690-C16F-426B-B254-66ED4D5565F4}">
      <dgm:prSet/>
      <dgm:spPr/>
      <dgm:t>
        <a:bodyPr/>
        <a:lstStyle/>
        <a:p>
          <a:endParaRPr lang="fr-FR"/>
        </a:p>
      </dgm:t>
    </dgm:pt>
    <dgm:pt modelId="{F1610DB3-7C2D-4C3C-AED4-DBCAC8286CCE}" type="sibTrans" cxnId="{B4918690-C16F-426B-B254-66ED4D5565F4}">
      <dgm:prSet/>
      <dgm:spPr/>
      <dgm:t>
        <a:bodyPr/>
        <a:lstStyle/>
        <a:p>
          <a:endParaRPr lang="fr-FR"/>
        </a:p>
      </dgm:t>
    </dgm:pt>
    <dgm:pt modelId="{0BFD5D35-34D4-46B5-9538-45CBF2EF08D8}">
      <dgm:prSet phldrT="[Texte]"/>
      <dgm:spPr/>
      <dgm:t>
        <a:bodyPr/>
        <a:lstStyle/>
        <a:p>
          <a:r>
            <a:rPr lang="fr-FR" dirty="0"/>
            <a:t>En cas de succès implémenter la même application sur Android</a:t>
          </a:r>
        </a:p>
      </dgm:t>
    </dgm:pt>
    <dgm:pt modelId="{5EF019D2-5D11-4081-AE13-FE477B287940}" type="parTrans" cxnId="{9838AF56-45C5-4844-8F59-41780F016A7B}">
      <dgm:prSet/>
      <dgm:spPr/>
      <dgm:t>
        <a:bodyPr/>
        <a:lstStyle/>
        <a:p>
          <a:endParaRPr lang="fr-FR"/>
        </a:p>
      </dgm:t>
    </dgm:pt>
    <dgm:pt modelId="{F19AFF60-9775-4E6A-B09F-B2089CE93B64}" type="sibTrans" cxnId="{9838AF56-45C5-4844-8F59-41780F016A7B}">
      <dgm:prSet/>
      <dgm:spPr/>
      <dgm:t>
        <a:bodyPr/>
        <a:lstStyle/>
        <a:p>
          <a:endParaRPr lang="fr-FR"/>
        </a:p>
      </dgm:t>
    </dgm:pt>
    <dgm:pt modelId="{89DB8D21-55DA-4A02-B081-80DF5391E99B}">
      <dgm:prSet phldrT="[Texte]"/>
      <dgm:spPr/>
      <dgm:t>
        <a:bodyPr/>
        <a:lstStyle/>
        <a:p>
          <a:r>
            <a:rPr lang="fr-FR" dirty="0"/>
            <a:t>Finir l’implémentation de la recommandation de nouveaux sites web</a:t>
          </a:r>
        </a:p>
      </dgm:t>
    </dgm:pt>
    <dgm:pt modelId="{6EE55AE6-C7A0-4FF2-B086-1EAB82D90253}" type="parTrans" cxnId="{B224273E-4291-4FFA-8F14-349933CD1B4F}">
      <dgm:prSet/>
      <dgm:spPr/>
      <dgm:t>
        <a:bodyPr/>
        <a:lstStyle/>
        <a:p>
          <a:endParaRPr lang="fr-FR"/>
        </a:p>
      </dgm:t>
    </dgm:pt>
    <dgm:pt modelId="{556F6AD8-86D8-445D-ADDD-974541A584E2}" type="sibTrans" cxnId="{B224273E-4291-4FFA-8F14-349933CD1B4F}">
      <dgm:prSet/>
      <dgm:spPr/>
      <dgm:t>
        <a:bodyPr/>
        <a:lstStyle/>
        <a:p>
          <a:endParaRPr lang="fr-FR"/>
        </a:p>
      </dgm:t>
    </dgm:pt>
    <dgm:pt modelId="{A8263C90-77CC-4647-BD37-B6B0A2D4F5A5}">
      <dgm:prSet phldrT="[Texte]"/>
      <dgm:spPr/>
      <dgm:t>
        <a:bodyPr/>
        <a:lstStyle/>
        <a:p>
          <a:r>
            <a:rPr lang="fr-FR" dirty="0"/>
            <a:t>Centraliser les données d’utilisation des utilisateurs sur des serveurs</a:t>
          </a:r>
        </a:p>
      </dgm:t>
    </dgm:pt>
    <dgm:pt modelId="{A863E8EA-8ADB-4E8F-A9E5-5316E3CBFAC6}" type="parTrans" cxnId="{D55511B6-FC27-472A-B6EE-ACA41F1221FF}">
      <dgm:prSet/>
      <dgm:spPr/>
      <dgm:t>
        <a:bodyPr/>
        <a:lstStyle/>
        <a:p>
          <a:endParaRPr lang="fr-FR"/>
        </a:p>
      </dgm:t>
    </dgm:pt>
    <dgm:pt modelId="{002A8296-12A2-4F75-9A71-D1858775B78E}" type="sibTrans" cxnId="{D55511B6-FC27-472A-B6EE-ACA41F1221FF}">
      <dgm:prSet/>
      <dgm:spPr/>
      <dgm:t>
        <a:bodyPr/>
        <a:lstStyle/>
        <a:p>
          <a:endParaRPr lang="fr-FR"/>
        </a:p>
      </dgm:t>
    </dgm:pt>
    <dgm:pt modelId="{85BBE3FD-68DC-4B65-9D0D-9075F3008E11}">
      <dgm:prSet phldrT="[Texte]"/>
      <dgm:spPr/>
      <dgm:t>
        <a:bodyPr/>
        <a:lstStyle/>
        <a:p>
          <a:r>
            <a:rPr lang="fr-FR" dirty="0"/>
            <a:t>Attention au problème de confidentialité de données</a:t>
          </a:r>
        </a:p>
      </dgm:t>
    </dgm:pt>
    <dgm:pt modelId="{A8442153-F30F-4E8C-8B15-1B1E6E5C4959}" type="parTrans" cxnId="{8EEB7386-B7DE-49A6-9255-BDC4C30B36DB}">
      <dgm:prSet/>
      <dgm:spPr/>
      <dgm:t>
        <a:bodyPr/>
        <a:lstStyle/>
        <a:p>
          <a:endParaRPr lang="fr-FR"/>
        </a:p>
      </dgm:t>
    </dgm:pt>
    <dgm:pt modelId="{5AC6022B-FB23-4B24-99A2-E06B4A1EE74F}" type="sibTrans" cxnId="{8EEB7386-B7DE-49A6-9255-BDC4C30B36DB}">
      <dgm:prSet/>
      <dgm:spPr/>
      <dgm:t>
        <a:bodyPr/>
        <a:lstStyle/>
        <a:p>
          <a:endParaRPr lang="fr-FR"/>
        </a:p>
      </dgm:t>
    </dgm:pt>
    <dgm:pt modelId="{9CA7C797-1E0C-4B68-B09F-3442AC8BBAC5}">
      <dgm:prSet phldrT="[Texte]"/>
      <dgm:spPr/>
      <dgm:t>
        <a:bodyPr/>
        <a:lstStyle/>
        <a:p>
          <a:r>
            <a:rPr lang="fr-FR" dirty="0"/>
            <a:t>Délocaliser le calcul de cette recommandation sur des serveurs distants</a:t>
          </a:r>
        </a:p>
      </dgm:t>
    </dgm:pt>
    <dgm:pt modelId="{55CEA1F7-3917-4A4E-8868-E5D1BFDA762F}" type="parTrans" cxnId="{A3A57780-B137-41AA-8F9D-3988D1B3BD6B}">
      <dgm:prSet/>
      <dgm:spPr/>
      <dgm:t>
        <a:bodyPr/>
        <a:lstStyle/>
        <a:p>
          <a:endParaRPr lang="fr-FR"/>
        </a:p>
      </dgm:t>
    </dgm:pt>
    <dgm:pt modelId="{A82D2316-99D6-4123-AA44-A70D60CD4133}" type="sibTrans" cxnId="{A3A57780-B137-41AA-8F9D-3988D1B3BD6B}">
      <dgm:prSet/>
      <dgm:spPr/>
      <dgm:t>
        <a:bodyPr/>
        <a:lstStyle/>
        <a:p>
          <a:endParaRPr lang="fr-FR"/>
        </a:p>
      </dgm:t>
    </dgm:pt>
    <dgm:pt modelId="{D86AED5A-C392-4E5E-86C5-A9F998EC591E}" type="pres">
      <dgm:prSet presAssocID="{48C58D93-5D84-4793-ABDE-4A1AF92BE798}" presName="linear" presStyleCnt="0">
        <dgm:presLayoutVars>
          <dgm:animLvl val="lvl"/>
          <dgm:resizeHandles val="exact"/>
        </dgm:presLayoutVars>
      </dgm:prSet>
      <dgm:spPr/>
    </dgm:pt>
    <dgm:pt modelId="{233021F7-8999-41A6-9F67-B4E1612DA2FF}" type="pres">
      <dgm:prSet presAssocID="{58DAF432-3C9B-477D-926F-DB9547383C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FD6F08-E139-4AC6-B261-C7431E28B4A7}" type="pres">
      <dgm:prSet presAssocID="{E1D3E7A9-F442-47A0-8082-E2DCC3E10BFF}" presName="spacer" presStyleCnt="0"/>
      <dgm:spPr/>
    </dgm:pt>
    <dgm:pt modelId="{028AC785-4465-40AA-9131-738F67CB7D93}" type="pres">
      <dgm:prSet presAssocID="{154AE235-BD66-4C90-B697-F0AB1A8572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26058F-0F43-40AC-BC2D-25F058D04B5E}" type="pres">
      <dgm:prSet presAssocID="{F1610DB3-7C2D-4C3C-AED4-DBCAC8286CCE}" presName="spacer" presStyleCnt="0"/>
      <dgm:spPr/>
    </dgm:pt>
    <dgm:pt modelId="{204B92E3-AB2D-429F-A7AE-245F28D2546E}" type="pres">
      <dgm:prSet presAssocID="{89DB8D21-55DA-4A02-B081-80DF5391E9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B11D54-26C7-48F9-B933-AC84D4AEBBED}" type="pres">
      <dgm:prSet presAssocID="{89DB8D21-55DA-4A02-B081-80DF5391E99B}" presName="childText" presStyleLbl="revTx" presStyleIdx="0" presStyleCnt="1">
        <dgm:presLayoutVars>
          <dgm:bulletEnabled val="1"/>
        </dgm:presLayoutVars>
      </dgm:prSet>
      <dgm:spPr/>
    </dgm:pt>
    <dgm:pt modelId="{4E0A6D6A-2434-4EBC-B436-2EF5168E44B2}" type="pres">
      <dgm:prSet presAssocID="{0BFD5D35-34D4-46B5-9538-45CBF2EF08D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4AAE07-6A07-4665-B192-AB61B53C3336}" type="presOf" srcId="{89DB8D21-55DA-4A02-B081-80DF5391E99B}" destId="{204B92E3-AB2D-429F-A7AE-245F28D2546E}" srcOrd="0" destOrd="0" presId="urn:microsoft.com/office/officeart/2005/8/layout/vList2"/>
    <dgm:cxn modelId="{B4918690-C16F-426B-B254-66ED4D5565F4}" srcId="{48C58D93-5D84-4793-ABDE-4A1AF92BE798}" destId="{154AE235-BD66-4C90-B697-F0AB1A8572C4}" srcOrd="1" destOrd="0" parTransId="{6CDA393A-E643-4D50-AA0E-FC52424963D8}" sibTransId="{F1610DB3-7C2D-4C3C-AED4-DBCAC8286CCE}"/>
    <dgm:cxn modelId="{D7C8E68C-CCF3-4D91-91E9-75DB0CBFA5F6}" srcId="{48C58D93-5D84-4793-ABDE-4A1AF92BE798}" destId="{58DAF432-3C9B-477D-926F-DB9547383CC1}" srcOrd="0" destOrd="0" parTransId="{265A8E21-350C-4AEE-BD02-1F6ADBD64122}" sibTransId="{E1D3E7A9-F442-47A0-8082-E2DCC3E10BFF}"/>
    <dgm:cxn modelId="{8EEB7386-B7DE-49A6-9255-BDC4C30B36DB}" srcId="{A8263C90-77CC-4647-BD37-B6B0A2D4F5A5}" destId="{85BBE3FD-68DC-4B65-9D0D-9075F3008E11}" srcOrd="0" destOrd="0" parTransId="{A8442153-F30F-4E8C-8B15-1B1E6E5C4959}" sibTransId="{5AC6022B-FB23-4B24-99A2-E06B4A1EE74F}"/>
    <dgm:cxn modelId="{79D869C8-955D-4805-A505-0B97B3291F46}" type="presOf" srcId="{0BFD5D35-34D4-46B5-9538-45CBF2EF08D8}" destId="{4E0A6D6A-2434-4EBC-B436-2EF5168E44B2}" srcOrd="0" destOrd="0" presId="urn:microsoft.com/office/officeart/2005/8/layout/vList2"/>
    <dgm:cxn modelId="{5072291C-186E-4A66-85DE-293560721DFD}" type="presOf" srcId="{9CA7C797-1E0C-4B68-B09F-3442AC8BBAC5}" destId="{7AB11D54-26C7-48F9-B933-AC84D4AEBBED}" srcOrd="0" destOrd="2" presId="urn:microsoft.com/office/officeart/2005/8/layout/vList2"/>
    <dgm:cxn modelId="{A3A57780-B137-41AA-8F9D-3988D1B3BD6B}" srcId="{89DB8D21-55DA-4A02-B081-80DF5391E99B}" destId="{9CA7C797-1E0C-4B68-B09F-3442AC8BBAC5}" srcOrd="1" destOrd="0" parTransId="{55CEA1F7-3917-4A4E-8868-E5D1BFDA762F}" sibTransId="{A82D2316-99D6-4123-AA44-A70D60CD4133}"/>
    <dgm:cxn modelId="{742466ED-F1DD-4CD4-BB78-DE668774EC4E}" type="presOf" srcId="{85BBE3FD-68DC-4B65-9D0D-9075F3008E11}" destId="{7AB11D54-26C7-48F9-B933-AC84D4AEBBED}" srcOrd="0" destOrd="1" presId="urn:microsoft.com/office/officeart/2005/8/layout/vList2"/>
    <dgm:cxn modelId="{D55511B6-FC27-472A-B6EE-ACA41F1221FF}" srcId="{89DB8D21-55DA-4A02-B081-80DF5391E99B}" destId="{A8263C90-77CC-4647-BD37-B6B0A2D4F5A5}" srcOrd="0" destOrd="0" parTransId="{A863E8EA-8ADB-4E8F-A9E5-5316E3CBFAC6}" sibTransId="{002A8296-12A2-4F75-9A71-D1858775B78E}"/>
    <dgm:cxn modelId="{9838AF56-45C5-4844-8F59-41780F016A7B}" srcId="{48C58D93-5D84-4793-ABDE-4A1AF92BE798}" destId="{0BFD5D35-34D4-46B5-9538-45CBF2EF08D8}" srcOrd="3" destOrd="0" parTransId="{5EF019D2-5D11-4081-AE13-FE477B287940}" sibTransId="{F19AFF60-9775-4E6A-B09F-B2089CE93B64}"/>
    <dgm:cxn modelId="{AFDDD9D5-EC93-4F2D-979B-C24C6E56D7C6}" type="presOf" srcId="{58DAF432-3C9B-477D-926F-DB9547383CC1}" destId="{233021F7-8999-41A6-9F67-B4E1612DA2FF}" srcOrd="0" destOrd="0" presId="urn:microsoft.com/office/officeart/2005/8/layout/vList2"/>
    <dgm:cxn modelId="{B224273E-4291-4FFA-8F14-349933CD1B4F}" srcId="{48C58D93-5D84-4793-ABDE-4A1AF92BE798}" destId="{89DB8D21-55DA-4A02-B081-80DF5391E99B}" srcOrd="2" destOrd="0" parTransId="{6EE55AE6-C7A0-4FF2-B086-1EAB82D90253}" sibTransId="{556F6AD8-86D8-445D-ADDD-974541A584E2}"/>
    <dgm:cxn modelId="{1D20ACBA-7A45-4727-B5B9-1DE8143C13C9}" type="presOf" srcId="{154AE235-BD66-4C90-B697-F0AB1A8572C4}" destId="{028AC785-4465-40AA-9131-738F67CB7D93}" srcOrd="0" destOrd="0" presId="urn:microsoft.com/office/officeart/2005/8/layout/vList2"/>
    <dgm:cxn modelId="{EA2283BE-EB69-42AF-9342-2E9B4F8CC315}" type="presOf" srcId="{A8263C90-77CC-4647-BD37-B6B0A2D4F5A5}" destId="{7AB11D54-26C7-48F9-B933-AC84D4AEBBED}" srcOrd="0" destOrd="0" presId="urn:microsoft.com/office/officeart/2005/8/layout/vList2"/>
    <dgm:cxn modelId="{D943B66F-E403-4E53-B0D3-39E91186FD58}" type="presOf" srcId="{48C58D93-5D84-4793-ABDE-4A1AF92BE798}" destId="{D86AED5A-C392-4E5E-86C5-A9F998EC591E}" srcOrd="0" destOrd="0" presId="urn:microsoft.com/office/officeart/2005/8/layout/vList2"/>
    <dgm:cxn modelId="{20294E54-35A8-48A8-AFAF-DF0F19516182}" type="presParOf" srcId="{D86AED5A-C392-4E5E-86C5-A9F998EC591E}" destId="{233021F7-8999-41A6-9F67-B4E1612DA2FF}" srcOrd="0" destOrd="0" presId="urn:microsoft.com/office/officeart/2005/8/layout/vList2"/>
    <dgm:cxn modelId="{4357B0BD-A6B6-4218-9C50-8C158BC22B77}" type="presParOf" srcId="{D86AED5A-C392-4E5E-86C5-A9F998EC591E}" destId="{C3FD6F08-E139-4AC6-B261-C7431E28B4A7}" srcOrd="1" destOrd="0" presId="urn:microsoft.com/office/officeart/2005/8/layout/vList2"/>
    <dgm:cxn modelId="{896538B0-93D7-44B9-99B1-AE08772CBE9C}" type="presParOf" srcId="{D86AED5A-C392-4E5E-86C5-A9F998EC591E}" destId="{028AC785-4465-40AA-9131-738F67CB7D93}" srcOrd="2" destOrd="0" presId="urn:microsoft.com/office/officeart/2005/8/layout/vList2"/>
    <dgm:cxn modelId="{6A6383B6-E59D-4DAD-A30F-A9CC57BBBD9F}" type="presParOf" srcId="{D86AED5A-C392-4E5E-86C5-A9F998EC591E}" destId="{E226058F-0F43-40AC-BC2D-25F058D04B5E}" srcOrd="3" destOrd="0" presId="urn:microsoft.com/office/officeart/2005/8/layout/vList2"/>
    <dgm:cxn modelId="{2A6FC188-193E-4C4C-97AA-F9D7579D130C}" type="presParOf" srcId="{D86AED5A-C392-4E5E-86C5-A9F998EC591E}" destId="{204B92E3-AB2D-429F-A7AE-245F28D2546E}" srcOrd="4" destOrd="0" presId="urn:microsoft.com/office/officeart/2005/8/layout/vList2"/>
    <dgm:cxn modelId="{FD434642-3451-4E18-8C31-D54F39DDDADC}" type="presParOf" srcId="{D86AED5A-C392-4E5E-86C5-A9F998EC591E}" destId="{7AB11D54-26C7-48F9-B933-AC84D4AEBBED}" srcOrd="5" destOrd="0" presId="urn:microsoft.com/office/officeart/2005/8/layout/vList2"/>
    <dgm:cxn modelId="{F8CA6A5F-7DF2-4AE5-90EE-E7C8EBA47624}" type="presParOf" srcId="{D86AED5A-C392-4E5E-86C5-A9F998EC591E}" destId="{4E0A6D6A-2434-4EBC-B436-2EF5168E44B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DA0545-3134-4F4B-B2A3-96FF836F141D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5379FAA-CEFE-4F07-A62C-B83DEED76E7D}">
      <dgm:prSet phldrT="[Texte]"/>
      <dgm:spPr/>
      <dgm:t>
        <a:bodyPr/>
        <a:lstStyle/>
        <a:p>
          <a:r>
            <a:rPr lang="fr-FR" dirty="0"/>
            <a:t>Question ?</a:t>
          </a:r>
        </a:p>
      </dgm:t>
    </dgm:pt>
    <dgm:pt modelId="{B8ED87C7-1AC2-4E33-9022-AA3CDA4A4CE1}" type="parTrans" cxnId="{3B62745C-B9F0-4D27-B33D-F97186592588}">
      <dgm:prSet/>
      <dgm:spPr/>
      <dgm:t>
        <a:bodyPr/>
        <a:lstStyle/>
        <a:p>
          <a:endParaRPr lang="fr-FR"/>
        </a:p>
      </dgm:t>
    </dgm:pt>
    <dgm:pt modelId="{B8409DE7-39AB-4C52-88EC-BA024113EE0A}" type="sibTrans" cxnId="{3B62745C-B9F0-4D27-B33D-F97186592588}">
      <dgm:prSet/>
      <dgm:spPr/>
      <dgm:t>
        <a:bodyPr/>
        <a:lstStyle/>
        <a:p>
          <a:endParaRPr lang="fr-FR"/>
        </a:p>
      </dgm:t>
    </dgm:pt>
    <dgm:pt modelId="{04574C5C-6B78-4E39-846A-5F7D567A8843}" type="pres">
      <dgm:prSet presAssocID="{A8DA0545-3134-4F4B-B2A3-96FF836F141D}" presName="diagram" presStyleCnt="0">
        <dgm:presLayoutVars>
          <dgm:dir/>
          <dgm:resizeHandles val="exact"/>
        </dgm:presLayoutVars>
      </dgm:prSet>
      <dgm:spPr/>
    </dgm:pt>
    <dgm:pt modelId="{F19DC204-F110-42E8-BBE6-3F2BDEFC7F43}" type="pres">
      <dgm:prSet presAssocID="{25379FAA-CEFE-4F07-A62C-B83DEED76E7D}" presName="node" presStyleLbl="node1" presStyleIdx="0" presStyleCnt="1">
        <dgm:presLayoutVars>
          <dgm:bulletEnabled val="1"/>
        </dgm:presLayoutVars>
      </dgm:prSet>
      <dgm:spPr/>
    </dgm:pt>
  </dgm:ptLst>
  <dgm:cxnLst>
    <dgm:cxn modelId="{2C488930-FF63-4B8F-8D09-84CCD643DBCF}" type="presOf" srcId="{25379FAA-CEFE-4F07-A62C-B83DEED76E7D}" destId="{F19DC204-F110-42E8-BBE6-3F2BDEFC7F43}" srcOrd="0" destOrd="0" presId="urn:microsoft.com/office/officeart/2005/8/layout/default"/>
    <dgm:cxn modelId="{0E459B85-4E00-4311-949B-09DC7F018E60}" type="presOf" srcId="{A8DA0545-3134-4F4B-B2A3-96FF836F141D}" destId="{04574C5C-6B78-4E39-846A-5F7D567A8843}" srcOrd="0" destOrd="0" presId="urn:microsoft.com/office/officeart/2005/8/layout/default"/>
    <dgm:cxn modelId="{3B62745C-B9F0-4D27-B33D-F97186592588}" srcId="{A8DA0545-3134-4F4B-B2A3-96FF836F141D}" destId="{25379FAA-CEFE-4F07-A62C-B83DEED76E7D}" srcOrd="0" destOrd="0" parTransId="{B8ED87C7-1AC2-4E33-9022-AA3CDA4A4CE1}" sibTransId="{B8409DE7-39AB-4C52-88EC-BA024113EE0A}"/>
    <dgm:cxn modelId="{CFBD974A-FB40-42DD-A30A-423D5A13AD7A}" type="presParOf" srcId="{04574C5C-6B78-4E39-846A-5F7D567A8843}" destId="{F19DC204-F110-42E8-BBE6-3F2BDEFC7F4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120D2-C8B1-4288-8EC6-02C4928B132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EECAD5D-D2A7-4BD3-AE43-A7D0AA00FED0}">
      <dgm:prSet phldrT="[Texte]"/>
      <dgm:spPr/>
      <dgm:t>
        <a:bodyPr/>
        <a:lstStyle/>
        <a:p>
          <a:r>
            <a:rPr lang="fr-FR" dirty="0"/>
            <a:t>De plus en plus d’utilisateurs abandonnent les ordinateurs au profit des tablettes</a:t>
          </a:r>
        </a:p>
      </dgm:t>
    </dgm:pt>
    <dgm:pt modelId="{10A552D2-F29D-418C-A76D-45A709BB0D96}" type="parTrans" cxnId="{5A39D54C-C643-4C60-B735-B4F755741164}">
      <dgm:prSet/>
      <dgm:spPr/>
      <dgm:t>
        <a:bodyPr/>
        <a:lstStyle/>
        <a:p>
          <a:endParaRPr lang="fr-FR"/>
        </a:p>
      </dgm:t>
    </dgm:pt>
    <dgm:pt modelId="{14397456-7046-41C1-A907-FE19EEC63BCB}" type="sibTrans" cxnId="{5A39D54C-C643-4C60-B735-B4F755741164}">
      <dgm:prSet/>
      <dgm:spPr/>
      <dgm:t>
        <a:bodyPr/>
        <a:lstStyle/>
        <a:p>
          <a:endParaRPr lang="fr-FR"/>
        </a:p>
      </dgm:t>
    </dgm:pt>
    <dgm:pt modelId="{1465DC48-5D63-42F7-93E5-F91877B4CBD8}">
      <dgm:prSet phldrT="[Texte]"/>
      <dgm:spPr/>
      <dgm:t>
        <a:bodyPr/>
        <a:lstStyle/>
        <a:p>
          <a:r>
            <a:rPr lang="fr-FR" dirty="0"/>
            <a:t>Ces mêmes utilisateurs naviguent sur le web avec leur tablette</a:t>
          </a:r>
        </a:p>
      </dgm:t>
    </dgm:pt>
    <dgm:pt modelId="{F737E9B3-4BA0-4C91-803A-30D36C8A718F}" type="parTrans" cxnId="{86C5D1EE-D172-4E79-80B2-644F69B40CA2}">
      <dgm:prSet/>
      <dgm:spPr/>
      <dgm:t>
        <a:bodyPr/>
        <a:lstStyle/>
        <a:p>
          <a:endParaRPr lang="fr-FR"/>
        </a:p>
      </dgm:t>
    </dgm:pt>
    <dgm:pt modelId="{B5C72E17-C629-41D2-A8E9-542CC9CDEB32}" type="sibTrans" cxnId="{86C5D1EE-D172-4E79-80B2-644F69B40CA2}">
      <dgm:prSet/>
      <dgm:spPr/>
      <dgm:t>
        <a:bodyPr/>
        <a:lstStyle/>
        <a:p>
          <a:endParaRPr lang="fr-FR"/>
        </a:p>
      </dgm:t>
    </dgm:pt>
    <dgm:pt modelId="{DE09C868-0892-4CD8-AB06-3D4C81581857}">
      <dgm:prSet phldrT="[Texte]"/>
      <dgm:spPr/>
      <dgm:t>
        <a:bodyPr/>
        <a:lstStyle/>
        <a:p>
          <a:r>
            <a:rPr lang="fr-FR" dirty="0"/>
            <a:t>Personnaliser son navigateur web prend un certain temps</a:t>
          </a:r>
        </a:p>
      </dgm:t>
    </dgm:pt>
    <dgm:pt modelId="{FFB36A6D-8B49-418D-8CB1-E127E4AF4F62}" type="parTrans" cxnId="{7F7B9027-8C84-4AA0-AD3F-6B5C819CB7C6}">
      <dgm:prSet/>
      <dgm:spPr/>
      <dgm:t>
        <a:bodyPr/>
        <a:lstStyle/>
        <a:p>
          <a:endParaRPr lang="fr-FR"/>
        </a:p>
      </dgm:t>
    </dgm:pt>
    <dgm:pt modelId="{7C1ABAB4-2E43-4BE1-B173-80F2C3BD8E96}" type="sibTrans" cxnId="{7F7B9027-8C84-4AA0-AD3F-6B5C819CB7C6}">
      <dgm:prSet/>
      <dgm:spPr/>
      <dgm:t>
        <a:bodyPr/>
        <a:lstStyle/>
        <a:p>
          <a:endParaRPr lang="fr-FR"/>
        </a:p>
      </dgm:t>
    </dgm:pt>
    <dgm:pt modelId="{CE8929F4-1DAF-4F63-A4AB-30BD08C18641}">
      <dgm:prSet phldrT="[Texte]"/>
      <dgm:spPr/>
      <dgm:t>
        <a:bodyPr/>
        <a:lstStyle/>
        <a:p>
          <a:r>
            <a:rPr lang="fr-FR" dirty="0"/>
            <a:t>Intégrer des pages web dans ses favoris</a:t>
          </a:r>
        </a:p>
      </dgm:t>
    </dgm:pt>
    <dgm:pt modelId="{CACA3BCB-88D3-4376-8D07-82B679E0A9C5}" type="parTrans" cxnId="{555D287F-986C-4B81-97C4-4D2C7C032E67}">
      <dgm:prSet/>
      <dgm:spPr/>
      <dgm:t>
        <a:bodyPr/>
        <a:lstStyle/>
        <a:p>
          <a:endParaRPr lang="fr-FR"/>
        </a:p>
      </dgm:t>
    </dgm:pt>
    <dgm:pt modelId="{EAE7E238-0818-4880-AF82-AE7D3C547515}" type="sibTrans" cxnId="{555D287F-986C-4B81-97C4-4D2C7C032E67}">
      <dgm:prSet/>
      <dgm:spPr/>
      <dgm:t>
        <a:bodyPr/>
        <a:lstStyle/>
        <a:p>
          <a:endParaRPr lang="fr-FR"/>
        </a:p>
      </dgm:t>
    </dgm:pt>
    <dgm:pt modelId="{CCE7D68F-BF56-40DB-A6E3-4B82EE05B7F2}">
      <dgm:prSet phldrT="[Texte]"/>
      <dgm:spPr/>
      <dgm:t>
        <a:bodyPr/>
        <a:lstStyle/>
        <a:p>
          <a:r>
            <a:rPr lang="fr-FR" dirty="0"/>
            <a:t>Organiser ses favoris pour pouvoir s’y retrouver quand on a de nombreux sites web</a:t>
          </a:r>
        </a:p>
      </dgm:t>
    </dgm:pt>
    <dgm:pt modelId="{02FEFA40-EA82-4E39-AE1E-03CB4D5C64B8}" type="parTrans" cxnId="{5AF9473B-260F-4DCC-9F38-34C1379D2624}">
      <dgm:prSet/>
      <dgm:spPr/>
      <dgm:t>
        <a:bodyPr/>
        <a:lstStyle/>
        <a:p>
          <a:endParaRPr lang="fr-FR"/>
        </a:p>
      </dgm:t>
    </dgm:pt>
    <dgm:pt modelId="{8AAD4C7A-A995-4B8E-8EEB-B9B3CF5B2B2C}" type="sibTrans" cxnId="{5AF9473B-260F-4DCC-9F38-34C1379D2624}">
      <dgm:prSet/>
      <dgm:spPr/>
      <dgm:t>
        <a:bodyPr/>
        <a:lstStyle/>
        <a:p>
          <a:endParaRPr lang="fr-FR"/>
        </a:p>
      </dgm:t>
    </dgm:pt>
    <dgm:pt modelId="{05F43CF7-30FB-462D-A4C4-A012677F43F9}">
      <dgm:prSet phldrT="[Texte]"/>
      <dgm:spPr/>
      <dgm:t>
        <a:bodyPr/>
        <a:lstStyle/>
        <a:p>
          <a:r>
            <a:rPr lang="fr-FR" dirty="0"/>
            <a:t>Concevoir une application iOS (iPhone et iPad) de recommandations de sites web</a:t>
          </a:r>
        </a:p>
      </dgm:t>
    </dgm:pt>
    <dgm:pt modelId="{20BB34CB-0B5F-4815-8A95-BCD6191D9759}" type="parTrans" cxnId="{21769A15-7CA4-4155-B254-32CC579AFD42}">
      <dgm:prSet/>
      <dgm:spPr/>
      <dgm:t>
        <a:bodyPr/>
        <a:lstStyle/>
        <a:p>
          <a:endParaRPr lang="fr-FR"/>
        </a:p>
      </dgm:t>
    </dgm:pt>
    <dgm:pt modelId="{240854C3-4F91-4ECD-BD5B-7CFF992B8C90}" type="sibTrans" cxnId="{21769A15-7CA4-4155-B254-32CC579AFD42}">
      <dgm:prSet/>
      <dgm:spPr/>
      <dgm:t>
        <a:bodyPr/>
        <a:lstStyle/>
        <a:p>
          <a:endParaRPr lang="fr-FR"/>
        </a:p>
      </dgm:t>
    </dgm:pt>
    <dgm:pt modelId="{30E37B93-9614-49D6-8B87-65AC4C8C5E58}">
      <dgm:prSet phldrT="[Texte]"/>
      <dgm:spPr/>
      <dgm:t>
        <a:bodyPr/>
        <a:lstStyle/>
        <a:p>
          <a:r>
            <a:rPr lang="fr-FR" dirty="0"/>
            <a:t>Recommandation du site web qui devrait être visité par l’utilisateur</a:t>
          </a:r>
        </a:p>
      </dgm:t>
    </dgm:pt>
    <dgm:pt modelId="{4D743CE6-A0E4-46DD-AD71-6BA7D44C0160}" type="parTrans" cxnId="{A2C3B66B-EB9D-4038-9343-BB1A266B064F}">
      <dgm:prSet/>
      <dgm:spPr/>
      <dgm:t>
        <a:bodyPr/>
        <a:lstStyle/>
        <a:p>
          <a:endParaRPr lang="fr-FR"/>
        </a:p>
      </dgm:t>
    </dgm:pt>
    <dgm:pt modelId="{F10682EE-A03C-495C-8D06-AA39A0571CCE}" type="sibTrans" cxnId="{A2C3B66B-EB9D-4038-9343-BB1A266B064F}">
      <dgm:prSet/>
      <dgm:spPr/>
      <dgm:t>
        <a:bodyPr/>
        <a:lstStyle/>
        <a:p>
          <a:endParaRPr lang="fr-FR"/>
        </a:p>
      </dgm:t>
    </dgm:pt>
    <dgm:pt modelId="{5AEE9ED6-8040-41B2-AA84-6D7493AC1BE9}">
      <dgm:prSet phldrT="[Texte]"/>
      <dgm:spPr/>
      <dgm:t>
        <a:bodyPr/>
        <a:lstStyle/>
        <a:p>
          <a:r>
            <a:rPr lang="fr-FR" dirty="0"/>
            <a:t>Il est difficile de trouver de nouveaux sites web intéressants</a:t>
          </a:r>
        </a:p>
      </dgm:t>
    </dgm:pt>
    <dgm:pt modelId="{430FAB2E-E4F1-4E88-81A2-4C1963BEBF5E}" type="parTrans" cxnId="{B9BF01F2-7EBA-45DD-BBA7-CFEBB77EFB46}">
      <dgm:prSet/>
      <dgm:spPr/>
      <dgm:t>
        <a:bodyPr/>
        <a:lstStyle/>
        <a:p>
          <a:endParaRPr lang="fr-FR"/>
        </a:p>
      </dgm:t>
    </dgm:pt>
    <dgm:pt modelId="{6001A282-ABC8-42EA-A1B8-74DA0B7B7FA3}" type="sibTrans" cxnId="{B9BF01F2-7EBA-45DD-BBA7-CFEBB77EFB46}">
      <dgm:prSet/>
      <dgm:spPr/>
      <dgm:t>
        <a:bodyPr/>
        <a:lstStyle/>
        <a:p>
          <a:endParaRPr lang="fr-FR"/>
        </a:p>
      </dgm:t>
    </dgm:pt>
    <dgm:pt modelId="{D8D8EBC4-9B07-4FEF-83A5-FC7825263741}">
      <dgm:prSet phldrT="[Texte]"/>
      <dgm:spPr/>
      <dgm:t>
        <a:bodyPr/>
        <a:lstStyle/>
        <a:p>
          <a:r>
            <a:rPr lang="fr-FR" dirty="0"/>
            <a:t>Recommandation de nouveaux sites web</a:t>
          </a:r>
        </a:p>
      </dgm:t>
    </dgm:pt>
    <dgm:pt modelId="{24A5D2EA-2465-4B4B-8705-01486802AAB3}" type="parTrans" cxnId="{CAE7BD63-0EB5-41C0-A01D-ECFB0FB46F28}">
      <dgm:prSet/>
      <dgm:spPr/>
      <dgm:t>
        <a:bodyPr/>
        <a:lstStyle/>
        <a:p>
          <a:endParaRPr lang="fr-FR"/>
        </a:p>
      </dgm:t>
    </dgm:pt>
    <dgm:pt modelId="{020D102B-2816-4DC5-95CB-6B74CE05620B}" type="sibTrans" cxnId="{CAE7BD63-0EB5-41C0-A01D-ECFB0FB46F28}">
      <dgm:prSet/>
      <dgm:spPr/>
      <dgm:t>
        <a:bodyPr/>
        <a:lstStyle/>
        <a:p>
          <a:endParaRPr lang="fr-FR"/>
        </a:p>
      </dgm:t>
    </dgm:pt>
    <dgm:pt modelId="{ED0931BD-A2C2-40ED-9AE5-737F0081D7EB}" type="pres">
      <dgm:prSet presAssocID="{4A2120D2-C8B1-4288-8EC6-02C4928B1329}" presName="linear" presStyleCnt="0">
        <dgm:presLayoutVars>
          <dgm:animLvl val="lvl"/>
          <dgm:resizeHandles val="exact"/>
        </dgm:presLayoutVars>
      </dgm:prSet>
      <dgm:spPr/>
    </dgm:pt>
    <dgm:pt modelId="{39E44675-1B97-4DC7-AF52-5BA5D6E41BAD}" type="pres">
      <dgm:prSet presAssocID="{AEECAD5D-D2A7-4BD3-AE43-A7D0AA00FE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E9F2B5-DFF4-4003-A036-E8A3782BDF89}" type="pres">
      <dgm:prSet presAssocID="{AEECAD5D-D2A7-4BD3-AE43-A7D0AA00FED0}" presName="childText" presStyleLbl="revTx" presStyleIdx="0" presStyleCnt="2">
        <dgm:presLayoutVars>
          <dgm:bulletEnabled val="1"/>
        </dgm:presLayoutVars>
      </dgm:prSet>
      <dgm:spPr/>
    </dgm:pt>
    <dgm:pt modelId="{F8EDB064-5CD3-4B5E-A163-097E51CF1FBF}" type="pres">
      <dgm:prSet presAssocID="{05F43CF7-30FB-462D-A4C4-A012677F43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EF5374-9B5E-49A2-87B8-CB1E38D723CD}" type="pres">
      <dgm:prSet presAssocID="{05F43CF7-30FB-462D-A4C4-A012677F43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CF6310-6A05-40C0-A9BD-34D049B44CA6}" type="presOf" srcId="{1465DC48-5D63-42F7-93E5-F91877B4CBD8}" destId="{A8E9F2B5-DFF4-4003-A036-E8A3782BDF89}" srcOrd="0" destOrd="0" presId="urn:microsoft.com/office/officeart/2005/8/layout/vList2"/>
    <dgm:cxn modelId="{7F7B9027-8C84-4AA0-AD3F-6B5C819CB7C6}" srcId="{AEECAD5D-D2A7-4BD3-AE43-A7D0AA00FED0}" destId="{DE09C868-0892-4CD8-AB06-3D4C81581857}" srcOrd="1" destOrd="0" parTransId="{FFB36A6D-8B49-418D-8CB1-E127E4AF4F62}" sibTransId="{7C1ABAB4-2E43-4BE1-B173-80F2C3BD8E96}"/>
    <dgm:cxn modelId="{1F610A0A-ED6E-409C-8220-DF671D5F2633}" type="presOf" srcId="{05F43CF7-30FB-462D-A4C4-A012677F43F9}" destId="{F8EDB064-5CD3-4B5E-A163-097E51CF1FBF}" srcOrd="0" destOrd="0" presId="urn:microsoft.com/office/officeart/2005/8/layout/vList2"/>
    <dgm:cxn modelId="{A2C3B66B-EB9D-4038-9343-BB1A266B064F}" srcId="{05F43CF7-30FB-462D-A4C4-A012677F43F9}" destId="{30E37B93-9614-49D6-8B87-65AC4C8C5E58}" srcOrd="0" destOrd="0" parTransId="{4D743CE6-A0E4-46DD-AD71-6BA7D44C0160}" sibTransId="{F10682EE-A03C-495C-8D06-AA39A0571CCE}"/>
    <dgm:cxn modelId="{21769A15-7CA4-4155-B254-32CC579AFD42}" srcId="{4A2120D2-C8B1-4288-8EC6-02C4928B1329}" destId="{05F43CF7-30FB-462D-A4C4-A012677F43F9}" srcOrd="1" destOrd="0" parTransId="{20BB34CB-0B5F-4815-8A95-BCD6191D9759}" sibTransId="{240854C3-4F91-4ECD-BD5B-7CFF992B8C90}"/>
    <dgm:cxn modelId="{86C5D1EE-D172-4E79-80B2-644F69B40CA2}" srcId="{AEECAD5D-D2A7-4BD3-AE43-A7D0AA00FED0}" destId="{1465DC48-5D63-42F7-93E5-F91877B4CBD8}" srcOrd="0" destOrd="0" parTransId="{F737E9B3-4BA0-4C91-803A-30D36C8A718F}" sibTransId="{B5C72E17-C629-41D2-A8E9-542CC9CDEB32}"/>
    <dgm:cxn modelId="{B853941F-9E31-42B9-B899-D24840A50661}" type="presOf" srcId="{30E37B93-9614-49D6-8B87-65AC4C8C5E58}" destId="{94EF5374-9B5E-49A2-87B8-CB1E38D723CD}" srcOrd="0" destOrd="0" presId="urn:microsoft.com/office/officeart/2005/8/layout/vList2"/>
    <dgm:cxn modelId="{5A39D54C-C643-4C60-B735-B4F755741164}" srcId="{4A2120D2-C8B1-4288-8EC6-02C4928B1329}" destId="{AEECAD5D-D2A7-4BD3-AE43-A7D0AA00FED0}" srcOrd="0" destOrd="0" parTransId="{10A552D2-F29D-418C-A76D-45A709BB0D96}" sibTransId="{14397456-7046-41C1-A907-FE19EEC63BCB}"/>
    <dgm:cxn modelId="{CAE7BD63-0EB5-41C0-A01D-ECFB0FB46F28}" srcId="{05F43CF7-30FB-462D-A4C4-A012677F43F9}" destId="{D8D8EBC4-9B07-4FEF-83A5-FC7825263741}" srcOrd="1" destOrd="0" parTransId="{24A5D2EA-2465-4B4B-8705-01486802AAB3}" sibTransId="{020D102B-2816-4DC5-95CB-6B74CE05620B}"/>
    <dgm:cxn modelId="{429888A8-178C-42A4-9050-63599685CE8A}" type="presOf" srcId="{D8D8EBC4-9B07-4FEF-83A5-FC7825263741}" destId="{94EF5374-9B5E-49A2-87B8-CB1E38D723CD}" srcOrd="0" destOrd="1" presId="urn:microsoft.com/office/officeart/2005/8/layout/vList2"/>
    <dgm:cxn modelId="{0899CB33-AF26-41C3-AB52-33B663A300E1}" type="presOf" srcId="{AEECAD5D-D2A7-4BD3-AE43-A7D0AA00FED0}" destId="{39E44675-1B97-4DC7-AF52-5BA5D6E41BAD}" srcOrd="0" destOrd="0" presId="urn:microsoft.com/office/officeart/2005/8/layout/vList2"/>
    <dgm:cxn modelId="{5AF9473B-260F-4DCC-9F38-34C1379D2624}" srcId="{DE09C868-0892-4CD8-AB06-3D4C81581857}" destId="{CCE7D68F-BF56-40DB-A6E3-4B82EE05B7F2}" srcOrd="1" destOrd="0" parTransId="{02FEFA40-EA82-4E39-AE1E-03CB4D5C64B8}" sibTransId="{8AAD4C7A-A995-4B8E-8EEB-B9B3CF5B2B2C}"/>
    <dgm:cxn modelId="{085B7E15-2DAE-41A6-B3A5-7DD69DAB6C3C}" type="presOf" srcId="{DE09C868-0892-4CD8-AB06-3D4C81581857}" destId="{A8E9F2B5-DFF4-4003-A036-E8A3782BDF89}" srcOrd="0" destOrd="1" presId="urn:microsoft.com/office/officeart/2005/8/layout/vList2"/>
    <dgm:cxn modelId="{D0AB8DAC-4CB7-4BF2-9C56-9A9DB02CC188}" type="presOf" srcId="{CE8929F4-1DAF-4F63-A4AB-30BD08C18641}" destId="{A8E9F2B5-DFF4-4003-A036-E8A3782BDF89}" srcOrd="0" destOrd="2" presId="urn:microsoft.com/office/officeart/2005/8/layout/vList2"/>
    <dgm:cxn modelId="{92215218-B1E8-43CC-8B72-EFAD14191904}" type="presOf" srcId="{CCE7D68F-BF56-40DB-A6E3-4B82EE05B7F2}" destId="{A8E9F2B5-DFF4-4003-A036-E8A3782BDF89}" srcOrd="0" destOrd="3" presId="urn:microsoft.com/office/officeart/2005/8/layout/vList2"/>
    <dgm:cxn modelId="{568276E3-0612-4059-B512-7BDB1D283A0E}" type="presOf" srcId="{4A2120D2-C8B1-4288-8EC6-02C4928B1329}" destId="{ED0931BD-A2C2-40ED-9AE5-737F0081D7EB}" srcOrd="0" destOrd="0" presId="urn:microsoft.com/office/officeart/2005/8/layout/vList2"/>
    <dgm:cxn modelId="{555D287F-986C-4B81-97C4-4D2C7C032E67}" srcId="{DE09C868-0892-4CD8-AB06-3D4C81581857}" destId="{CE8929F4-1DAF-4F63-A4AB-30BD08C18641}" srcOrd="0" destOrd="0" parTransId="{CACA3BCB-88D3-4376-8D07-82B679E0A9C5}" sibTransId="{EAE7E238-0818-4880-AF82-AE7D3C547515}"/>
    <dgm:cxn modelId="{B9BF01F2-7EBA-45DD-BBA7-CFEBB77EFB46}" srcId="{AEECAD5D-D2A7-4BD3-AE43-A7D0AA00FED0}" destId="{5AEE9ED6-8040-41B2-AA84-6D7493AC1BE9}" srcOrd="2" destOrd="0" parTransId="{430FAB2E-E4F1-4E88-81A2-4C1963BEBF5E}" sibTransId="{6001A282-ABC8-42EA-A1B8-74DA0B7B7FA3}"/>
    <dgm:cxn modelId="{FFA6CB3D-B770-470D-B4E2-42AF005ED0BD}" type="presOf" srcId="{5AEE9ED6-8040-41B2-AA84-6D7493AC1BE9}" destId="{A8E9F2B5-DFF4-4003-A036-E8A3782BDF89}" srcOrd="0" destOrd="4" presId="urn:microsoft.com/office/officeart/2005/8/layout/vList2"/>
    <dgm:cxn modelId="{22985138-0297-4BE9-9B25-83A7241202CF}" type="presParOf" srcId="{ED0931BD-A2C2-40ED-9AE5-737F0081D7EB}" destId="{39E44675-1B97-4DC7-AF52-5BA5D6E41BAD}" srcOrd="0" destOrd="0" presId="urn:microsoft.com/office/officeart/2005/8/layout/vList2"/>
    <dgm:cxn modelId="{A78D1AE9-8C24-482E-8FD0-D8BAF02C34E0}" type="presParOf" srcId="{ED0931BD-A2C2-40ED-9AE5-737F0081D7EB}" destId="{A8E9F2B5-DFF4-4003-A036-E8A3782BDF89}" srcOrd="1" destOrd="0" presId="urn:microsoft.com/office/officeart/2005/8/layout/vList2"/>
    <dgm:cxn modelId="{8B593014-56AF-4523-895B-3B7256AFAEF5}" type="presParOf" srcId="{ED0931BD-A2C2-40ED-9AE5-737F0081D7EB}" destId="{F8EDB064-5CD3-4B5E-A163-097E51CF1FBF}" srcOrd="2" destOrd="0" presId="urn:microsoft.com/office/officeart/2005/8/layout/vList2"/>
    <dgm:cxn modelId="{53927DD0-62A4-4E4E-923B-EDAAC04CC610}" type="presParOf" srcId="{ED0931BD-A2C2-40ED-9AE5-737F0081D7EB}" destId="{94EF5374-9B5E-49A2-87B8-CB1E38D723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D6FE9-CFA1-4E86-86FD-95D14FADCA8E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7C426DF-7789-4F12-9CA0-CA715A5F508A}">
      <dgm:prSet phldrT="[Texte]"/>
      <dgm:spPr/>
      <dgm:t>
        <a:bodyPr/>
        <a:lstStyle/>
        <a:p>
          <a:r>
            <a:rPr lang="fr-FR" dirty="0"/>
            <a:t>Fonctionnalités pour l’utilisateur</a:t>
          </a:r>
        </a:p>
      </dgm:t>
    </dgm:pt>
    <dgm:pt modelId="{6AE583F5-28E2-4466-B6EA-33410B05FAC7}" type="parTrans" cxnId="{8569ABC5-EA05-4144-9314-8ADFF3E41B17}">
      <dgm:prSet/>
      <dgm:spPr/>
      <dgm:t>
        <a:bodyPr/>
        <a:lstStyle/>
        <a:p>
          <a:endParaRPr lang="fr-FR"/>
        </a:p>
      </dgm:t>
    </dgm:pt>
    <dgm:pt modelId="{8F4CEBF5-D93C-4433-A91E-F9F752E7A373}" type="sibTrans" cxnId="{8569ABC5-EA05-4144-9314-8ADFF3E41B17}">
      <dgm:prSet/>
      <dgm:spPr/>
      <dgm:t>
        <a:bodyPr/>
        <a:lstStyle/>
        <a:p>
          <a:endParaRPr lang="fr-FR"/>
        </a:p>
      </dgm:t>
    </dgm:pt>
    <dgm:pt modelId="{1694C198-1CF7-4754-B77D-1C3BD06177C9}">
      <dgm:prSet/>
      <dgm:spPr/>
      <dgm:t>
        <a:bodyPr/>
        <a:lstStyle/>
        <a:p>
          <a:r>
            <a:rPr lang="fr-FR" dirty="0"/>
            <a:t>Fonctionnalités pour la démonstration de l’application</a:t>
          </a:r>
        </a:p>
      </dgm:t>
    </dgm:pt>
    <dgm:pt modelId="{2277791A-2EB3-47B3-8894-B5B9E34F3768}" type="parTrans" cxnId="{D134BE85-BD8B-4092-BFE8-2D79FD037291}">
      <dgm:prSet/>
      <dgm:spPr/>
      <dgm:t>
        <a:bodyPr/>
        <a:lstStyle/>
        <a:p>
          <a:endParaRPr lang="fr-FR"/>
        </a:p>
      </dgm:t>
    </dgm:pt>
    <dgm:pt modelId="{9FFE9A2D-1552-4922-A5BA-298DC4B18F02}" type="sibTrans" cxnId="{D134BE85-BD8B-4092-BFE8-2D79FD037291}">
      <dgm:prSet/>
      <dgm:spPr/>
      <dgm:t>
        <a:bodyPr/>
        <a:lstStyle/>
        <a:p>
          <a:endParaRPr lang="fr-FR"/>
        </a:p>
      </dgm:t>
    </dgm:pt>
    <dgm:pt modelId="{7A84D7B9-F643-4543-8918-09968D44D112}">
      <dgm:prSet/>
      <dgm:spPr/>
      <dgm:t>
        <a:bodyPr/>
        <a:lstStyle/>
        <a:p>
          <a:r>
            <a:rPr lang="fr-FR" dirty="0"/>
            <a:t>Visualisation de l’ensemble des données de navigation des utilisateurs présents sur l’application test</a:t>
          </a:r>
        </a:p>
      </dgm:t>
    </dgm:pt>
    <dgm:pt modelId="{4206AF11-0084-4AB6-9DF2-18162B9B85F2}" type="parTrans" cxnId="{8C4FBDBB-7898-4A8D-A520-74210636B958}">
      <dgm:prSet/>
      <dgm:spPr/>
      <dgm:t>
        <a:bodyPr/>
        <a:lstStyle/>
        <a:p>
          <a:endParaRPr lang="fr-FR"/>
        </a:p>
      </dgm:t>
    </dgm:pt>
    <dgm:pt modelId="{D0580E25-AEE4-4EC5-8460-41843A874B23}" type="sibTrans" cxnId="{8C4FBDBB-7898-4A8D-A520-74210636B958}">
      <dgm:prSet/>
      <dgm:spPr/>
      <dgm:t>
        <a:bodyPr/>
        <a:lstStyle/>
        <a:p>
          <a:endParaRPr lang="fr-FR"/>
        </a:p>
      </dgm:t>
    </dgm:pt>
    <dgm:pt modelId="{1AC0EE3E-6A4C-4381-A602-4A390A3FD249}">
      <dgm:prSet phldrT="[Texte]"/>
      <dgm:spPr/>
      <dgm:t>
        <a:bodyPr/>
        <a:lstStyle/>
        <a:p>
          <a:r>
            <a:rPr lang="fr-FR" dirty="0"/>
            <a:t>Navigation web</a:t>
          </a:r>
        </a:p>
      </dgm:t>
    </dgm:pt>
    <dgm:pt modelId="{8F529D48-5C2F-4088-8861-7BCA79C7A734}" type="parTrans" cxnId="{23BF8005-BA35-4DBC-8666-990F280D9DC8}">
      <dgm:prSet/>
      <dgm:spPr/>
      <dgm:t>
        <a:bodyPr/>
        <a:lstStyle/>
        <a:p>
          <a:endParaRPr lang="fr-FR"/>
        </a:p>
      </dgm:t>
    </dgm:pt>
    <dgm:pt modelId="{DC4F98C4-AEB8-4886-832B-6D7B4AF6279B}" type="sibTrans" cxnId="{23BF8005-BA35-4DBC-8666-990F280D9DC8}">
      <dgm:prSet/>
      <dgm:spPr/>
      <dgm:t>
        <a:bodyPr/>
        <a:lstStyle/>
        <a:p>
          <a:endParaRPr lang="fr-FR"/>
        </a:p>
      </dgm:t>
    </dgm:pt>
    <dgm:pt modelId="{C2BE8B10-07E6-4777-A731-98BB9509F178}">
      <dgm:prSet phldrT="[Texte]"/>
      <dgm:spPr/>
      <dgm:t>
        <a:bodyPr/>
        <a:lstStyle/>
        <a:p>
          <a:r>
            <a:rPr lang="fr-FR" dirty="0"/>
            <a:t>Recommandation du site web qui devrait être visité</a:t>
          </a:r>
        </a:p>
      </dgm:t>
    </dgm:pt>
    <dgm:pt modelId="{CC12242E-E76B-40FD-8246-C91953B1D44F}" type="parTrans" cxnId="{D88ABB3B-F290-481F-8C97-8978286AD61F}">
      <dgm:prSet/>
      <dgm:spPr/>
      <dgm:t>
        <a:bodyPr/>
        <a:lstStyle/>
        <a:p>
          <a:endParaRPr lang="fr-FR"/>
        </a:p>
      </dgm:t>
    </dgm:pt>
    <dgm:pt modelId="{7C687723-E811-4F4C-9A69-C2601E3FDFF2}" type="sibTrans" cxnId="{D88ABB3B-F290-481F-8C97-8978286AD61F}">
      <dgm:prSet/>
      <dgm:spPr/>
      <dgm:t>
        <a:bodyPr/>
        <a:lstStyle/>
        <a:p>
          <a:endParaRPr lang="fr-FR"/>
        </a:p>
      </dgm:t>
    </dgm:pt>
    <dgm:pt modelId="{39161C58-ED97-4B58-8AF7-EB3BC249D0D4}">
      <dgm:prSet/>
      <dgm:spPr/>
      <dgm:t>
        <a:bodyPr/>
        <a:lstStyle/>
        <a:p>
          <a:r>
            <a:rPr lang="fr-FR" dirty="0"/>
            <a:t>Visualisation des résultats détaillés de la recommandation pour chaque utilisateur</a:t>
          </a:r>
        </a:p>
      </dgm:t>
    </dgm:pt>
    <dgm:pt modelId="{E3E4084F-2FF1-4D1B-BA4F-185819E48F49}" type="parTrans" cxnId="{D24791FC-1C16-407D-8B52-5D273F5036D3}">
      <dgm:prSet/>
      <dgm:spPr/>
      <dgm:t>
        <a:bodyPr/>
        <a:lstStyle/>
        <a:p>
          <a:endParaRPr lang="fr-FR"/>
        </a:p>
      </dgm:t>
    </dgm:pt>
    <dgm:pt modelId="{31D68973-EF69-49C6-B586-08D3C3546B7B}" type="sibTrans" cxnId="{D24791FC-1C16-407D-8B52-5D273F5036D3}">
      <dgm:prSet/>
      <dgm:spPr/>
      <dgm:t>
        <a:bodyPr/>
        <a:lstStyle/>
        <a:p>
          <a:endParaRPr lang="fr-FR"/>
        </a:p>
      </dgm:t>
    </dgm:pt>
    <dgm:pt modelId="{F0AE6991-A8BF-4976-9675-203F06514384}" type="pres">
      <dgm:prSet presAssocID="{F76D6FE9-CFA1-4E86-86FD-95D14FADCA8E}" presName="linear" presStyleCnt="0">
        <dgm:presLayoutVars>
          <dgm:animLvl val="lvl"/>
          <dgm:resizeHandles val="exact"/>
        </dgm:presLayoutVars>
      </dgm:prSet>
      <dgm:spPr/>
    </dgm:pt>
    <dgm:pt modelId="{3F20E6B8-A220-4A7C-8B37-E01029469294}" type="pres">
      <dgm:prSet presAssocID="{97C426DF-7789-4F12-9CA0-CA715A5F50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271868-20C9-4E62-A865-3F6AB235CE90}" type="pres">
      <dgm:prSet presAssocID="{97C426DF-7789-4F12-9CA0-CA715A5F508A}" presName="childText" presStyleLbl="revTx" presStyleIdx="0" presStyleCnt="2">
        <dgm:presLayoutVars>
          <dgm:bulletEnabled val="1"/>
        </dgm:presLayoutVars>
      </dgm:prSet>
      <dgm:spPr/>
    </dgm:pt>
    <dgm:pt modelId="{C7AB5B8B-23D5-4C0D-927B-04495A26D6FE}" type="pres">
      <dgm:prSet presAssocID="{1694C198-1CF7-4754-B77D-1C3BD06177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3DD5AB-2672-4730-8E5A-9E842B99267C}" type="pres">
      <dgm:prSet presAssocID="{1694C198-1CF7-4754-B77D-1C3BD06177C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1039C0-9166-4429-B388-72F607B4ECE8}" type="presOf" srcId="{F76D6FE9-CFA1-4E86-86FD-95D14FADCA8E}" destId="{F0AE6991-A8BF-4976-9675-203F06514384}" srcOrd="0" destOrd="0" presId="urn:microsoft.com/office/officeart/2005/8/layout/vList2"/>
    <dgm:cxn modelId="{1C8D186A-3F25-4D06-9001-EC9DD083D2C4}" type="presOf" srcId="{97C426DF-7789-4F12-9CA0-CA715A5F508A}" destId="{3F20E6B8-A220-4A7C-8B37-E01029469294}" srcOrd="0" destOrd="0" presId="urn:microsoft.com/office/officeart/2005/8/layout/vList2"/>
    <dgm:cxn modelId="{8C4FBDBB-7898-4A8D-A520-74210636B958}" srcId="{1694C198-1CF7-4754-B77D-1C3BD06177C9}" destId="{7A84D7B9-F643-4543-8918-09968D44D112}" srcOrd="0" destOrd="0" parTransId="{4206AF11-0084-4AB6-9DF2-18162B9B85F2}" sibTransId="{D0580E25-AEE4-4EC5-8460-41843A874B23}"/>
    <dgm:cxn modelId="{8569ABC5-EA05-4144-9314-8ADFF3E41B17}" srcId="{F76D6FE9-CFA1-4E86-86FD-95D14FADCA8E}" destId="{97C426DF-7789-4F12-9CA0-CA715A5F508A}" srcOrd="0" destOrd="0" parTransId="{6AE583F5-28E2-4466-B6EA-33410B05FAC7}" sibTransId="{8F4CEBF5-D93C-4433-A91E-F9F752E7A373}"/>
    <dgm:cxn modelId="{9200AD51-541A-429A-BE8C-E1C32409BC36}" type="presOf" srcId="{C2BE8B10-07E6-4777-A731-98BB9509F178}" destId="{24271868-20C9-4E62-A865-3F6AB235CE90}" srcOrd="0" destOrd="1" presId="urn:microsoft.com/office/officeart/2005/8/layout/vList2"/>
    <dgm:cxn modelId="{1F7D21B6-51CE-4E2A-B3A6-5816A6E8A893}" type="presOf" srcId="{1AC0EE3E-6A4C-4381-A602-4A390A3FD249}" destId="{24271868-20C9-4E62-A865-3F6AB235CE90}" srcOrd="0" destOrd="0" presId="urn:microsoft.com/office/officeart/2005/8/layout/vList2"/>
    <dgm:cxn modelId="{D88ABB3B-F290-481F-8C97-8978286AD61F}" srcId="{97C426DF-7789-4F12-9CA0-CA715A5F508A}" destId="{C2BE8B10-07E6-4777-A731-98BB9509F178}" srcOrd="1" destOrd="0" parTransId="{CC12242E-E76B-40FD-8246-C91953B1D44F}" sibTransId="{7C687723-E811-4F4C-9A69-C2601E3FDFF2}"/>
    <dgm:cxn modelId="{D24791FC-1C16-407D-8B52-5D273F5036D3}" srcId="{1694C198-1CF7-4754-B77D-1C3BD06177C9}" destId="{39161C58-ED97-4B58-8AF7-EB3BC249D0D4}" srcOrd="1" destOrd="0" parTransId="{E3E4084F-2FF1-4D1B-BA4F-185819E48F49}" sibTransId="{31D68973-EF69-49C6-B586-08D3C3546B7B}"/>
    <dgm:cxn modelId="{D134BE85-BD8B-4092-BFE8-2D79FD037291}" srcId="{F76D6FE9-CFA1-4E86-86FD-95D14FADCA8E}" destId="{1694C198-1CF7-4754-B77D-1C3BD06177C9}" srcOrd="1" destOrd="0" parTransId="{2277791A-2EB3-47B3-8894-B5B9E34F3768}" sibTransId="{9FFE9A2D-1552-4922-A5BA-298DC4B18F02}"/>
    <dgm:cxn modelId="{F9F46F8E-D3DF-4E8B-A958-000B1ACC136B}" type="presOf" srcId="{1694C198-1CF7-4754-B77D-1C3BD06177C9}" destId="{C7AB5B8B-23D5-4C0D-927B-04495A26D6FE}" srcOrd="0" destOrd="0" presId="urn:microsoft.com/office/officeart/2005/8/layout/vList2"/>
    <dgm:cxn modelId="{533F395B-67D7-4F44-9E1D-36955C35820A}" type="presOf" srcId="{39161C58-ED97-4B58-8AF7-EB3BC249D0D4}" destId="{F13DD5AB-2672-4730-8E5A-9E842B99267C}" srcOrd="0" destOrd="1" presId="urn:microsoft.com/office/officeart/2005/8/layout/vList2"/>
    <dgm:cxn modelId="{23BF8005-BA35-4DBC-8666-990F280D9DC8}" srcId="{97C426DF-7789-4F12-9CA0-CA715A5F508A}" destId="{1AC0EE3E-6A4C-4381-A602-4A390A3FD249}" srcOrd="0" destOrd="0" parTransId="{8F529D48-5C2F-4088-8861-7BCA79C7A734}" sibTransId="{DC4F98C4-AEB8-4886-832B-6D7B4AF6279B}"/>
    <dgm:cxn modelId="{5BA37FF8-88CB-439F-A8B3-919620A3F006}" type="presOf" srcId="{7A84D7B9-F643-4543-8918-09968D44D112}" destId="{F13DD5AB-2672-4730-8E5A-9E842B99267C}" srcOrd="0" destOrd="0" presId="urn:microsoft.com/office/officeart/2005/8/layout/vList2"/>
    <dgm:cxn modelId="{6B3B0228-3BB9-4FAC-B320-C3434BBDB2AC}" type="presParOf" srcId="{F0AE6991-A8BF-4976-9675-203F06514384}" destId="{3F20E6B8-A220-4A7C-8B37-E01029469294}" srcOrd="0" destOrd="0" presId="urn:microsoft.com/office/officeart/2005/8/layout/vList2"/>
    <dgm:cxn modelId="{26244FF4-E246-4CCF-A3D9-0297BDA89930}" type="presParOf" srcId="{F0AE6991-A8BF-4976-9675-203F06514384}" destId="{24271868-20C9-4E62-A865-3F6AB235CE90}" srcOrd="1" destOrd="0" presId="urn:microsoft.com/office/officeart/2005/8/layout/vList2"/>
    <dgm:cxn modelId="{C2AA24AA-4487-49B3-99A2-40B853E0E81B}" type="presParOf" srcId="{F0AE6991-A8BF-4976-9675-203F06514384}" destId="{C7AB5B8B-23D5-4C0D-927B-04495A26D6FE}" srcOrd="2" destOrd="0" presId="urn:microsoft.com/office/officeart/2005/8/layout/vList2"/>
    <dgm:cxn modelId="{CC73BA1C-4B23-418B-A3CD-A127D8E5DCA9}" type="presParOf" srcId="{F0AE6991-A8BF-4976-9675-203F06514384}" destId="{F13DD5AB-2672-4730-8E5A-9E842B9926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F347D0-6DC9-4247-A46E-96171FA330E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E6DE37C-9A45-4577-AECA-B19AC591E6F3}">
      <dgm:prSet phldrT="[Texte]"/>
      <dgm:spPr/>
      <dgm:t>
        <a:bodyPr/>
        <a:lstStyle/>
        <a:p>
          <a:r>
            <a:rPr lang="fr-FR" dirty="0"/>
            <a:t>Objet de la recommandation : Site web qui devrait être visité par l’utilisateur</a:t>
          </a:r>
        </a:p>
      </dgm:t>
    </dgm:pt>
    <dgm:pt modelId="{FCC06A9C-7F6F-4582-AEA6-5A9BDCA6092E}" type="parTrans" cxnId="{D53EE2CD-5796-45EF-BA04-3A27A3BEAB18}">
      <dgm:prSet/>
      <dgm:spPr/>
      <dgm:t>
        <a:bodyPr/>
        <a:lstStyle/>
        <a:p>
          <a:endParaRPr lang="fr-FR"/>
        </a:p>
      </dgm:t>
    </dgm:pt>
    <dgm:pt modelId="{9C6FEF46-9487-412E-9124-3033BA6E7A18}" type="sibTrans" cxnId="{D53EE2CD-5796-45EF-BA04-3A27A3BEAB18}">
      <dgm:prSet/>
      <dgm:spPr/>
      <dgm:t>
        <a:bodyPr/>
        <a:lstStyle/>
        <a:p>
          <a:endParaRPr lang="fr-FR"/>
        </a:p>
      </dgm:t>
    </dgm:pt>
    <dgm:pt modelId="{F1BAAA27-4C54-4FDF-B990-AF6E6C9AB281}">
      <dgm:prSet phldrT="[Texte]"/>
      <dgm:spPr/>
      <dgm:t>
        <a:bodyPr/>
        <a:lstStyle/>
        <a:p>
          <a:r>
            <a:rPr lang="fr-FR" dirty="0"/>
            <a:t>Éléments de contexte considérés</a:t>
          </a:r>
        </a:p>
      </dgm:t>
    </dgm:pt>
    <dgm:pt modelId="{02EA3117-CEC1-434D-B275-5F25DEB47B47}" type="parTrans" cxnId="{590C9012-D6E5-4C98-A7E8-AD62DE79B0AB}">
      <dgm:prSet/>
      <dgm:spPr/>
      <dgm:t>
        <a:bodyPr/>
        <a:lstStyle/>
        <a:p>
          <a:endParaRPr lang="fr-FR"/>
        </a:p>
      </dgm:t>
    </dgm:pt>
    <dgm:pt modelId="{CA2F0CD3-74C7-4229-A112-4E8CE01E471F}" type="sibTrans" cxnId="{590C9012-D6E5-4C98-A7E8-AD62DE79B0AB}">
      <dgm:prSet/>
      <dgm:spPr/>
      <dgm:t>
        <a:bodyPr/>
        <a:lstStyle/>
        <a:p>
          <a:endParaRPr lang="fr-FR"/>
        </a:p>
      </dgm:t>
    </dgm:pt>
    <dgm:pt modelId="{4A1DB2EB-673E-4245-AD02-801C766E9961}">
      <dgm:prSet phldrT="[Texte]"/>
      <dgm:spPr/>
      <dgm:t>
        <a:bodyPr/>
        <a:lstStyle/>
        <a:p>
          <a:r>
            <a:rPr lang="fr-FR" dirty="0"/>
            <a:t>Jour actuel : lundi, mardi, mercredi, jeudi, vendredi, samedi, dimanche</a:t>
          </a:r>
        </a:p>
      </dgm:t>
    </dgm:pt>
    <dgm:pt modelId="{D6558C05-575B-4BFB-BC72-EE91E5911CCA}" type="parTrans" cxnId="{E2BCCBB6-B6A0-48D3-8429-AD3B60DBB64C}">
      <dgm:prSet/>
      <dgm:spPr/>
      <dgm:t>
        <a:bodyPr/>
        <a:lstStyle/>
        <a:p>
          <a:endParaRPr lang="fr-FR"/>
        </a:p>
      </dgm:t>
    </dgm:pt>
    <dgm:pt modelId="{26F11396-CEC3-422B-9F50-FDF8DBA0D568}" type="sibTrans" cxnId="{E2BCCBB6-B6A0-48D3-8429-AD3B60DBB64C}">
      <dgm:prSet/>
      <dgm:spPr/>
      <dgm:t>
        <a:bodyPr/>
        <a:lstStyle/>
        <a:p>
          <a:endParaRPr lang="fr-FR"/>
        </a:p>
      </dgm:t>
    </dgm:pt>
    <dgm:pt modelId="{6FCD50B2-CD11-4130-A0AF-06AED03004C4}">
      <dgm:prSet phldrT="[Texte]"/>
      <dgm:spPr/>
      <dgm:t>
        <a:bodyPr/>
        <a:lstStyle/>
        <a:p>
          <a:r>
            <a:rPr lang="fr-FR" dirty="0"/>
            <a:t>Créneau horaire actuel : 0h-5h, 5h-9h, 9h-12h, 12h-14h, 14h-19h, 19h-24h</a:t>
          </a:r>
        </a:p>
      </dgm:t>
    </dgm:pt>
    <dgm:pt modelId="{54B2917D-F918-4628-A663-5F6E4BB9D5DC}" type="parTrans" cxnId="{178750FE-1F2A-4766-9A3F-B8AA7B32A809}">
      <dgm:prSet/>
      <dgm:spPr/>
      <dgm:t>
        <a:bodyPr/>
        <a:lstStyle/>
        <a:p>
          <a:endParaRPr lang="fr-FR"/>
        </a:p>
      </dgm:t>
    </dgm:pt>
    <dgm:pt modelId="{0BEDDCE3-F2BF-4CD3-A8B5-BAE7FAC21088}" type="sibTrans" cxnId="{178750FE-1F2A-4766-9A3F-B8AA7B32A809}">
      <dgm:prSet/>
      <dgm:spPr/>
      <dgm:t>
        <a:bodyPr/>
        <a:lstStyle/>
        <a:p>
          <a:endParaRPr lang="fr-FR"/>
        </a:p>
      </dgm:t>
    </dgm:pt>
    <dgm:pt modelId="{74ABEB90-EF7E-4B37-BF69-AA28D99EF626}">
      <dgm:prSet phldrT="[Texte]"/>
      <dgm:spPr/>
      <dgm:t>
        <a:bodyPr/>
        <a:lstStyle/>
        <a:p>
          <a:r>
            <a:rPr lang="fr-FR" dirty="0"/>
            <a:t>Position de l’utilisateur : latitude et longitude</a:t>
          </a:r>
        </a:p>
      </dgm:t>
    </dgm:pt>
    <dgm:pt modelId="{A4F4757B-2CB1-453E-BE48-2BE48D44E244}" type="parTrans" cxnId="{B3D7F639-1621-4C2C-B5AC-5BC04E4022E0}">
      <dgm:prSet/>
      <dgm:spPr/>
      <dgm:t>
        <a:bodyPr/>
        <a:lstStyle/>
        <a:p>
          <a:endParaRPr lang="fr-FR"/>
        </a:p>
      </dgm:t>
    </dgm:pt>
    <dgm:pt modelId="{EA69EE88-3AF1-4337-A970-4DF60336B040}" type="sibTrans" cxnId="{B3D7F639-1621-4C2C-B5AC-5BC04E4022E0}">
      <dgm:prSet/>
      <dgm:spPr/>
      <dgm:t>
        <a:bodyPr/>
        <a:lstStyle/>
        <a:p>
          <a:endParaRPr lang="fr-FR"/>
        </a:p>
      </dgm:t>
    </dgm:pt>
    <dgm:pt modelId="{2AE8ED04-3C81-44A8-A3D5-2192707AE42E}">
      <dgm:prSet phldrT="[Texte]"/>
      <dgm:spPr/>
      <dgm:t>
        <a:bodyPr/>
        <a:lstStyle/>
        <a:p>
          <a:r>
            <a:rPr lang="fr-FR" dirty="0"/>
            <a:t>Structure des données sauvegardées</a:t>
          </a:r>
        </a:p>
      </dgm:t>
    </dgm:pt>
    <dgm:pt modelId="{63C433D1-8D54-49D7-A20E-309745119FBA}" type="parTrans" cxnId="{0A4676B8-5733-4AC0-947E-D7A1952EA3A6}">
      <dgm:prSet/>
      <dgm:spPr/>
      <dgm:t>
        <a:bodyPr/>
        <a:lstStyle/>
        <a:p>
          <a:endParaRPr lang="fr-FR"/>
        </a:p>
      </dgm:t>
    </dgm:pt>
    <dgm:pt modelId="{B6428A4D-EDA7-4468-97DD-64BFC033D9E6}" type="sibTrans" cxnId="{0A4676B8-5733-4AC0-947E-D7A1952EA3A6}">
      <dgm:prSet/>
      <dgm:spPr/>
      <dgm:t>
        <a:bodyPr/>
        <a:lstStyle/>
        <a:p>
          <a:endParaRPr lang="fr-FR"/>
        </a:p>
      </dgm:t>
    </dgm:pt>
    <dgm:pt modelId="{B4B23067-0540-4206-88C5-23B1076C1F9A}">
      <dgm:prSet phldrT="[Texte]"/>
      <dgm:spPr/>
      <dgm:t>
        <a:bodyPr/>
        <a:lstStyle/>
        <a:p>
          <a:r>
            <a:rPr lang="fr-FR" dirty="0"/>
            <a:t>Nom du domaine du site web visité</a:t>
          </a:r>
        </a:p>
      </dgm:t>
    </dgm:pt>
    <dgm:pt modelId="{4682E0EF-0721-457C-BC65-BB98C9833054}" type="parTrans" cxnId="{5C0C5684-824B-4B43-B406-8A0E8962E78D}">
      <dgm:prSet/>
      <dgm:spPr/>
      <dgm:t>
        <a:bodyPr/>
        <a:lstStyle/>
        <a:p>
          <a:endParaRPr lang="fr-FR"/>
        </a:p>
      </dgm:t>
    </dgm:pt>
    <dgm:pt modelId="{C0D09AB8-A8C6-4E37-8015-0A2710B38ACB}" type="sibTrans" cxnId="{5C0C5684-824B-4B43-B406-8A0E8962E78D}">
      <dgm:prSet/>
      <dgm:spPr/>
      <dgm:t>
        <a:bodyPr/>
        <a:lstStyle/>
        <a:p>
          <a:endParaRPr lang="fr-FR"/>
        </a:p>
      </dgm:t>
    </dgm:pt>
    <dgm:pt modelId="{AE478BDE-69A2-4CC2-A594-192D18D7DBE3}">
      <dgm:prSet phldrT="[Texte]"/>
      <dgm:spPr/>
      <dgm:t>
        <a:bodyPr/>
        <a:lstStyle/>
        <a:p>
          <a:r>
            <a:rPr lang="fr-FR" dirty="0"/>
            <a:t>On sauvegarde uniquement les visites des sites ayant un nom de domaine différent de </a:t>
          </a:r>
          <a:r>
            <a:rPr lang="fr-FR" dirty="0" err="1"/>
            <a:t>google</a:t>
          </a:r>
          <a:endParaRPr lang="fr-FR" dirty="0"/>
        </a:p>
      </dgm:t>
    </dgm:pt>
    <dgm:pt modelId="{8D94EC16-63AE-4BA5-A752-DC819998F4BC}" type="parTrans" cxnId="{6AB56119-4C0D-4CA2-97FF-FBFFF1CFD1C6}">
      <dgm:prSet/>
      <dgm:spPr/>
      <dgm:t>
        <a:bodyPr/>
        <a:lstStyle/>
        <a:p>
          <a:endParaRPr lang="fr-FR"/>
        </a:p>
      </dgm:t>
    </dgm:pt>
    <dgm:pt modelId="{5F515D9A-B4EB-41DF-A2EE-BB91BAE15D22}" type="sibTrans" cxnId="{6AB56119-4C0D-4CA2-97FF-FBFFF1CFD1C6}">
      <dgm:prSet/>
      <dgm:spPr/>
      <dgm:t>
        <a:bodyPr/>
        <a:lstStyle/>
        <a:p>
          <a:endParaRPr lang="fr-FR"/>
        </a:p>
      </dgm:t>
    </dgm:pt>
    <dgm:pt modelId="{4AAF8FD2-A2F8-4091-9A4D-9B87FE8DDB87}">
      <dgm:prSet phldrT="[Texte]"/>
      <dgm:spPr/>
      <dgm:t>
        <a:bodyPr/>
        <a:lstStyle/>
        <a:p>
          <a:r>
            <a:rPr lang="fr-FR" dirty="0"/>
            <a:t>Heure du début de la visite</a:t>
          </a:r>
        </a:p>
      </dgm:t>
    </dgm:pt>
    <dgm:pt modelId="{70241221-0FA0-4B66-B781-3829FE076F3E}" type="parTrans" cxnId="{13DEC006-84E6-4C18-886A-413DD8D93536}">
      <dgm:prSet/>
      <dgm:spPr/>
      <dgm:t>
        <a:bodyPr/>
        <a:lstStyle/>
        <a:p>
          <a:endParaRPr lang="fr-FR"/>
        </a:p>
      </dgm:t>
    </dgm:pt>
    <dgm:pt modelId="{78F7AF16-8478-4451-A5CD-A95AD76B5499}" type="sibTrans" cxnId="{13DEC006-84E6-4C18-886A-413DD8D93536}">
      <dgm:prSet/>
      <dgm:spPr/>
      <dgm:t>
        <a:bodyPr/>
        <a:lstStyle/>
        <a:p>
          <a:endParaRPr lang="fr-FR"/>
        </a:p>
      </dgm:t>
    </dgm:pt>
    <dgm:pt modelId="{87D412D0-D9F1-415B-8A1B-EF640E2887D5}">
      <dgm:prSet phldrT="[Texte]"/>
      <dgm:spPr/>
      <dgm:t>
        <a:bodyPr/>
        <a:lstStyle/>
        <a:p>
          <a:r>
            <a:rPr lang="fr-FR" dirty="0"/>
            <a:t>Localisation de l’utilisateur : latitude et longitude</a:t>
          </a:r>
        </a:p>
      </dgm:t>
    </dgm:pt>
    <dgm:pt modelId="{BEBACADA-44EB-431E-9FC2-DEE662498BD3}" type="parTrans" cxnId="{954CB768-2564-446C-80DD-E4EE8F052C5A}">
      <dgm:prSet/>
      <dgm:spPr/>
      <dgm:t>
        <a:bodyPr/>
        <a:lstStyle/>
        <a:p>
          <a:endParaRPr lang="fr-FR"/>
        </a:p>
      </dgm:t>
    </dgm:pt>
    <dgm:pt modelId="{281C09BB-9783-4A30-81D5-3BD4512FB85E}" type="sibTrans" cxnId="{954CB768-2564-446C-80DD-E4EE8F052C5A}">
      <dgm:prSet/>
      <dgm:spPr/>
      <dgm:t>
        <a:bodyPr/>
        <a:lstStyle/>
        <a:p>
          <a:endParaRPr lang="fr-FR"/>
        </a:p>
      </dgm:t>
    </dgm:pt>
    <dgm:pt modelId="{0C6F7A81-129B-46D4-90FA-D0A7FF669D3D}">
      <dgm:prSet phldrT="[Texte]"/>
      <dgm:spPr/>
      <dgm:t>
        <a:bodyPr/>
        <a:lstStyle/>
        <a:p>
          <a:r>
            <a:rPr lang="fr-FR" dirty="0"/>
            <a:t>Jour de la visite</a:t>
          </a:r>
        </a:p>
      </dgm:t>
    </dgm:pt>
    <dgm:pt modelId="{62A2A574-3D56-4625-AB26-0A2F345E96E9}" type="parTrans" cxnId="{9B78E25F-4520-4563-8691-C900A37F8DA8}">
      <dgm:prSet/>
      <dgm:spPr/>
      <dgm:t>
        <a:bodyPr/>
        <a:lstStyle/>
        <a:p>
          <a:endParaRPr lang="fr-FR"/>
        </a:p>
      </dgm:t>
    </dgm:pt>
    <dgm:pt modelId="{7647659D-C564-4CBC-8112-9BD26932CC72}" type="sibTrans" cxnId="{9B78E25F-4520-4563-8691-C900A37F8DA8}">
      <dgm:prSet/>
      <dgm:spPr/>
      <dgm:t>
        <a:bodyPr/>
        <a:lstStyle/>
        <a:p>
          <a:endParaRPr lang="fr-FR"/>
        </a:p>
      </dgm:t>
    </dgm:pt>
    <dgm:pt modelId="{EB22380F-BBB6-4DF7-B406-85413001ABAF}">
      <dgm:prSet phldrT="[Texte]"/>
      <dgm:spPr/>
      <dgm:t>
        <a:bodyPr/>
        <a:lstStyle/>
        <a:p>
          <a:r>
            <a:rPr lang="fr-FR" dirty="0"/>
            <a:t>Temps passé sur le site</a:t>
          </a:r>
        </a:p>
      </dgm:t>
    </dgm:pt>
    <dgm:pt modelId="{3009F47F-47CF-4774-B015-41D7A356ECF3}" type="parTrans" cxnId="{1CDCCC42-0216-4A77-8863-3FB202F6A230}">
      <dgm:prSet/>
      <dgm:spPr/>
      <dgm:t>
        <a:bodyPr/>
        <a:lstStyle/>
        <a:p>
          <a:endParaRPr lang="fr-FR"/>
        </a:p>
      </dgm:t>
    </dgm:pt>
    <dgm:pt modelId="{67C93A23-286E-4F4B-AB0F-F2EABEA8BB93}" type="sibTrans" cxnId="{1CDCCC42-0216-4A77-8863-3FB202F6A230}">
      <dgm:prSet/>
      <dgm:spPr/>
      <dgm:t>
        <a:bodyPr/>
        <a:lstStyle/>
        <a:p>
          <a:endParaRPr lang="fr-FR"/>
        </a:p>
      </dgm:t>
    </dgm:pt>
    <dgm:pt modelId="{0F0425C2-CE5A-44EA-9993-C52835081EAA}">
      <dgm:prSet phldrT="[Texte]"/>
      <dgm:spPr/>
      <dgm:t>
        <a:bodyPr/>
        <a:lstStyle/>
        <a:p>
          <a:r>
            <a:rPr lang="fr-FR" dirty="0"/>
            <a:t>Suppression des donnée les plus veilles : 28 jours maximum de données sauvegardées</a:t>
          </a:r>
        </a:p>
      </dgm:t>
    </dgm:pt>
    <dgm:pt modelId="{EDD80905-4D78-4315-BFE3-AF92CBCBAD76}" type="parTrans" cxnId="{94A0674A-3757-4B6F-B975-357FCE7DC112}">
      <dgm:prSet/>
      <dgm:spPr/>
      <dgm:t>
        <a:bodyPr/>
        <a:lstStyle/>
        <a:p>
          <a:endParaRPr lang="fr-FR"/>
        </a:p>
      </dgm:t>
    </dgm:pt>
    <dgm:pt modelId="{CE69623F-1B80-4DC3-8879-9B759E16938C}" type="sibTrans" cxnId="{94A0674A-3757-4B6F-B975-357FCE7DC112}">
      <dgm:prSet/>
      <dgm:spPr/>
      <dgm:t>
        <a:bodyPr/>
        <a:lstStyle/>
        <a:p>
          <a:endParaRPr lang="fr-FR"/>
        </a:p>
      </dgm:t>
    </dgm:pt>
    <dgm:pt modelId="{9DFB883B-4B53-43B5-A918-E27563E4D76C}" type="pres">
      <dgm:prSet presAssocID="{A9F347D0-6DC9-4247-A46E-96171FA330E9}" presName="linear" presStyleCnt="0">
        <dgm:presLayoutVars>
          <dgm:animLvl val="lvl"/>
          <dgm:resizeHandles val="exact"/>
        </dgm:presLayoutVars>
      </dgm:prSet>
      <dgm:spPr/>
    </dgm:pt>
    <dgm:pt modelId="{B1520714-1C6C-4887-8AC6-0FAFF98C15CA}" type="pres">
      <dgm:prSet presAssocID="{AE6DE37C-9A45-4577-AECA-B19AC591E6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B5591A-6E7E-452A-90F7-BD8FF4DF2DAB}" type="pres">
      <dgm:prSet presAssocID="{9C6FEF46-9487-412E-9124-3033BA6E7A18}" presName="spacer" presStyleCnt="0"/>
      <dgm:spPr/>
    </dgm:pt>
    <dgm:pt modelId="{86B2C19D-CC47-472C-BD65-893741FD3CB1}" type="pres">
      <dgm:prSet presAssocID="{F1BAAA27-4C54-4FDF-B990-AF6E6C9AB2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6A488F-E3FB-4F81-9568-87E2C38072D7}" type="pres">
      <dgm:prSet presAssocID="{F1BAAA27-4C54-4FDF-B990-AF6E6C9AB281}" presName="childText" presStyleLbl="revTx" presStyleIdx="0" presStyleCnt="2">
        <dgm:presLayoutVars>
          <dgm:bulletEnabled val="1"/>
        </dgm:presLayoutVars>
      </dgm:prSet>
      <dgm:spPr/>
    </dgm:pt>
    <dgm:pt modelId="{F3478904-4B01-4A08-8409-36FFFF4E271A}" type="pres">
      <dgm:prSet presAssocID="{2AE8ED04-3C81-44A8-A3D5-2192707AE4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594713-4930-4002-A911-BA65BA89F55F}" type="pres">
      <dgm:prSet presAssocID="{2AE8ED04-3C81-44A8-A3D5-2192707AE42E}" presName="childText" presStyleLbl="revTx" presStyleIdx="1" presStyleCnt="2">
        <dgm:presLayoutVars>
          <dgm:bulletEnabled val="1"/>
        </dgm:presLayoutVars>
      </dgm:prSet>
      <dgm:spPr/>
    </dgm:pt>
    <dgm:pt modelId="{0444A6A2-64B8-44D1-94C8-B8023BD643A9}" type="pres">
      <dgm:prSet presAssocID="{AE478BDE-69A2-4CC2-A594-192D18D7DB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EB4A0C-7667-4EB5-9AC3-F1258D1075D4}" type="pres">
      <dgm:prSet presAssocID="{5F515D9A-B4EB-41DF-A2EE-BB91BAE15D22}" presName="spacer" presStyleCnt="0"/>
      <dgm:spPr/>
    </dgm:pt>
    <dgm:pt modelId="{34BB5835-60DB-41E0-9269-00BF1060F4A4}" type="pres">
      <dgm:prSet presAssocID="{0F0425C2-CE5A-44EA-9993-C52835081E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78E25F-4520-4563-8691-C900A37F8DA8}" srcId="{2AE8ED04-3C81-44A8-A3D5-2192707AE42E}" destId="{0C6F7A81-129B-46D4-90FA-D0A7FF669D3D}" srcOrd="1" destOrd="0" parTransId="{62A2A574-3D56-4625-AB26-0A2F345E96E9}" sibTransId="{7647659D-C564-4CBC-8112-9BD26932CC72}"/>
    <dgm:cxn modelId="{AE37CF29-D01C-4964-9BC3-166E5A3BB7DC}" type="presOf" srcId="{2AE8ED04-3C81-44A8-A3D5-2192707AE42E}" destId="{F3478904-4B01-4A08-8409-36FFFF4E271A}" srcOrd="0" destOrd="0" presId="urn:microsoft.com/office/officeart/2005/8/layout/vList2"/>
    <dgm:cxn modelId="{5C0C5684-824B-4B43-B406-8A0E8962E78D}" srcId="{2AE8ED04-3C81-44A8-A3D5-2192707AE42E}" destId="{B4B23067-0540-4206-88C5-23B1076C1F9A}" srcOrd="0" destOrd="0" parTransId="{4682E0EF-0721-457C-BC65-BB98C9833054}" sibTransId="{C0D09AB8-A8C6-4E37-8015-0A2710B38ACB}"/>
    <dgm:cxn modelId="{775309D6-0FFB-44A5-B55F-EEAF09E01C32}" type="presOf" srcId="{F1BAAA27-4C54-4FDF-B990-AF6E6C9AB281}" destId="{86B2C19D-CC47-472C-BD65-893741FD3CB1}" srcOrd="0" destOrd="0" presId="urn:microsoft.com/office/officeart/2005/8/layout/vList2"/>
    <dgm:cxn modelId="{6AB56119-4C0D-4CA2-97FF-FBFFF1CFD1C6}" srcId="{A9F347D0-6DC9-4247-A46E-96171FA330E9}" destId="{AE478BDE-69A2-4CC2-A594-192D18D7DBE3}" srcOrd="3" destOrd="0" parTransId="{8D94EC16-63AE-4BA5-A752-DC819998F4BC}" sibTransId="{5F515D9A-B4EB-41DF-A2EE-BB91BAE15D22}"/>
    <dgm:cxn modelId="{E2BCCBB6-B6A0-48D3-8429-AD3B60DBB64C}" srcId="{F1BAAA27-4C54-4FDF-B990-AF6E6C9AB281}" destId="{4A1DB2EB-673E-4245-AD02-801C766E9961}" srcOrd="0" destOrd="0" parTransId="{D6558C05-575B-4BFB-BC72-EE91E5911CCA}" sibTransId="{26F11396-CEC3-422B-9F50-FDF8DBA0D568}"/>
    <dgm:cxn modelId="{954CB768-2564-446C-80DD-E4EE8F052C5A}" srcId="{2AE8ED04-3C81-44A8-A3D5-2192707AE42E}" destId="{87D412D0-D9F1-415B-8A1B-EF640E2887D5}" srcOrd="3" destOrd="0" parTransId="{BEBACADA-44EB-431E-9FC2-DEE662498BD3}" sibTransId="{281C09BB-9783-4A30-81D5-3BD4512FB85E}"/>
    <dgm:cxn modelId="{590C9012-D6E5-4C98-A7E8-AD62DE79B0AB}" srcId="{A9F347D0-6DC9-4247-A46E-96171FA330E9}" destId="{F1BAAA27-4C54-4FDF-B990-AF6E6C9AB281}" srcOrd="1" destOrd="0" parTransId="{02EA3117-CEC1-434D-B275-5F25DEB47B47}" sibTransId="{CA2F0CD3-74C7-4229-A112-4E8CE01E471F}"/>
    <dgm:cxn modelId="{94A0674A-3757-4B6F-B975-357FCE7DC112}" srcId="{A9F347D0-6DC9-4247-A46E-96171FA330E9}" destId="{0F0425C2-CE5A-44EA-9993-C52835081EAA}" srcOrd="4" destOrd="0" parTransId="{EDD80905-4D78-4315-BFE3-AF92CBCBAD76}" sibTransId="{CE69623F-1B80-4DC3-8879-9B759E16938C}"/>
    <dgm:cxn modelId="{AAE1287A-D51B-4185-8DFD-A398F2F920DC}" type="presOf" srcId="{EB22380F-BBB6-4DF7-B406-85413001ABAF}" destId="{61594713-4930-4002-A911-BA65BA89F55F}" srcOrd="0" destOrd="4" presId="urn:microsoft.com/office/officeart/2005/8/layout/vList2"/>
    <dgm:cxn modelId="{1CDCCC42-0216-4A77-8863-3FB202F6A230}" srcId="{2AE8ED04-3C81-44A8-A3D5-2192707AE42E}" destId="{EB22380F-BBB6-4DF7-B406-85413001ABAF}" srcOrd="4" destOrd="0" parTransId="{3009F47F-47CF-4774-B015-41D7A356ECF3}" sibTransId="{67C93A23-286E-4F4B-AB0F-F2EABEA8BB93}"/>
    <dgm:cxn modelId="{13DEC006-84E6-4C18-886A-413DD8D93536}" srcId="{2AE8ED04-3C81-44A8-A3D5-2192707AE42E}" destId="{4AAF8FD2-A2F8-4091-9A4D-9B87FE8DDB87}" srcOrd="2" destOrd="0" parTransId="{70241221-0FA0-4B66-B781-3829FE076F3E}" sibTransId="{78F7AF16-8478-4451-A5CD-A95AD76B5499}"/>
    <dgm:cxn modelId="{BBBCE562-A930-4C39-A7E5-6CD9F2E7B7B7}" type="presOf" srcId="{AE6DE37C-9A45-4577-AECA-B19AC591E6F3}" destId="{B1520714-1C6C-4887-8AC6-0FAFF98C15CA}" srcOrd="0" destOrd="0" presId="urn:microsoft.com/office/officeart/2005/8/layout/vList2"/>
    <dgm:cxn modelId="{D53EE2CD-5796-45EF-BA04-3A27A3BEAB18}" srcId="{A9F347D0-6DC9-4247-A46E-96171FA330E9}" destId="{AE6DE37C-9A45-4577-AECA-B19AC591E6F3}" srcOrd="0" destOrd="0" parTransId="{FCC06A9C-7F6F-4582-AEA6-5A9BDCA6092E}" sibTransId="{9C6FEF46-9487-412E-9124-3033BA6E7A18}"/>
    <dgm:cxn modelId="{0A4676B8-5733-4AC0-947E-D7A1952EA3A6}" srcId="{A9F347D0-6DC9-4247-A46E-96171FA330E9}" destId="{2AE8ED04-3C81-44A8-A3D5-2192707AE42E}" srcOrd="2" destOrd="0" parTransId="{63C433D1-8D54-49D7-A20E-309745119FBA}" sibTransId="{B6428A4D-EDA7-4468-97DD-64BFC033D9E6}"/>
    <dgm:cxn modelId="{178750FE-1F2A-4766-9A3F-B8AA7B32A809}" srcId="{F1BAAA27-4C54-4FDF-B990-AF6E6C9AB281}" destId="{6FCD50B2-CD11-4130-A0AF-06AED03004C4}" srcOrd="1" destOrd="0" parTransId="{54B2917D-F918-4628-A663-5F6E4BB9D5DC}" sibTransId="{0BEDDCE3-F2BF-4CD3-A8B5-BAE7FAC21088}"/>
    <dgm:cxn modelId="{DA469B1F-02ED-408C-8AAD-61614272B0D3}" type="presOf" srcId="{87D412D0-D9F1-415B-8A1B-EF640E2887D5}" destId="{61594713-4930-4002-A911-BA65BA89F55F}" srcOrd="0" destOrd="3" presId="urn:microsoft.com/office/officeart/2005/8/layout/vList2"/>
    <dgm:cxn modelId="{B3D7F639-1621-4C2C-B5AC-5BC04E4022E0}" srcId="{F1BAAA27-4C54-4FDF-B990-AF6E6C9AB281}" destId="{74ABEB90-EF7E-4B37-BF69-AA28D99EF626}" srcOrd="2" destOrd="0" parTransId="{A4F4757B-2CB1-453E-BE48-2BE48D44E244}" sibTransId="{EA69EE88-3AF1-4337-A970-4DF60336B040}"/>
    <dgm:cxn modelId="{BD95DF0D-D865-4879-B0E5-D33C8483507B}" type="presOf" srcId="{4A1DB2EB-673E-4245-AD02-801C766E9961}" destId="{FB6A488F-E3FB-4F81-9568-87E2C38072D7}" srcOrd="0" destOrd="0" presId="urn:microsoft.com/office/officeart/2005/8/layout/vList2"/>
    <dgm:cxn modelId="{6BAC9596-8F0A-4DCC-B144-E308A298E331}" type="presOf" srcId="{B4B23067-0540-4206-88C5-23B1076C1F9A}" destId="{61594713-4930-4002-A911-BA65BA89F55F}" srcOrd="0" destOrd="0" presId="urn:microsoft.com/office/officeart/2005/8/layout/vList2"/>
    <dgm:cxn modelId="{BB710CC6-B2A8-4D36-A720-CB8A15F3D73A}" type="presOf" srcId="{4AAF8FD2-A2F8-4091-9A4D-9B87FE8DDB87}" destId="{61594713-4930-4002-A911-BA65BA89F55F}" srcOrd="0" destOrd="2" presId="urn:microsoft.com/office/officeart/2005/8/layout/vList2"/>
    <dgm:cxn modelId="{BD743011-6E04-433C-9EBB-B307144DF543}" type="presOf" srcId="{0F0425C2-CE5A-44EA-9993-C52835081EAA}" destId="{34BB5835-60DB-41E0-9269-00BF1060F4A4}" srcOrd="0" destOrd="0" presId="urn:microsoft.com/office/officeart/2005/8/layout/vList2"/>
    <dgm:cxn modelId="{3316D78D-F57B-41F4-90EF-63C76EFFE3D0}" type="presOf" srcId="{0C6F7A81-129B-46D4-90FA-D0A7FF669D3D}" destId="{61594713-4930-4002-A911-BA65BA89F55F}" srcOrd="0" destOrd="1" presId="urn:microsoft.com/office/officeart/2005/8/layout/vList2"/>
    <dgm:cxn modelId="{E1C79837-1780-43B2-9CC9-006ED250ADBC}" type="presOf" srcId="{A9F347D0-6DC9-4247-A46E-96171FA330E9}" destId="{9DFB883B-4B53-43B5-A918-E27563E4D76C}" srcOrd="0" destOrd="0" presId="urn:microsoft.com/office/officeart/2005/8/layout/vList2"/>
    <dgm:cxn modelId="{4A6CCDDC-1706-43AA-84B3-F8C0487CFD8C}" type="presOf" srcId="{74ABEB90-EF7E-4B37-BF69-AA28D99EF626}" destId="{FB6A488F-E3FB-4F81-9568-87E2C38072D7}" srcOrd="0" destOrd="2" presId="urn:microsoft.com/office/officeart/2005/8/layout/vList2"/>
    <dgm:cxn modelId="{955E3691-30C0-4591-BD01-C3338D9ED9F5}" type="presOf" srcId="{6FCD50B2-CD11-4130-A0AF-06AED03004C4}" destId="{FB6A488F-E3FB-4F81-9568-87E2C38072D7}" srcOrd="0" destOrd="1" presId="urn:microsoft.com/office/officeart/2005/8/layout/vList2"/>
    <dgm:cxn modelId="{A145FBDE-E620-4200-9BA9-5418A1685AAB}" type="presOf" srcId="{AE478BDE-69A2-4CC2-A594-192D18D7DBE3}" destId="{0444A6A2-64B8-44D1-94C8-B8023BD643A9}" srcOrd="0" destOrd="0" presId="urn:microsoft.com/office/officeart/2005/8/layout/vList2"/>
    <dgm:cxn modelId="{D28BC52A-D81F-4C95-83AC-421FE4E1B480}" type="presParOf" srcId="{9DFB883B-4B53-43B5-A918-E27563E4D76C}" destId="{B1520714-1C6C-4887-8AC6-0FAFF98C15CA}" srcOrd="0" destOrd="0" presId="urn:microsoft.com/office/officeart/2005/8/layout/vList2"/>
    <dgm:cxn modelId="{A7F60BC1-5A1E-4585-B32C-AFF3074314EB}" type="presParOf" srcId="{9DFB883B-4B53-43B5-A918-E27563E4D76C}" destId="{5AB5591A-6E7E-452A-90F7-BD8FF4DF2DAB}" srcOrd="1" destOrd="0" presId="urn:microsoft.com/office/officeart/2005/8/layout/vList2"/>
    <dgm:cxn modelId="{5432769B-52CE-45E8-870D-D89973FA080A}" type="presParOf" srcId="{9DFB883B-4B53-43B5-A918-E27563E4D76C}" destId="{86B2C19D-CC47-472C-BD65-893741FD3CB1}" srcOrd="2" destOrd="0" presId="urn:microsoft.com/office/officeart/2005/8/layout/vList2"/>
    <dgm:cxn modelId="{505E1D75-A3DF-4647-AEB7-E49FA5CD6ED9}" type="presParOf" srcId="{9DFB883B-4B53-43B5-A918-E27563E4D76C}" destId="{FB6A488F-E3FB-4F81-9568-87E2C38072D7}" srcOrd="3" destOrd="0" presId="urn:microsoft.com/office/officeart/2005/8/layout/vList2"/>
    <dgm:cxn modelId="{C97C1494-AE91-4708-992A-6BFD4BD7C21D}" type="presParOf" srcId="{9DFB883B-4B53-43B5-A918-E27563E4D76C}" destId="{F3478904-4B01-4A08-8409-36FFFF4E271A}" srcOrd="4" destOrd="0" presId="urn:microsoft.com/office/officeart/2005/8/layout/vList2"/>
    <dgm:cxn modelId="{99C6CE70-D62C-4A90-BAB5-4342E8BBC7A0}" type="presParOf" srcId="{9DFB883B-4B53-43B5-A918-E27563E4D76C}" destId="{61594713-4930-4002-A911-BA65BA89F55F}" srcOrd="5" destOrd="0" presId="urn:microsoft.com/office/officeart/2005/8/layout/vList2"/>
    <dgm:cxn modelId="{C2EDEF17-D061-47AA-A237-11F445B9E3AF}" type="presParOf" srcId="{9DFB883B-4B53-43B5-A918-E27563E4D76C}" destId="{0444A6A2-64B8-44D1-94C8-B8023BD643A9}" srcOrd="6" destOrd="0" presId="urn:microsoft.com/office/officeart/2005/8/layout/vList2"/>
    <dgm:cxn modelId="{73DD1285-5B67-4453-B137-58B5116BC9AD}" type="presParOf" srcId="{9DFB883B-4B53-43B5-A918-E27563E4D76C}" destId="{61EB4A0C-7667-4EB5-9AC3-F1258D1075D4}" srcOrd="7" destOrd="0" presId="urn:microsoft.com/office/officeart/2005/8/layout/vList2"/>
    <dgm:cxn modelId="{D0DCC2B3-5463-4448-A1F3-A769C54A8D7A}" type="presParOf" srcId="{9DFB883B-4B53-43B5-A918-E27563E4D76C}" destId="{34BB5835-60DB-41E0-9269-00BF1060F4A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0886B-4583-4D9D-B53C-1C7937AC7521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5C5768D-BEF4-4C81-9BC4-91387B3E0031}">
      <dgm:prSet phldrT="[Texte]"/>
      <dgm:spPr/>
      <dgm:t>
        <a:bodyPr/>
        <a:lstStyle/>
        <a:p>
          <a:r>
            <a:rPr lang="fr-FR" dirty="0"/>
            <a:t>Détermination du créneau horaire c correspondant à l’heure h</a:t>
          </a:r>
        </a:p>
      </dgm:t>
    </dgm:pt>
    <dgm:pt modelId="{D68D3BAE-99F0-4DC0-921E-C85EF884D660}" type="parTrans" cxnId="{2623A45D-EA0B-43CC-B3C2-49F18866992F}">
      <dgm:prSet/>
      <dgm:spPr/>
      <dgm:t>
        <a:bodyPr/>
        <a:lstStyle/>
        <a:p>
          <a:endParaRPr lang="fr-FR"/>
        </a:p>
      </dgm:t>
    </dgm:pt>
    <dgm:pt modelId="{2578787C-2274-4161-8815-55ACE81AFD23}" type="sibTrans" cxnId="{2623A45D-EA0B-43CC-B3C2-49F18866992F}">
      <dgm:prSet/>
      <dgm:spPr/>
      <dgm:t>
        <a:bodyPr/>
        <a:lstStyle/>
        <a:p>
          <a:endParaRPr lang="fr-FR"/>
        </a:p>
      </dgm:t>
    </dgm:pt>
    <dgm:pt modelId="{F454FB9B-32B8-47A3-BFD3-AC780B501C0F}">
      <dgm:prSet phldrT="[Texte]"/>
      <dgm:spPr/>
      <dgm:t>
        <a:bodyPr/>
        <a:lstStyle/>
        <a:p>
          <a:r>
            <a:rPr lang="fr-FR" dirty="0"/>
            <a:t>Calcul des scores de recommandation des sites web sélectionnés avec </a:t>
          </a:r>
          <a:r>
            <a:rPr lang="el-GR" dirty="0"/>
            <a:t>α</a:t>
          </a:r>
          <a:r>
            <a:rPr lang="fr-FR" dirty="0"/>
            <a:t> = 1</a:t>
          </a:r>
        </a:p>
      </dgm:t>
    </dgm:pt>
    <dgm:pt modelId="{FC4C7CC4-188E-4B5E-929A-399160C9AFA6}" type="parTrans" cxnId="{73F43BB8-BB81-471D-82C7-91CD7E6F96FA}">
      <dgm:prSet/>
      <dgm:spPr/>
      <dgm:t>
        <a:bodyPr/>
        <a:lstStyle/>
        <a:p>
          <a:endParaRPr lang="fr-FR"/>
        </a:p>
      </dgm:t>
    </dgm:pt>
    <dgm:pt modelId="{4B33F8A8-1E62-48A1-8867-4F5288C16E5C}" type="sibTrans" cxnId="{73F43BB8-BB81-471D-82C7-91CD7E6F96FA}">
      <dgm:prSet/>
      <dgm:spPr/>
      <dgm:t>
        <a:bodyPr/>
        <a:lstStyle/>
        <a:p>
          <a:endParaRPr lang="fr-FR"/>
        </a:p>
      </dgm:t>
    </dgm:pt>
    <dgm:pt modelId="{74329BA6-F1F7-4E9E-933B-702FADF9C2F0}">
      <dgm:prSet phldrT="[Texte]"/>
      <dgm:spPr/>
      <dgm:t>
        <a:bodyPr/>
        <a:lstStyle/>
        <a:p>
          <a:r>
            <a:rPr lang="fr-FR" dirty="0"/>
            <a:t>Récupération des données de navigation réalisées au cours des jours d pendant le créneau horaire c : contexte (</a:t>
          </a:r>
          <a:r>
            <a:rPr lang="fr-FR" dirty="0" err="1"/>
            <a:t>d,c</a:t>
          </a:r>
          <a:r>
            <a:rPr lang="fr-FR" dirty="0"/>
            <a:t>)</a:t>
          </a:r>
        </a:p>
      </dgm:t>
    </dgm:pt>
    <dgm:pt modelId="{18E7CE9F-8302-47CA-BB0D-99754C79C363}" type="sibTrans" cxnId="{9A0A03CC-7D33-4135-9564-2E4100D41D23}">
      <dgm:prSet/>
      <dgm:spPr/>
      <dgm:t>
        <a:bodyPr/>
        <a:lstStyle/>
        <a:p>
          <a:endParaRPr lang="fr-FR"/>
        </a:p>
      </dgm:t>
    </dgm:pt>
    <dgm:pt modelId="{52193CAB-1887-46DA-883A-E74D4092F5FA}" type="parTrans" cxnId="{9A0A03CC-7D33-4135-9564-2E4100D41D23}">
      <dgm:prSet/>
      <dgm:spPr/>
      <dgm:t>
        <a:bodyPr/>
        <a:lstStyle/>
        <a:p>
          <a:endParaRPr lang="fr-FR"/>
        </a:p>
      </dgm:t>
    </dgm:pt>
    <dgm:pt modelId="{02EBE46C-4BCB-4294-9F03-BAA41714EBFA}" type="pres">
      <dgm:prSet presAssocID="{B580886B-4583-4D9D-B53C-1C7937AC7521}" presName="diagram" presStyleCnt="0">
        <dgm:presLayoutVars>
          <dgm:dir/>
          <dgm:resizeHandles val="exact"/>
        </dgm:presLayoutVars>
      </dgm:prSet>
      <dgm:spPr/>
    </dgm:pt>
    <dgm:pt modelId="{CC3E58FB-1BA2-4DB8-A1F8-BA1BFC0A36F3}" type="pres">
      <dgm:prSet presAssocID="{95C5768D-BEF4-4C81-9BC4-91387B3E0031}" presName="node" presStyleLbl="node1" presStyleIdx="0" presStyleCnt="3">
        <dgm:presLayoutVars>
          <dgm:bulletEnabled val="1"/>
        </dgm:presLayoutVars>
      </dgm:prSet>
      <dgm:spPr/>
    </dgm:pt>
    <dgm:pt modelId="{355B45A7-E833-425C-9FB9-CE9E333E04A0}" type="pres">
      <dgm:prSet presAssocID="{2578787C-2274-4161-8815-55ACE81AFD23}" presName="sibTrans" presStyleLbl="sibTrans2D1" presStyleIdx="0" presStyleCnt="2"/>
      <dgm:spPr/>
    </dgm:pt>
    <dgm:pt modelId="{987E6D00-4739-4932-BC4D-23D280AF07A9}" type="pres">
      <dgm:prSet presAssocID="{2578787C-2274-4161-8815-55ACE81AFD23}" presName="connectorText" presStyleLbl="sibTrans2D1" presStyleIdx="0" presStyleCnt="2"/>
      <dgm:spPr/>
    </dgm:pt>
    <dgm:pt modelId="{1FDD61DE-474B-4B5A-ABF2-02E967DB0DD5}" type="pres">
      <dgm:prSet presAssocID="{74329BA6-F1F7-4E9E-933B-702FADF9C2F0}" presName="node" presStyleLbl="node1" presStyleIdx="1" presStyleCnt="3">
        <dgm:presLayoutVars>
          <dgm:bulletEnabled val="1"/>
        </dgm:presLayoutVars>
      </dgm:prSet>
      <dgm:spPr/>
    </dgm:pt>
    <dgm:pt modelId="{7CC353D8-AC0E-4A33-861A-D7B46E1B735D}" type="pres">
      <dgm:prSet presAssocID="{18E7CE9F-8302-47CA-BB0D-99754C79C363}" presName="sibTrans" presStyleLbl="sibTrans2D1" presStyleIdx="1" presStyleCnt="2"/>
      <dgm:spPr/>
    </dgm:pt>
    <dgm:pt modelId="{252AC89D-082F-43D8-99AB-D05F2D0C98EE}" type="pres">
      <dgm:prSet presAssocID="{18E7CE9F-8302-47CA-BB0D-99754C79C363}" presName="connectorText" presStyleLbl="sibTrans2D1" presStyleIdx="1" presStyleCnt="2"/>
      <dgm:spPr/>
    </dgm:pt>
    <dgm:pt modelId="{86F6CF6C-73BE-4C33-920F-6A9C3F0621C6}" type="pres">
      <dgm:prSet presAssocID="{F454FB9B-32B8-47A3-BFD3-AC780B501C0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8D40C8-9001-4FDB-839E-931357D82486}" type="presOf" srcId="{2578787C-2274-4161-8815-55ACE81AFD23}" destId="{987E6D00-4739-4932-BC4D-23D280AF07A9}" srcOrd="1" destOrd="0" presId="urn:microsoft.com/office/officeart/2005/8/layout/process5"/>
    <dgm:cxn modelId="{CC57F2B6-DE10-43BF-A37A-2DF139CE53C2}" type="presOf" srcId="{F454FB9B-32B8-47A3-BFD3-AC780B501C0F}" destId="{86F6CF6C-73BE-4C33-920F-6A9C3F0621C6}" srcOrd="0" destOrd="0" presId="urn:microsoft.com/office/officeart/2005/8/layout/process5"/>
    <dgm:cxn modelId="{E4E6751C-FCCB-483A-8F5A-E7714080F241}" type="presOf" srcId="{95C5768D-BEF4-4C81-9BC4-91387B3E0031}" destId="{CC3E58FB-1BA2-4DB8-A1F8-BA1BFC0A36F3}" srcOrd="0" destOrd="0" presId="urn:microsoft.com/office/officeart/2005/8/layout/process5"/>
    <dgm:cxn modelId="{B93390F1-E07F-4C78-9914-BBF309C83BA1}" type="presOf" srcId="{18E7CE9F-8302-47CA-BB0D-99754C79C363}" destId="{7CC353D8-AC0E-4A33-861A-D7B46E1B735D}" srcOrd="0" destOrd="0" presId="urn:microsoft.com/office/officeart/2005/8/layout/process5"/>
    <dgm:cxn modelId="{0D34CBBC-AAE0-499B-8C76-175E93A14542}" type="presOf" srcId="{B580886B-4583-4D9D-B53C-1C7937AC7521}" destId="{02EBE46C-4BCB-4294-9F03-BAA41714EBFA}" srcOrd="0" destOrd="0" presId="urn:microsoft.com/office/officeart/2005/8/layout/process5"/>
    <dgm:cxn modelId="{1C27641D-97C5-495F-B7B1-EEBED9C2A8A9}" type="presOf" srcId="{18E7CE9F-8302-47CA-BB0D-99754C79C363}" destId="{252AC89D-082F-43D8-99AB-D05F2D0C98EE}" srcOrd="1" destOrd="0" presId="urn:microsoft.com/office/officeart/2005/8/layout/process5"/>
    <dgm:cxn modelId="{F160A4E0-0E3F-4880-88B3-445CBDE177CF}" type="presOf" srcId="{2578787C-2274-4161-8815-55ACE81AFD23}" destId="{355B45A7-E833-425C-9FB9-CE9E333E04A0}" srcOrd="0" destOrd="0" presId="urn:microsoft.com/office/officeart/2005/8/layout/process5"/>
    <dgm:cxn modelId="{2623A45D-EA0B-43CC-B3C2-49F18866992F}" srcId="{B580886B-4583-4D9D-B53C-1C7937AC7521}" destId="{95C5768D-BEF4-4C81-9BC4-91387B3E0031}" srcOrd="0" destOrd="0" parTransId="{D68D3BAE-99F0-4DC0-921E-C85EF884D660}" sibTransId="{2578787C-2274-4161-8815-55ACE81AFD23}"/>
    <dgm:cxn modelId="{73F43BB8-BB81-471D-82C7-91CD7E6F96FA}" srcId="{B580886B-4583-4D9D-B53C-1C7937AC7521}" destId="{F454FB9B-32B8-47A3-BFD3-AC780B501C0F}" srcOrd="2" destOrd="0" parTransId="{FC4C7CC4-188E-4B5E-929A-399160C9AFA6}" sibTransId="{4B33F8A8-1E62-48A1-8867-4F5288C16E5C}"/>
    <dgm:cxn modelId="{9A0A03CC-7D33-4135-9564-2E4100D41D23}" srcId="{B580886B-4583-4D9D-B53C-1C7937AC7521}" destId="{74329BA6-F1F7-4E9E-933B-702FADF9C2F0}" srcOrd="1" destOrd="0" parTransId="{52193CAB-1887-46DA-883A-E74D4092F5FA}" sibTransId="{18E7CE9F-8302-47CA-BB0D-99754C79C363}"/>
    <dgm:cxn modelId="{C54DFF0B-F9FA-4C81-8475-51247C38726A}" type="presOf" srcId="{74329BA6-F1F7-4E9E-933B-702FADF9C2F0}" destId="{1FDD61DE-474B-4B5A-ABF2-02E967DB0DD5}" srcOrd="0" destOrd="0" presId="urn:microsoft.com/office/officeart/2005/8/layout/process5"/>
    <dgm:cxn modelId="{0E506498-CB78-4787-8560-BE31951E869D}" type="presParOf" srcId="{02EBE46C-4BCB-4294-9F03-BAA41714EBFA}" destId="{CC3E58FB-1BA2-4DB8-A1F8-BA1BFC0A36F3}" srcOrd="0" destOrd="0" presId="urn:microsoft.com/office/officeart/2005/8/layout/process5"/>
    <dgm:cxn modelId="{0CF052EF-56F4-4E50-9363-B8BC407D479F}" type="presParOf" srcId="{02EBE46C-4BCB-4294-9F03-BAA41714EBFA}" destId="{355B45A7-E833-425C-9FB9-CE9E333E04A0}" srcOrd="1" destOrd="0" presId="urn:microsoft.com/office/officeart/2005/8/layout/process5"/>
    <dgm:cxn modelId="{CD78EBCE-2290-4388-A61B-0F7FC8A4D636}" type="presParOf" srcId="{355B45A7-E833-425C-9FB9-CE9E333E04A0}" destId="{987E6D00-4739-4932-BC4D-23D280AF07A9}" srcOrd="0" destOrd="0" presId="urn:microsoft.com/office/officeart/2005/8/layout/process5"/>
    <dgm:cxn modelId="{5FCD9356-C569-4319-9362-D79EC422DA9F}" type="presParOf" srcId="{02EBE46C-4BCB-4294-9F03-BAA41714EBFA}" destId="{1FDD61DE-474B-4B5A-ABF2-02E967DB0DD5}" srcOrd="2" destOrd="0" presId="urn:microsoft.com/office/officeart/2005/8/layout/process5"/>
    <dgm:cxn modelId="{ABEBD83F-CF29-4DEB-B536-1BD7AB6FD857}" type="presParOf" srcId="{02EBE46C-4BCB-4294-9F03-BAA41714EBFA}" destId="{7CC353D8-AC0E-4A33-861A-D7B46E1B735D}" srcOrd="3" destOrd="0" presId="urn:microsoft.com/office/officeart/2005/8/layout/process5"/>
    <dgm:cxn modelId="{8CCD7F2C-6CBC-4AE7-8CDD-9275C78253A2}" type="presParOf" srcId="{7CC353D8-AC0E-4A33-861A-D7B46E1B735D}" destId="{252AC89D-082F-43D8-99AB-D05F2D0C98EE}" srcOrd="0" destOrd="0" presId="urn:microsoft.com/office/officeart/2005/8/layout/process5"/>
    <dgm:cxn modelId="{78D5B7DA-930B-4EA6-B6E9-E6838FF7A71E}" type="presParOf" srcId="{02EBE46C-4BCB-4294-9F03-BAA41714EBFA}" destId="{86F6CF6C-73BE-4C33-920F-6A9C3F0621C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38B43F-EAB3-4690-B555-6289D77CEA2F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3D586A0-8743-4960-BE41-6B0205103245}">
      <dgm:prSet phldrT="[Texte]"/>
      <dgm:spPr/>
      <dgm:t>
        <a:bodyPr/>
        <a:lstStyle/>
        <a:p>
          <a:pPr algn="l"/>
          <a:r>
            <a:rPr lang="fr-FR" dirty="0"/>
            <a:t>A un jour d, une heure h, une latitude la et une longitude </a:t>
          </a:r>
          <a:r>
            <a:rPr lang="fr-FR" dirty="0" err="1"/>
            <a:t>lo</a:t>
          </a:r>
          <a:r>
            <a:rPr lang="fr-FR" dirty="0"/>
            <a:t>, les recommandations sont calculés de la manière suivante :</a:t>
          </a:r>
        </a:p>
      </dgm:t>
    </dgm:pt>
    <dgm:pt modelId="{978016C6-EE6D-493E-8594-F9E21CFDD346}" type="parTrans" cxnId="{0CFDD8EB-05C1-490F-A9E4-9CE618FF3BDF}">
      <dgm:prSet/>
      <dgm:spPr/>
      <dgm:t>
        <a:bodyPr/>
        <a:lstStyle/>
        <a:p>
          <a:endParaRPr lang="fr-FR"/>
        </a:p>
      </dgm:t>
    </dgm:pt>
    <dgm:pt modelId="{941F5EB4-F1CF-4D81-8608-698606E11BF7}" type="sibTrans" cxnId="{0CFDD8EB-05C1-490F-A9E4-9CE618FF3BDF}">
      <dgm:prSet/>
      <dgm:spPr/>
      <dgm:t>
        <a:bodyPr/>
        <a:lstStyle/>
        <a:p>
          <a:endParaRPr lang="fr-FR"/>
        </a:p>
      </dgm:t>
    </dgm:pt>
    <dgm:pt modelId="{773F20A1-AA96-4224-B450-0144E788EFDD}">
      <dgm:prSet phldrT="[Texte]"/>
      <dgm:spPr/>
      <dgm:t>
        <a:bodyPr/>
        <a:lstStyle/>
        <a:p>
          <a:pPr algn="l"/>
          <a:r>
            <a:rPr lang="fr-FR" dirty="0"/>
            <a:t>Utilisation du régression linéaire du contexte (jour et heure)</a:t>
          </a:r>
        </a:p>
      </dgm:t>
    </dgm:pt>
    <dgm:pt modelId="{29C268B2-20B3-4014-95A4-36B687ACAC34}" type="parTrans" cxnId="{FBF8D892-77DD-4D44-BE3E-69D3AD526DC9}">
      <dgm:prSet/>
      <dgm:spPr/>
      <dgm:t>
        <a:bodyPr/>
        <a:lstStyle/>
        <a:p>
          <a:endParaRPr lang="fr-FR"/>
        </a:p>
      </dgm:t>
    </dgm:pt>
    <dgm:pt modelId="{1C7BA4E1-3C95-434D-8284-6237D5A9EC53}" type="sibTrans" cxnId="{FBF8D892-77DD-4D44-BE3E-69D3AD526DC9}">
      <dgm:prSet/>
      <dgm:spPr/>
      <dgm:t>
        <a:bodyPr/>
        <a:lstStyle/>
        <a:p>
          <a:endParaRPr lang="fr-FR"/>
        </a:p>
      </dgm:t>
    </dgm:pt>
    <dgm:pt modelId="{651600B8-E72D-4382-9E54-12436FF2DB7A}">
      <dgm:prSet phldrT="[Texte]"/>
      <dgm:spPr/>
      <dgm:t>
        <a:bodyPr/>
        <a:lstStyle/>
        <a:p>
          <a:pPr algn="l"/>
          <a:r>
            <a:rPr lang="fr-FR" dirty="0"/>
            <a:t>Les scores de recommandation de chaque site web pour un contexte donné est égale à : </a:t>
          </a:r>
          <a:r>
            <a:rPr lang="fr-FR" dirty="0" err="1"/>
            <a:t>temps_de_la_visite</a:t>
          </a:r>
          <a:r>
            <a:rPr lang="fr-FR" dirty="0"/>
            <a:t> * </a:t>
          </a:r>
          <a:r>
            <a:rPr lang="el-GR" dirty="0"/>
            <a:t>α</a:t>
          </a:r>
          <a:r>
            <a:rPr lang="fr-FR" dirty="0"/>
            <a:t> où 0&lt; </a:t>
          </a:r>
          <a:r>
            <a:rPr lang="el-GR" dirty="0"/>
            <a:t>α</a:t>
          </a:r>
          <a:r>
            <a:rPr lang="fr-FR" dirty="0"/>
            <a:t> &lt; 1</a:t>
          </a:r>
        </a:p>
      </dgm:t>
    </dgm:pt>
    <dgm:pt modelId="{AC63BFC8-66BA-4EFD-99CF-A3FE54BE2D16}" type="parTrans" cxnId="{5F172A2B-9DC2-4C82-86A1-B8234E2C2599}">
      <dgm:prSet/>
      <dgm:spPr/>
      <dgm:t>
        <a:bodyPr/>
        <a:lstStyle/>
        <a:p>
          <a:endParaRPr lang="fr-FR"/>
        </a:p>
      </dgm:t>
    </dgm:pt>
    <dgm:pt modelId="{7E6CDC28-428E-4713-8DDB-B8E6513E1BD6}" type="sibTrans" cxnId="{5F172A2B-9DC2-4C82-86A1-B8234E2C2599}">
      <dgm:prSet/>
      <dgm:spPr/>
      <dgm:t>
        <a:bodyPr/>
        <a:lstStyle/>
        <a:p>
          <a:endParaRPr lang="fr-FR"/>
        </a:p>
      </dgm:t>
    </dgm:pt>
    <dgm:pt modelId="{4D69580C-CBB7-41F0-B1FE-FE407DB0DBB7}" type="pres">
      <dgm:prSet presAssocID="{A638B43F-EAB3-4690-B555-6289D77CEA2F}" presName="linear" presStyleCnt="0">
        <dgm:presLayoutVars>
          <dgm:animLvl val="lvl"/>
          <dgm:resizeHandles val="exact"/>
        </dgm:presLayoutVars>
      </dgm:prSet>
      <dgm:spPr/>
    </dgm:pt>
    <dgm:pt modelId="{6DEB6984-7472-469A-BDE6-169F11CC4E31}" type="pres">
      <dgm:prSet presAssocID="{53D586A0-8743-4960-BE41-6B020510324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27B3B3F-9C76-4D86-B3DE-CDDBC31898C2}" type="pres">
      <dgm:prSet presAssocID="{53D586A0-8743-4960-BE41-6B02051032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BF8D892-77DD-4D44-BE3E-69D3AD526DC9}" srcId="{53D586A0-8743-4960-BE41-6B0205103245}" destId="{773F20A1-AA96-4224-B450-0144E788EFDD}" srcOrd="0" destOrd="0" parTransId="{29C268B2-20B3-4014-95A4-36B687ACAC34}" sibTransId="{1C7BA4E1-3C95-434D-8284-6237D5A9EC53}"/>
    <dgm:cxn modelId="{0CFDD8EB-05C1-490F-A9E4-9CE618FF3BDF}" srcId="{A638B43F-EAB3-4690-B555-6289D77CEA2F}" destId="{53D586A0-8743-4960-BE41-6B0205103245}" srcOrd="0" destOrd="0" parTransId="{978016C6-EE6D-493E-8594-F9E21CFDD346}" sibTransId="{941F5EB4-F1CF-4D81-8608-698606E11BF7}"/>
    <dgm:cxn modelId="{DEA99618-9F75-4B26-B8FF-6AF204493973}" type="presOf" srcId="{651600B8-E72D-4382-9E54-12436FF2DB7A}" destId="{F27B3B3F-9C76-4D86-B3DE-CDDBC31898C2}" srcOrd="0" destOrd="1" presId="urn:microsoft.com/office/officeart/2005/8/layout/vList2"/>
    <dgm:cxn modelId="{5F172A2B-9DC2-4C82-86A1-B8234E2C2599}" srcId="{53D586A0-8743-4960-BE41-6B0205103245}" destId="{651600B8-E72D-4382-9E54-12436FF2DB7A}" srcOrd="1" destOrd="0" parTransId="{AC63BFC8-66BA-4EFD-99CF-A3FE54BE2D16}" sibTransId="{7E6CDC28-428E-4713-8DDB-B8E6513E1BD6}"/>
    <dgm:cxn modelId="{3BE203C9-139E-4046-B3A4-BE3E248EB3A6}" type="presOf" srcId="{A638B43F-EAB3-4690-B555-6289D77CEA2F}" destId="{4D69580C-CBB7-41F0-B1FE-FE407DB0DBB7}" srcOrd="0" destOrd="0" presId="urn:microsoft.com/office/officeart/2005/8/layout/vList2"/>
    <dgm:cxn modelId="{6793A742-BA9F-413B-8AC3-53F7CA856C9F}" type="presOf" srcId="{773F20A1-AA96-4224-B450-0144E788EFDD}" destId="{F27B3B3F-9C76-4D86-B3DE-CDDBC31898C2}" srcOrd="0" destOrd="0" presId="urn:microsoft.com/office/officeart/2005/8/layout/vList2"/>
    <dgm:cxn modelId="{98EA8299-6662-4130-909B-EA59130AC68E}" type="presOf" srcId="{53D586A0-8743-4960-BE41-6B0205103245}" destId="{6DEB6984-7472-469A-BDE6-169F11CC4E31}" srcOrd="0" destOrd="0" presId="urn:microsoft.com/office/officeart/2005/8/layout/vList2"/>
    <dgm:cxn modelId="{EF459131-88D6-4670-8921-EAAC53E67319}" type="presParOf" srcId="{4D69580C-CBB7-41F0-B1FE-FE407DB0DBB7}" destId="{6DEB6984-7472-469A-BDE6-169F11CC4E31}" srcOrd="0" destOrd="0" presId="urn:microsoft.com/office/officeart/2005/8/layout/vList2"/>
    <dgm:cxn modelId="{BFDB512A-CDB2-45F4-B955-BB68B78387E5}" type="presParOf" srcId="{4D69580C-CBB7-41F0-B1FE-FE407DB0DBB7}" destId="{F27B3B3F-9C76-4D86-B3DE-CDDBC31898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24FDC2-41B6-435F-AC11-C2500D579BD7}" type="doc">
      <dgm:prSet loTypeId="urn:microsoft.com/office/officeart/2005/8/layout/cycle5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DED5957A-D864-44D3-9DA5-3ED6DF0C2DEE}">
      <dgm:prSet phldrT="[Texte]"/>
      <dgm:spPr/>
      <dgm:t>
        <a:bodyPr/>
        <a:lstStyle/>
        <a:p>
          <a:r>
            <a:rPr lang="fr-FR" dirty="0"/>
            <a:t>Calcul des scores de recommandation des sites web sélectionnés avec </a:t>
          </a:r>
          <a:r>
            <a:rPr lang="el-GR" dirty="0"/>
            <a:t>α</a:t>
          </a:r>
          <a:r>
            <a:rPr lang="fr-FR" dirty="0"/>
            <a:t> = </a:t>
          </a:r>
          <a:r>
            <a:rPr lang="el-GR" dirty="0"/>
            <a:t>α</a:t>
          </a:r>
          <a:r>
            <a:rPr lang="fr-FR" dirty="0"/>
            <a:t> – 0.1</a:t>
          </a:r>
        </a:p>
      </dgm:t>
    </dgm:pt>
    <dgm:pt modelId="{453F5729-FC77-47FA-9538-D92E98308C5F}" type="parTrans" cxnId="{5BB2E1EC-BB81-4E8B-B869-712D7D07215C}">
      <dgm:prSet/>
      <dgm:spPr/>
      <dgm:t>
        <a:bodyPr/>
        <a:lstStyle/>
        <a:p>
          <a:endParaRPr lang="fr-FR"/>
        </a:p>
      </dgm:t>
    </dgm:pt>
    <dgm:pt modelId="{70AF2893-B5B2-4287-B727-5628840B1AAF}" type="sibTrans" cxnId="{5BB2E1EC-BB81-4E8B-B869-712D7D07215C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B405B5C8-EB5C-4F67-94C4-D4E95E49E89B}">
      <dgm:prSet phldrT="[Texte]"/>
      <dgm:spPr/>
      <dgm:t>
        <a:bodyPr/>
        <a:lstStyle/>
        <a:p>
          <a:r>
            <a:rPr lang="fr-FR" dirty="0"/>
            <a:t>Récupération des données de navigation pour les contextes (d,c-1) et (d,c+1) tant que </a:t>
          </a:r>
          <a:r>
            <a:rPr lang="el-GR" dirty="0"/>
            <a:t>α</a:t>
          </a:r>
          <a:r>
            <a:rPr lang="fr-FR" dirty="0"/>
            <a:t> &gt; 0 ; </a:t>
          </a:r>
        </a:p>
        <a:p>
          <a:r>
            <a:rPr lang="fr-FR" dirty="0"/>
            <a:t>(d+1,c) et (d-1,c) pour 3 itérations</a:t>
          </a:r>
        </a:p>
      </dgm:t>
    </dgm:pt>
    <dgm:pt modelId="{5AA6FEC3-2C6B-4A40-94A0-74758B9603A0}" type="parTrans" cxnId="{BBA5096A-F128-4F26-B67D-9DE3503C7413}">
      <dgm:prSet/>
      <dgm:spPr/>
      <dgm:t>
        <a:bodyPr/>
        <a:lstStyle/>
        <a:p>
          <a:endParaRPr lang="fr-FR"/>
        </a:p>
      </dgm:t>
    </dgm:pt>
    <dgm:pt modelId="{CCC7323B-C6E1-4B01-9C5A-BF445FEE3A8B}" type="sibTrans" cxnId="{BBA5096A-F128-4F26-B67D-9DE3503C7413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78C3E201-A43A-4495-9779-103CAEE6F3A3}" type="pres">
      <dgm:prSet presAssocID="{CA24FDC2-41B6-435F-AC11-C2500D579BD7}" presName="cycle" presStyleCnt="0">
        <dgm:presLayoutVars>
          <dgm:dir/>
          <dgm:resizeHandles val="exact"/>
        </dgm:presLayoutVars>
      </dgm:prSet>
      <dgm:spPr/>
    </dgm:pt>
    <dgm:pt modelId="{C47F2CCA-0ED4-4CCF-AF3C-028DF8F795EB}" type="pres">
      <dgm:prSet presAssocID="{DED5957A-D864-44D3-9DA5-3ED6DF0C2DEE}" presName="node" presStyleLbl="node1" presStyleIdx="0" presStyleCnt="2">
        <dgm:presLayoutVars>
          <dgm:bulletEnabled val="1"/>
        </dgm:presLayoutVars>
      </dgm:prSet>
      <dgm:spPr/>
    </dgm:pt>
    <dgm:pt modelId="{827AF787-9543-4EF9-88A4-4DA7A63FC5C2}" type="pres">
      <dgm:prSet presAssocID="{DED5957A-D864-44D3-9DA5-3ED6DF0C2DEE}" presName="spNode" presStyleCnt="0"/>
      <dgm:spPr/>
    </dgm:pt>
    <dgm:pt modelId="{5335ABE5-5B93-44A7-B6FF-B8D055249313}" type="pres">
      <dgm:prSet presAssocID="{70AF2893-B5B2-4287-B727-5628840B1AAF}" presName="sibTrans" presStyleLbl="sibTrans1D1" presStyleIdx="0" presStyleCnt="2"/>
      <dgm:spPr/>
    </dgm:pt>
    <dgm:pt modelId="{7D2B53E0-176C-475D-89DB-04A25E871903}" type="pres">
      <dgm:prSet presAssocID="{B405B5C8-EB5C-4F67-94C4-D4E95E49E89B}" presName="node" presStyleLbl="node1" presStyleIdx="1" presStyleCnt="2">
        <dgm:presLayoutVars>
          <dgm:bulletEnabled val="1"/>
        </dgm:presLayoutVars>
      </dgm:prSet>
      <dgm:spPr/>
    </dgm:pt>
    <dgm:pt modelId="{A899B9E6-8CED-4B29-A255-C3A56EA872D1}" type="pres">
      <dgm:prSet presAssocID="{B405B5C8-EB5C-4F67-94C4-D4E95E49E89B}" presName="spNode" presStyleCnt="0"/>
      <dgm:spPr/>
    </dgm:pt>
    <dgm:pt modelId="{188FA6EA-F273-4558-8A7B-1A8CDB535176}" type="pres">
      <dgm:prSet presAssocID="{CCC7323B-C6E1-4B01-9C5A-BF445FEE3A8B}" presName="sibTrans" presStyleLbl="sibTrans1D1" presStyleIdx="1" presStyleCnt="2"/>
      <dgm:spPr/>
    </dgm:pt>
  </dgm:ptLst>
  <dgm:cxnLst>
    <dgm:cxn modelId="{E3CCC11A-8087-4AAD-827D-F27437D72287}" type="presOf" srcId="{70AF2893-B5B2-4287-B727-5628840B1AAF}" destId="{5335ABE5-5B93-44A7-B6FF-B8D055249313}" srcOrd="0" destOrd="0" presId="urn:microsoft.com/office/officeart/2005/8/layout/cycle5"/>
    <dgm:cxn modelId="{BBA5096A-F128-4F26-B67D-9DE3503C7413}" srcId="{CA24FDC2-41B6-435F-AC11-C2500D579BD7}" destId="{B405B5C8-EB5C-4F67-94C4-D4E95E49E89B}" srcOrd="1" destOrd="0" parTransId="{5AA6FEC3-2C6B-4A40-94A0-74758B9603A0}" sibTransId="{CCC7323B-C6E1-4B01-9C5A-BF445FEE3A8B}"/>
    <dgm:cxn modelId="{6805A195-7170-4BCB-9D31-CA6EFFD4E76A}" type="presOf" srcId="{DED5957A-D864-44D3-9DA5-3ED6DF0C2DEE}" destId="{C47F2CCA-0ED4-4CCF-AF3C-028DF8F795EB}" srcOrd="0" destOrd="0" presId="urn:microsoft.com/office/officeart/2005/8/layout/cycle5"/>
    <dgm:cxn modelId="{5BB2E1EC-BB81-4E8B-B869-712D7D07215C}" srcId="{CA24FDC2-41B6-435F-AC11-C2500D579BD7}" destId="{DED5957A-D864-44D3-9DA5-3ED6DF0C2DEE}" srcOrd="0" destOrd="0" parTransId="{453F5729-FC77-47FA-9538-D92E98308C5F}" sibTransId="{70AF2893-B5B2-4287-B727-5628840B1AAF}"/>
    <dgm:cxn modelId="{E89245E0-39E3-4B2F-B7CA-79A633DE0F93}" type="presOf" srcId="{CA24FDC2-41B6-435F-AC11-C2500D579BD7}" destId="{78C3E201-A43A-4495-9779-103CAEE6F3A3}" srcOrd="0" destOrd="0" presId="urn:microsoft.com/office/officeart/2005/8/layout/cycle5"/>
    <dgm:cxn modelId="{DAD1A879-8925-44D6-BFF1-DF4161EAB3C8}" type="presOf" srcId="{CCC7323B-C6E1-4B01-9C5A-BF445FEE3A8B}" destId="{188FA6EA-F273-4558-8A7B-1A8CDB535176}" srcOrd="0" destOrd="0" presId="urn:microsoft.com/office/officeart/2005/8/layout/cycle5"/>
    <dgm:cxn modelId="{BC549A7F-5400-47D5-AF0E-81D0DB8A38E9}" type="presOf" srcId="{B405B5C8-EB5C-4F67-94C4-D4E95E49E89B}" destId="{7D2B53E0-176C-475D-89DB-04A25E871903}" srcOrd="0" destOrd="0" presId="urn:microsoft.com/office/officeart/2005/8/layout/cycle5"/>
    <dgm:cxn modelId="{6597253F-06E9-4CE9-8D06-9D4BD9D27A23}" type="presParOf" srcId="{78C3E201-A43A-4495-9779-103CAEE6F3A3}" destId="{C47F2CCA-0ED4-4CCF-AF3C-028DF8F795EB}" srcOrd="0" destOrd="0" presId="urn:microsoft.com/office/officeart/2005/8/layout/cycle5"/>
    <dgm:cxn modelId="{624C698D-26D2-446C-9DA9-4DCD7F43F8F4}" type="presParOf" srcId="{78C3E201-A43A-4495-9779-103CAEE6F3A3}" destId="{827AF787-9543-4EF9-88A4-4DA7A63FC5C2}" srcOrd="1" destOrd="0" presId="urn:microsoft.com/office/officeart/2005/8/layout/cycle5"/>
    <dgm:cxn modelId="{0BE506DD-89C6-4B32-A573-9D0E3CFC878B}" type="presParOf" srcId="{78C3E201-A43A-4495-9779-103CAEE6F3A3}" destId="{5335ABE5-5B93-44A7-B6FF-B8D055249313}" srcOrd="2" destOrd="0" presId="urn:microsoft.com/office/officeart/2005/8/layout/cycle5"/>
    <dgm:cxn modelId="{A670201B-4ECA-428E-9C04-C3E45E00E9B8}" type="presParOf" srcId="{78C3E201-A43A-4495-9779-103CAEE6F3A3}" destId="{7D2B53E0-176C-475D-89DB-04A25E871903}" srcOrd="3" destOrd="0" presId="urn:microsoft.com/office/officeart/2005/8/layout/cycle5"/>
    <dgm:cxn modelId="{16382CBD-1F6B-4ABE-B244-33AF1494B55F}" type="presParOf" srcId="{78C3E201-A43A-4495-9779-103CAEE6F3A3}" destId="{A899B9E6-8CED-4B29-A255-C3A56EA872D1}" srcOrd="4" destOrd="0" presId="urn:microsoft.com/office/officeart/2005/8/layout/cycle5"/>
    <dgm:cxn modelId="{8EEC6A44-9A47-417C-BE4A-DB00D98C6C13}" type="presParOf" srcId="{78C3E201-A43A-4495-9779-103CAEE6F3A3}" destId="{188FA6EA-F273-4558-8A7B-1A8CDB535176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E2AB51-70BF-4A93-BB97-DCEBA03A67E2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2A85C2A-4B7F-45E5-BE8D-64996EC75580}">
      <dgm:prSet phldrT="[Texte]" custT="1"/>
      <dgm:spPr/>
      <dgm:t>
        <a:bodyPr/>
        <a:lstStyle/>
        <a:p>
          <a:r>
            <a:rPr lang="fr-FR" sz="1300" dirty="0"/>
            <a:t>Récupération des données des visites pour la configuration </a:t>
          </a:r>
          <a:br>
            <a:rPr lang="fr-FR" sz="1300" dirty="0"/>
          </a:br>
          <a:r>
            <a:rPr lang="fr-FR" sz="1300" dirty="0"/>
            <a:t>(lundi, 9h-12h)</a:t>
          </a:r>
        </a:p>
      </dgm:t>
    </dgm:pt>
    <dgm:pt modelId="{D276501C-4188-44B7-A6B6-347778FE73A1}" type="parTrans" cxnId="{33A39E12-7416-4C5B-A388-DC7819633717}">
      <dgm:prSet/>
      <dgm:spPr/>
      <dgm:t>
        <a:bodyPr/>
        <a:lstStyle/>
        <a:p>
          <a:endParaRPr lang="fr-FR" sz="1300"/>
        </a:p>
      </dgm:t>
    </dgm:pt>
    <dgm:pt modelId="{543D117A-EDAD-4ED4-8F42-70C506442BC0}" type="sibTrans" cxnId="{33A39E12-7416-4C5B-A388-DC7819633717}">
      <dgm:prSet/>
      <dgm:spPr/>
      <dgm:t>
        <a:bodyPr/>
        <a:lstStyle/>
        <a:p>
          <a:endParaRPr lang="fr-FR" sz="1300"/>
        </a:p>
      </dgm:t>
    </dgm:pt>
    <dgm:pt modelId="{112D0382-9D90-4D61-A489-0852167DBFDD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1</a:t>
          </a:r>
        </a:p>
      </dgm:t>
    </dgm:pt>
    <dgm:pt modelId="{16D26DBE-817B-40C7-A299-86F17B05CEA3}" type="parTrans" cxnId="{C91A739B-0530-4EB5-BF37-06CE2448EF8F}">
      <dgm:prSet/>
      <dgm:spPr/>
      <dgm:t>
        <a:bodyPr/>
        <a:lstStyle/>
        <a:p>
          <a:endParaRPr lang="fr-FR" sz="1300"/>
        </a:p>
      </dgm:t>
    </dgm:pt>
    <dgm:pt modelId="{C45BA787-7C14-4318-A6CB-3908CFBE3969}" type="sibTrans" cxnId="{C91A739B-0530-4EB5-BF37-06CE2448EF8F}">
      <dgm:prSet/>
      <dgm:spPr/>
      <dgm:t>
        <a:bodyPr/>
        <a:lstStyle/>
        <a:p>
          <a:endParaRPr lang="fr-FR" sz="1300"/>
        </a:p>
      </dgm:t>
    </dgm:pt>
    <dgm:pt modelId="{B7A1464F-0F15-478D-81CF-86D1B82E3F75}">
      <dgm:prSet phldrT="[Texte]" custT="1"/>
      <dgm:spPr/>
      <dgm:t>
        <a:bodyPr/>
        <a:lstStyle/>
        <a:p>
          <a:r>
            <a:rPr lang="fr-FR" sz="1300" dirty="0"/>
            <a:t>Récupération des données pour : </a:t>
          </a:r>
          <a:br>
            <a:rPr lang="fr-FR" sz="1300" dirty="0"/>
          </a:br>
          <a:r>
            <a:rPr lang="fr-FR" sz="1300" dirty="0"/>
            <a:t>(lundi, 5h-9h),</a:t>
          </a:r>
          <a:br>
            <a:rPr lang="fr-FR" sz="1300" dirty="0"/>
          </a:br>
          <a:r>
            <a:rPr lang="fr-FR" sz="1300" dirty="0"/>
            <a:t> (lundi, 12h-14h), </a:t>
          </a:r>
          <a:br>
            <a:rPr lang="fr-FR" sz="1300" dirty="0"/>
          </a:br>
          <a:r>
            <a:rPr lang="fr-FR" sz="1300" dirty="0"/>
            <a:t>(dimanche, 9h-12h) et (mardi, 9h-12h)</a:t>
          </a:r>
        </a:p>
      </dgm:t>
    </dgm:pt>
    <dgm:pt modelId="{9A96B19E-4876-40A6-97E7-E1CEDA64E94A}" type="parTrans" cxnId="{3D4EB735-ED7D-48E0-BF02-1C23FAC71D30}">
      <dgm:prSet/>
      <dgm:spPr/>
      <dgm:t>
        <a:bodyPr/>
        <a:lstStyle/>
        <a:p>
          <a:endParaRPr lang="fr-FR" sz="1300"/>
        </a:p>
      </dgm:t>
    </dgm:pt>
    <dgm:pt modelId="{01F4DB7B-F410-41E0-B455-23E2530CFAB2}" type="sibTrans" cxnId="{3D4EB735-ED7D-48E0-BF02-1C23FAC71D30}">
      <dgm:prSet/>
      <dgm:spPr/>
      <dgm:t>
        <a:bodyPr/>
        <a:lstStyle/>
        <a:p>
          <a:endParaRPr lang="fr-FR" sz="1300"/>
        </a:p>
      </dgm:t>
    </dgm:pt>
    <dgm:pt modelId="{3E9DF7E2-3E51-4038-AC57-CB6FCD53CAD7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0.9</a:t>
          </a:r>
        </a:p>
      </dgm:t>
    </dgm:pt>
    <dgm:pt modelId="{6E36283A-3F7E-498C-AB6B-753DE6302A0E}" type="parTrans" cxnId="{2195033C-795F-494F-99D1-142B86AF9110}">
      <dgm:prSet/>
      <dgm:spPr/>
      <dgm:t>
        <a:bodyPr/>
        <a:lstStyle/>
        <a:p>
          <a:endParaRPr lang="fr-FR" sz="1300"/>
        </a:p>
      </dgm:t>
    </dgm:pt>
    <dgm:pt modelId="{E22B8CCB-03C5-4593-8BCC-846DBB7EE6DC}" type="sibTrans" cxnId="{2195033C-795F-494F-99D1-142B86AF9110}">
      <dgm:prSet/>
      <dgm:spPr/>
      <dgm:t>
        <a:bodyPr/>
        <a:lstStyle/>
        <a:p>
          <a:endParaRPr lang="fr-FR" sz="1300"/>
        </a:p>
      </dgm:t>
    </dgm:pt>
    <dgm:pt modelId="{DDBF6F35-0BD5-4F0F-918B-A1CC6D987645}">
      <dgm:prSet phldrT="[Texte]" custT="1"/>
      <dgm:spPr/>
      <dgm:t>
        <a:bodyPr/>
        <a:lstStyle/>
        <a:p>
          <a:r>
            <a:rPr lang="fr-FR" sz="1300" dirty="0"/>
            <a:t>Récupération des données pour : </a:t>
          </a:r>
          <a:br>
            <a:rPr lang="fr-FR" sz="1300" dirty="0"/>
          </a:br>
          <a:r>
            <a:rPr lang="fr-FR" sz="1300" dirty="0"/>
            <a:t>(lundi, 0h-5h), </a:t>
          </a:r>
          <a:br>
            <a:rPr lang="fr-FR" sz="1300" dirty="0"/>
          </a:br>
          <a:r>
            <a:rPr lang="fr-FR" sz="1300" dirty="0"/>
            <a:t>(lundi, 14h-19h), </a:t>
          </a:r>
          <a:br>
            <a:rPr lang="fr-FR" sz="1300" dirty="0"/>
          </a:br>
          <a:r>
            <a:rPr lang="fr-FR" sz="1300" dirty="0"/>
            <a:t>(samedi, 9h-12h) et (mercredi, 9h-12h)</a:t>
          </a:r>
        </a:p>
      </dgm:t>
    </dgm:pt>
    <dgm:pt modelId="{CA7F497E-9D68-464D-8604-ADFE9484535D}" type="parTrans" cxnId="{FC06B09C-2C66-4B5A-A1AE-846DFD2F9CB0}">
      <dgm:prSet/>
      <dgm:spPr/>
      <dgm:t>
        <a:bodyPr/>
        <a:lstStyle/>
        <a:p>
          <a:endParaRPr lang="fr-FR" sz="1300"/>
        </a:p>
      </dgm:t>
    </dgm:pt>
    <dgm:pt modelId="{E196A08A-CB1B-43CF-A463-D1273F46C4A6}" type="sibTrans" cxnId="{FC06B09C-2C66-4B5A-A1AE-846DFD2F9CB0}">
      <dgm:prSet/>
      <dgm:spPr/>
      <dgm:t>
        <a:bodyPr/>
        <a:lstStyle/>
        <a:p>
          <a:endParaRPr lang="fr-FR" sz="1300"/>
        </a:p>
      </dgm:t>
    </dgm:pt>
    <dgm:pt modelId="{9FF7D5CB-8742-4B2F-9A11-44EE0406140B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0.8</a:t>
          </a:r>
        </a:p>
      </dgm:t>
    </dgm:pt>
    <dgm:pt modelId="{03491707-D52B-48D4-8E75-C7C99701E481}" type="parTrans" cxnId="{FB86B20F-AA8C-4A1A-8555-865C123EC4AC}">
      <dgm:prSet/>
      <dgm:spPr/>
      <dgm:t>
        <a:bodyPr/>
        <a:lstStyle/>
        <a:p>
          <a:endParaRPr lang="fr-FR" sz="1300"/>
        </a:p>
      </dgm:t>
    </dgm:pt>
    <dgm:pt modelId="{05FDBD66-EDFF-4362-B2AD-DD1B52A97D09}" type="sibTrans" cxnId="{FB86B20F-AA8C-4A1A-8555-865C123EC4AC}">
      <dgm:prSet/>
      <dgm:spPr/>
      <dgm:t>
        <a:bodyPr/>
        <a:lstStyle/>
        <a:p>
          <a:endParaRPr lang="fr-FR" sz="1300"/>
        </a:p>
      </dgm:t>
    </dgm:pt>
    <dgm:pt modelId="{3880A630-8A0E-4659-BCFA-6325CC09AB05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0.7</a:t>
          </a:r>
        </a:p>
      </dgm:t>
    </dgm:pt>
    <dgm:pt modelId="{C3691608-76CD-4319-BA0C-8341A37F5ACA}" type="parTrans" cxnId="{77A1FCD5-21D3-4A16-833F-C192C35F3160}">
      <dgm:prSet/>
      <dgm:spPr/>
      <dgm:t>
        <a:bodyPr/>
        <a:lstStyle/>
        <a:p>
          <a:endParaRPr lang="fr-FR" sz="1300"/>
        </a:p>
      </dgm:t>
    </dgm:pt>
    <dgm:pt modelId="{4C262B88-C127-4214-9BB3-A29047210438}" type="sibTrans" cxnId="{77A1FCD5-21D3-4A16-833F-C192C35F3160}">
      <dgm:prSet/>
      <dgm:spPr/>
      <dgm:t>
        <a:bodyPr/>
        <a:lstStyle/>
        <a:p>
          <a:endParaRPr lang="fr-FR" sz="1300"/>
        </a:p>
      </dgm:t>
    </dgm:pt>
    <dgm:pt modelId="{B50578D5-0A00-4CEA-8408-B3C414526E00}">
      <dgm:prSet phldrT="[Texte]" custT="1"/>
      <dgm:spPr/>
      <dgm:t>
        <a:bodyPr/>
        <a:lstStyle/>
        <a:p>
          <a:r>
            <a:rPr lang="fr-FR" sz="1300" dirty="0"/>
            <a:t>Récupération des données pour : </a:t>
          </a:r>
          <a:br>
            <a:rPr lang="fr-FR" sz="1300" dirty="0"/>
          </a:br>
          <a:r>
            <a:rPr lang="fr-FR" sz="1300" dirty="0"/>
            <a:t>(dimanche, 19h-24h),</a:t>
          </a:r>
          <a:br>
            <a:rPr lang="fr-FR" sz="1300" dirty="0"/>
          </a:br>
          <a:r>
            <a:rPr lang="fr-FR" sz="1300" dirty="0"/>
            <a:t>(lundi, 19h-24h),</a:t>
          </a:r>
          <a:br>
            <a:rPr lang="fr-FR" sz="1300" dirty="0"/>
          </a:br>
          <a:r>
            <a:rPr lang="fr-FR" sz="1300" dirty="0"/>
            <a:t>(vendredi, 9h-12h) et (jeudi, 9h-12h)</a:t>
          </a:r>
        </a:p>
      </dgm:t>
    </dgm:pt>
    <dgm:pt modelId="{53F70D87-D477-4378-BB20-A1BB29731A6E}" type="parTrans" cxnId="{5AAB1868-713A-48EE-BAB0-B4A3FB6E06DE}">
      <dgm:prSet/>
      <dgm:spPr/>
      <dgm:t>
        <a:bodyPr/>
        <a:lstStyle/>
        <a:p>
          <a:endParaRPr lang="fr-FR" sz="1300"/>
        </a:p>
      </dgm:t>
    </dgm:pt>
    <dgm:pt modelId="{64CE428F-EC24-426E-AC66-484BA339F2F0}" type="sibTrans" cxnId="{5AAB1868-713A-48EE-BAB0-B4A3FB6E06DE}">
      <dgm:prSet/>
      <dgm:spPr/>
      <dgm:t>
        <a:bodyPr/>
        <a:lstStyle/>
        <a:p>
          <a:endParaRPr lang="fr-FR" sz="1300"/>
        </a:p>
      </dgm:t>
    </dgm:pt>
    <dgm:pt modelId="{0B1A785D-B3FE-4ABB-BBEE-4190AEC55AD9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0.6</a:t>
          </a:r>
        </a:p>
      </dgm:t>
    </dgm:pt>
    <dgm:pt modelId="{D4B1E571-FAF6-4A55-B1A9-C3E4F4D11ED2}" type="parTrans" cxnId="{09ED51EE-4D17-445A-B7C2-96ED5D45CD69}">
      <dgm:prSet/>
      <dgm:spPr/>
      <dgm:t>
        <a:bodyPr/>
        <a:lstStyle/>
        <a:p>
          <a:endParaRPr lang="fr-FR" sz="1300"/>
        </a:p>
      </dgm:t>
    </dgm:pt>
    <dgm:pt modelId="{C1E70BDE-9708-425F-B4EF-0BF0A0843B92}" type="sibTrans" cxnId="{09ED51EE-4D17-445A-B7C2-96ED5D45CD69}">
      <dgm:prSet/>
      <dgm:spPr/>
      <dgm:t>
        <a:bodyPr/>
        <a:lstStyle/>
        <a:p>
          <a:endParaRPr lang="fr-FR" sz="1300"/>
        </a:p>
      </dgm:t>
    </dgm:pt>
    <dgm:pt modelId="{D422CAAD-B6B6-4C12-B8B5-68BE72B5D11D}">
      <dgm:prSet phldrT="[Texte]" custT="1"/>
      <dgm:spPr/>
      <dgm:t>
        <a:bodyPr/>
        <a:lstStyle/>
        <a:p>
          <a:r>
            <a:rPr lang="fr-FR" sz="1300" dirty="0"/>
            <a:t>Récupération des données pour : (dimanche, 14h-19h) et (mardi, 0h-5h)</a:t>
          </a:r>
        </a:p>
      </dgm:t>
    </dgm:pt>
    <dgm:pt modelId="{E06B88E5-684F-4128-A6AB-5B9F5EE76223}" type="parTrans" cxnId="{8A69EBD8-9899-4CC8-98C5-FBC84C1EAB03}">
      <dgm:prSet/>
      <dgm:spPr/>
      <dgm:t>
        <a:bodyPr/>
        <a:lstStyle/>
        <a:p>
          <a:endParaRPr lang="fr-FR" sz="1300"/>
        </a:p>
      </dgm:t>
    </dgm:pt>
    <dgm:pt modelId="{8D9F5AA4-680E-48D5-99C6-D5B30BC906B7}" type="sibTrans" cxnId="{8A69EBD8-9899-4CC8-98C5-FBC84C1EAB03}">
      <dgm:prSet/>
      <dgm:spPr/>
      <dgm:t>
        <a:bodyPr/>
        <a:lstStyle/>
        <a:p>
          <a:endParaRPr lang="fr-FR" sz="1300"/>
        </a:p>
      </dgm:t>
    </dgm:pt>
    <dgm:pt modelId="{85DE752B-6FD7-4B0E-B411-25400BDB31C6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0.5</a:t>
          </a:r>
        </a:p>
      </dgm:t>
    </dgm:pt>
    <dgm:pt modelId="{98591C68-9F01-457A-85AF-D1C98005EE82}" type="parTrans" cxnId="{394F534B-654E-4951-BF16-E55A9038247C}">
      <dgm:prSet/>
      <dgm:spPr/>
      <dgm:t>
        <a:bodyPr/>
        <a:lstStyle/>
        <a:p>
          <a:endParaRPr lang="fr-FR" sz="1300"/>
        </a:p>
      </dgm:t>
    </dgm:pt>
    <dgm:pt modelId="{BBD88610-C022-4E9B-9AE0-25C7C864F2C5}" type="sibTrans" cxnId="{394F534B-654E-4951-BF16-E55A9038247C}">
      <dgm:prSet/>
      <dgm:spPr/>
      <dgm:t>
        <a:bodyPr/>
        <a:lstStyle/>
        <a:p>
          <a:endParaRPr lang="fr-FR" sz="1300"/>
        </a:p>
      </dgm:t>
    </dgm:pt>
    <dgm:pt modelId="{32EF603C-42BC-4E4A-9FD0-F9641402431F}">
      <dgm:prSet phldrT="[Texte]" custT="1"/>
      <dgm:spPr/>
      <dgm:t>
        <a:bodyPr/>
        <a:lstStyle/>
        <a:p>
          <a:r>
            <a:rPr lang="fr-FR" sz="1300" dirty="0"/>
            <a:t>Récupération  des données pour : (dimanche, 12h-14h) et (mardi, 5h-9h)</a:t>
          </a:r>
        </a:p>
      </dgm:t>
    </dgm:pt>
    <dgm:pt modelId="{8A0A79DD-9485-412F-97B5-0690535B04BF}" type="parTrans" cxnId="{71447503-B957-4FAF-AB00-C72902834D45}">
      <dgm:prSet/>
      <dgm:spPr/>
      <dgm:t>
        <a:bodyPr/>
        <a:lstStyle/>
        <a:p>
          <a:endParaRPr lang="fr-FR" sz="1300"/>
        </a:p>
      </dgm:t>
    </dgm:pt>
    <dgm:pt modelId="{6B8446E7-0D68-4A3D-9B17-4C4F6C0FB8BF}" type="sibTrans" cxnId="{71447503-B957-4FAF-AB00-C72902834D45}">
      <dgm:prSet/>
      <dgm:spPr/>
      <dgm:t>
        <a:bodyPr/>
        <a:lstStyle/>
        <a:p>
          <a:endParaRPr lang="fr-FR" sz="1300"/>
        </a:p>
      </dgm:t>
    </dgm:pt>
    <dgm:pt modelId="{B6DC4D39-B86A-411F-BEE8-589696861CC8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0.4</a:t>
          </a:r>
        </a:p>
      </dgm:t>
    </dgm:pt>
    <dgm:pt modelId="{4A9A2EA9-5F5C-4280-973E-5DB63CDE0991}" type="parTrans" cxnId="{7EA3F718-5E06-465F-89D8-24A1035561D0}">
      <dgm:prSet/>
      <dgm:spPr/>
      <dgm:t>
        <a:bodyPr/>
        <a:lstStyle/>
        <a:p>
          <a:endParaRPr lang="fr-FR" sz="1300"/>
        </a:p>
      </dgm:t>
    </dgm:pt>
    <dgm:pt modelId="{9C1681C0-231B-4B3C-A34E-4617F4C780D2}" type="sibTrans" cxnId="{7EA3F718-5E06-465F-89D8-24A1035561D0}">
      <dgm:prSet/>
      <dgm:spPr/>
      <dgm:t>
        <a:bodyPr/>
        <a:lstStyle/>
        <a:p>
          <a:endParaRPr lang="fr-FR" sz="1300"/>
        </a:p>
      </dgm:t>
    </dgm:pt>
    <dgm:pt modelId="{64E8CA85-5DBA-4792-8A8E-7C11377F86AA}">
      <dgm:prSet phldrT="[Texte]" custT="1"/>
      <dgm:spPr/>
      <dgm:t>
        <a:bodyPr/>
        <a:lstStyle/>
        <a:p>
          <a:r>
            <a:rPr lang="fr-FR" sz="1300" dirty="0"/>
            <a:t>Récupération des données pour : (dimanche, 5h-9h) et (mardi, 12h-14h)</a:t>
          </a:r>
        </a:p>
      </dgm:t>
    </dgm:pt>
    <dgm:pt modelId="{0807E5ED-6B49-4810-8AF4-A564199598E3}" type="parTrans" cxnId="{A7673F29-E7FF-4EE4-8CDA-FC80EE1B6AE9}">
      <dgm:prSet/>
      <dgm:spPr/>
      <dgm:t>
        <a:bodyPr/>
        <a:lstStyle/>
        <a:p>
          <a:endParaRPr lang="fr-FR" sz="1300"/>
        </a:p>
      </dgm:t>
    </dgm:pt>
    <dgm:pt modelId="{E9D7B6A4-8B26-47DC-BE08-3EB53287DDA7}" type="sibTrans" cxnId="{A7673F29-E7FF-4EE4-8CDA-FC80EE1B6AE9}">
      <dgm:prSet/>
      <dgm:spPr/>
      <dgm:t>
        <a:bodyPr/>
        <a:lstStyle/>
        <a:p>
          <a:endParaRPr lang="fr-FR" sz="1300"/>
        </a:p>
      </dgm:t>
    </dgm:pt>
    <dgm:pt modelId="{4CD2CC00-B3F7-481A-B788-9FF9F82FCEA6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0.3</a:t>
          </a:r>
        </a:p>
      </dgm:t>
    </dgm:pt>
    <dgm:pt modelId="{1EE7B9E5-70C3-461E-8122-B575D986C1BC}" type="parTrans" cxnId="{750C731F-16F0-42FD-95D4-FD76B4F3940B}">
      <dgm:prSet/>
      <dgm:spPr/>
      <dgm:t>
        <a:bodyPr/>
        <a:lstStyle/>
        <a:p>
          <a:endParaRPr lang="fr-FR" sz="1300"/>
        </a:p>
      </dgm:t>
    </dgm:pt>
    <dgm:pt modelId="{FD72E8C1-07C5-4546-992C-D40F52E07E9C}" type="sibTrans" cxnId="{750C731F-16F0-42FD-95D4-FD76B4F3940B}">
      <dgm:prSet/>
      <dgm:spPr/>
      <dgm:t>
        <a:bodyPr/>
        <a:lstStyle/>
        <a:p>
          <a:endParaRPr lang="fr-FR" sz="1300"/>
        </a:p>
      </dgm:t>
    </dgm:pt>
    <dgm:pt modelId="{2132F377-FA0F-4E74-9BAE-97D6A91E39CC}">
      <dgm:prSet phldrT="[Texte]" custT="1"/>
      <dgm:spPr/>
      <dgm:t>
        <a:bodyPr/>
        <a:lstStyle/>
        <a:p>
          <a:r>
            <a:rPr lang="fr-FR" sz="1300" dirty="0"/>
            <a:t>Récupération des données pour : (dimanche, 0h-5h) et (mardi, 14h-19h)</a:t>
          </a:r>
        </a:p>
      </dgm:t>
    </dgm:pt>
    <dgm:pt modelId="{212B46ED-C082-4010-A2A3-6E95ED30C649}" type="parTrans" cxnId="{224B154F-2319-4135-8BEA-9816272F4D18}">
      <dgm:prSet/>
      <dgm:spPr/>
      <dgm:t>
        <a:bodyPr/>
        <a:lstStyle/>
        <a:p>
          <a:endParaRPr lang="fr-FR" sz="1300"/>
        </a:p>
      </dgm:t>
    </dgm:pt>
    <dgm:pt modelId="{2EDCAFBB-5B45-481D-9C1F-516335A5ED49}" type="sibTrans" cxnId="{224B154F-2319-4135-8BEA-9816272F4D18}">
      <dgm:prSet/>
      <dgm:spPr/>
      <dgm:t>
        <a:bodyPr/>
        <a:lstStyle/>
        <a:p>
          <a:endParaRPr lang="fr-FR" sz="1300"/>
        </a:p>
      </dgm:t>
    </dgm:pt>
    <dgm:pt modelId="{A4FA889D-96CD-483A-AE63-6E84BCF54309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0.2</a:t>
          </a:r>
        </a:p>
      </dgm:t>
    </dgm:pt>
    <dgm:pt modelId="{3BEFCF9E-A7F4-4009-9AE1-628EFEA39566}" type="parTrans" cxnId="{43385801-EA75-4926-80B0-B4282BCC5A4C}">
      <dgm:prSet/>
      <dgm:spPr/>
      <dgm:t>
        <a:bodyPr/>
        <a:lstStyle/>
        <a:p>
          <a:endParaRPr lang="fr-FR" sz="1300"/>
        </a:p>
      </dgm:t>
    </dgm:pt>
    <dgm:pt modelId="{FAD7C0DC-D3C4-414B-82BF-C77EF3F97C6E}" type="sibTrans" cxnId="{43385801-EA75-4926-80B0-B4282BCC5A4C}">
      <dgm:prSet/>
      <dgm:spPr/>
      <dgm:t>
        <a:bodyPr/>
        <a:lstStyle/>
        <a:p>
          <a:endParaRPr lang="fr-FR" sz="1300"/>
        </a:p>
      </dgm:t>
    </dgm:pt>
    <dgm:pt modelId="{780A7DF5-A5DA-435C-A166-8E2E477431E4}">
      <dgm:prSet phldrT="[Texte]" custT="1"/>
      <dgm:spPr/>
      <dgm:t>
        <a:bodyPr/>
        <a:lstStyle/>
        <a:p>
          <a:r>
            <a:rPr lang="fr-FR" sz="1300" dirty="0"/>
            <a:t>Récupération des données pour : (samedi, 19h-24h) et (mardi, 19h-24h)</a:t>
          </a:r>
        </a:p>
      </dgm:t>
    </dgm:pt>
    <dgm:pt modelId="{51C7C8FF-F65C-46C5-983E-BFE906F48A79}" type="parTrans" cxnId="{D2C01299-330D-4B9F-A46D-F783D755F6ED}">
      <dgm:prSet/>
      <dgm:spPr/>
      <dgm:t>
        <a:bodyPr/>
        <a:lstStyle/>
        <a:p>
          <a:endParaRPr lang="fr-FR" sz="1300"/>
        </a:p>
      </dgm:t>
    </dgm:pt>
    <dgm:pt modelId="{72B31610-5001-400D-923F-D1C90F0FDB9B}" type="sibTrans" cxnId="{D2C01299-330D-4B9F-A46D-F783D755F6ED}">
      <dgm:prSet/>
      <dgm:spPr/>
      <dgm:t>
        <a:bodyPr/>
        <a:lstStyle/>
        <a:p>
          <a:endParaRPr lang="fr-FR" sz="1300"/>
        </a:p>
      </dgm:t>
    </dgm:pt>
    <dgm:pt modelId="{984B42F4-85FE-41EF-8FC2-6F2C7D08B362}">
      <dgm:prSet phldrT="[Texte]" custT="1"/>
      <dgm:spPr/>
      <dgm:t>
        <a:bodyPr/>
        <a:lstStyle/>
        <a:p>
          <a:r>
            <a:rPr lang="fr-FR" sz="1300" dirty="0"/>
            <a:t>Calcul des scores avec </a:t>
          </a:r>
          <a:br>
            <a:rPr lang="fr-FR" sz="1300" dirty="0"/>
          </a:br>
          <a:r>
            <a:rPr lang="fr-FR" sz="1300" dirty="0"/>
            <a:t>a = 0.1</a:t>
          </a:r>
        </a:p>
      </dgm:t>
    </dgm:pt>
    <dgm:pt modelId="{0FB40E52-5BA9-402C-8A58-396714264B6F}" type="parTrans" cxnId="{C1A15833-B4F7-46DF-98C9-6A4762C31DC0}">
      <dgm:prSet/>
      <dgm:spPr/>
      <dgm:t>
        <a:bodyPr/>
        <a:lstStyle/>
        <a:p>
          <a:endParaRPr lang="fr-FR" sz="1300"/>
        </a:p>
      </dgm:t>
    </dgm:pt>
    <dgm:pt modelId="{EF086419-B237-4EE1-BC73-187B22B5C5F3}" type="sibTrans" cxnId="{C1A15833-B4F7-46DF-98C9-6A4762C31DC0}">
      <dgm:prSet/>
      <dgm:spPr/>
      <dgm:t>
        <a:bodyPr/>
        <a:lstStyle/>
        <a:p>
          <a:endParaRPr lang="fr-FR" sz="1300"/>
        </a:p>
      </dgm:t>
    </dgm:pt>
    <dgm:pt modelId="{5376144A-A5EA-4CE4-9B8D-22317BDDD65F}">
      <dgm:prSet phldrT="[Texte]" custT="1"/>
      <dgm:spPr/>
      <dgm:t>
        <a:bodyPr/>
        <a:lstStyle/>
        <a:p>
          <a:r>
            <a:rPr lang="fr-FR" sz="1300" dirty="0"/>
            <a:t>Récupération des données pour : (samedi, 14h-19h) et (mercredi, 0h-5h)</a:t>
          </a:r>
        </a:p>
      </dgm:t>
    </dgm:pt>
    <dgm:pt modelId="{3944A157-E128-4DF0-9A68-AD2BC8AEF787}" type="parTrans" cxnId="{1646572C-9F86-450D-ACAB-8FE7DB6C1BAA}">
      <dgm:prSet/>
      <dgm:spPr/>
      <dgm:t>
        <a:bodyPr/>
        <a:lstStyle/>
        <a:p>
          <a:endParaRPr lang="fr-FR" sz="1300"/>
        </a:p>
      </dgm:t>
    </dgm:pt>
    <dgm:pt modelId="{7B5EB9AC-55B5-4893-9746-2718DE21A75C}" type="sibTrans" cxnId="{1646572C-9F86-450D-ACAB-8FE7DB6C1BAA}">
      <dgm:prSet/>
      <dgm:spPr/>
      <dgm:t>
        <a:bodyPr/>
        <a:lstStyle/>
        <a:p>
          <a:endParaRPr lang="fr-FR" sz="1300"/>
        </a:p>
      </dgm:t>
    </dgm:pt>
    <dgm:pt modelId="{D073F007-3A89-416F-82FF-14288FA76581}">
      <dgm:prSet custT="1"/>
      <dgm:spPr/>
      <dgm:t>
        <a:bodyPr/>
        <a:lstStyle/>
        <a:p>
          <a:r>
            <a:rPr lang="fr-FR" sz="1300" dirty="0"/>
            <a:t>Fin de l’algorithme</a:t>
          </a:r>
          <a:br>
            <a:rPr lang="fr-FR" sz="1300" dirty="0"/>
          </a:br>
          <a:r>
            <a:rPr lang="fr-FR" sz="1300" dirty="0"/>
            <a:t>a vaut 0 à présent</a:t>
          </a:r>
        </a:p>
      </dgm:t>
    </dgm:pt>
    <dgm:pt modelId="{85125A3A-3032-4F7A-ADA6-9635605B7D44}" type="parTrans" cxnId="{9ACBA355-7EAD-43E0-B0C9-5030F4401A8D}">
      <dgm:prSet/>
      <dgm:spPr/>
      <dgm:t>
        <a:bodyPr/>
        <a:lstStyle/>
        <a:p>
          <a:endParaRPr lang="fr-FR" sz="1300"/>
        </a:p>
      </dgm:t>
    </dgm:pt>
    <dgm:pt modelId="{A0CDA7F5-A35E-4D1B-A392-FDC4748F0BC5}" type="sibTrans" cxnId="{9ACBA355-7EAD-43E0-B0C9-5030F4401A8D}">
      <dgm:prSet/>
      <dgm:spPr/>
      <dgm:t>
        <a:bodyPr/>
        <a:lstStyle/>
        <a:p>
          <a:endParaRPr lang="fr-FR" sz="1300"/>
        </a:p>
      </dgm:t>
    </dgm:pt>
    <dgm:pt modelId="{021347B6-5195-45C2-89C1-6A51D1076C9B}" type="pres">
      <dgm:prSet presAssocID="{47E2AB51-70BF-4A93-BB97-DCEBA03A67E2}" presName="Name0" presStyleCnt="0">
        <dgm:presLayoutVars>
          <dgm:dir/>
          <dgm:resizeHandles/>
        </dgm:presLayoutVars>
      </dgm:prSet>
      <dgm:spPr/>
    </dgm:pt>
    <dgm:pt modelId="{1B3EBF03-EA8F-4694-A162-39C73A5E1985}" type="pres">
      <dgm:prSet presAssocID="{C2A85C2A-4B7F-45E5-BE8D-64996EC75580}" presName="compNode" presStyleCnt="0"/>
      <dgm:spPr/>
    </dgm:pt>
    <dgm:pt modelId="{F6852F8A-7AF0-4712-AACC-13BA218E02E0}" type="pres">
      <dgm:prSet presAssocID="{C2A85C2A-4B7F-45E5-BE8D-64996EC75580}" presName="dummyConnPt" presStyleCnt="0"/>
      <dgm:spPr/>
    </dgm:pt>
    <dgm:pt modelId="{8AC5DA34-6A89-4D59-9044-030F2F2A1A79}" type="pres">
      <dgm:prSet presAssocID="{C2A85C2A-4B7F-45E5-BE8D-64996EC75580}" presName="node" presStyleLbl="node1" presStyleIdx="0" presStyleCnt="21">
        <dgm:presLayoutVars>
          <dgm:bulletEnabled val="1"/>
        </dgm:presLayoutVars>
      </dgm:prSet>
      <dgm:spPr/>
    </dgm:pt>
    <dgm:pt modelId="{1E3E67D3-08B2-496C-8493-4F670228C7D0}" type="pres">
      <dgm:prSet presAssocID="{543D117A-EDAD-4ED4-8F42-70C506442BC0}" presName="sibTrans" presStyleLbl="bgSibTrans2D1" presStyleIdx="0" presStyleCnt="20"/>
      <dgm:spPr/>
    </dgm:pt>
    <dgm:pt modelId="{A6D78746-4F3C-4E16-8259-574DDC135B51}" type="pres">
      <dgm:prSet presAssocID="{112D0382-9D90-4D61-A489-0852167DBFDD}" presName="compNode" presStyleCnt="0"/>
      <dgm:spPr/>
    </dgm:pt>
    <dgm:pt modelId="{9BA15580-A7C8-4C12-9BA7-6DA2EEC9AE4A}" type="pres">
      <dgm:prSet presAssocID="{112D0382-9D90-4D61-A489-0852167DBFDD}" presName="dummyConnPt" presStyleCnt="0"/>
      <dgm:spPr/>
    </dgm:pt>
    <dgm:pt modelId="{D3D34A80-FAA0-48F0-8360-105BF1815C09}" type="pres">
      <dgm:prSet presAssocID="{112D0382-9D90-4D61-A489-0852167DBFDD}" presName="node" presStyleLbl="node1" presStyleIdx="1" presStyleCnt="21">
        <dgm:presLayoutVars>
          <dgm:bulletEnabled val="1"/>
        </dgm:presLayoutVars>
      </dgm:prSet>
      <dgm:spPr/>
    </dgm:pt>
    <dgm:pt modelId="{5B0BAE48-DE99-4FDD-BC15-84D77A286260}" type="pres">
      <dgm:prSet presAssocID="{C45BA787-7C14-4318-A6CB-3908CFBE3969}" presName="sibTrans" presStyleLbl="bgSibTrans2D1" presStyleIdx="1" presStyleCnt="20"/>
      <dgm:spPr/>
    </dgm:pt>
    <dgm:pt modelId="{945C91E6-EFCF-44C1-B3A0-24F06FF3A6D4}" type="pres">
      <dgm:prSet presAssocID="{B7A1464F-0F15-478D-81CF-86D1B82E3F75}" presName="compNode" presStyleCnt="0"/>
      <dgm:spPr/>
    </dgm:pt>
    <dgm:pt modelId="{61B248CE-C7E9-49AF-B25F-78D25C4D57B2}" type="pres">
      <dgm:prSet presAssocID="{B7A1464F-0F15-478D-81CF-86D1B82E3F75}" presName="dummyConnPt" presStyleCnt="0"/>
      <dgm:spPr/>
    </dgm:pt>
    <dgm:pt modelId="{32EA18C3-898F-4EEA-A647-4218AEAF34D0}" type="pres">
      <dgm:prSet presAssocID="{B7A1464F-0F15-478D-81CF-86D1B82E3F75}" presName="node" presStyleLbl="node1" presStyleIdx="2" presStyleCnt="21">
        <dgm:presLayoutVars>
          <dgm:bulletEnabled val="1"/>
        </dgm:presLayoutVars>
      </dgm:prSet>
      <dgm:spPr/>
    </dgm:pt>
    <dgm:pt modelId="{2DEC9DF0-85B6-4279-B9EA-4BBEB2AC091A}" type="pres">
      <dgm:prSet presAssocID="{01F4DB7B-F410-41E0-B455-23E2530CFAB2}" presName="sibTrans" presStyleLbl="bgSibTrans2D1" presStyleIdx="2" presStyleCnt="20"/>
      <dgm:spPr/>
    </dgm:pt>
    <dgm:pt modelId="{549E3B6C-3B84-4A6B-964C-76D9ECA97681}" type="pres">
      <dgm:prSet presAssocID="{3E9DF7E2-3E51-4038-AC57-CB6FCD53CAD7}" presName="compNode" presStyleCnt="0"/>
      <dgm:spPr/>
    </dgm:pt>
    <dgm:pt modelId="{3CB383D5-830A-43B1-A2B3-8226AFBE6B5F}" type="pres">
      <dgm:prSet presAssocID="{3E9DF7E2-3E51-4038-AC57-CB6FCD53CAD7}" presName="dummyConnPt" presStyleCnt="0"/>
      <dgm:spPr/>
    </dgm:pt>
    <dgm:pt modelId="{92256424-D9CB-4162-BF67-696D56A6B8D7}" type="pres">
      <dgm:prSet presAssocID="{3E9DF7E2-3E51-4038-AC57-CB6FCD53CAD7}" presName="node" presStyleLbl="node1" presStyleIdx="3" presStyleCnt="21">
        <dgm:presLayoutVars>
          <dgm:bulletEnabled val="1"/>
        </dgm:presLayoutVars>
      </dgm:prSet>
      <dgm:spPr/>
    </dgm:pt>
    <dgm:pt modelId="{ADB1C438-8B2E-4CFF-B137-E453437C6A5F}" type="pres">
      <dgm:prSet presAssocID="{E22B8CCB-03C5-4593-8BCC-846DBB7EE6DC}" presName="sibTrans" presStyleLbl="bgSibTrans2D1" presStyleIdx="3" presStyleCnt="20"/>
      <dgm:spPr/>
    </dgm:pt>
    <dgm:pt modelId="{5C1EC9EE-31BE-4C7D-91A6-C25420A4043A}" type="pres">
      <dgm:prSet presAssocID="{DDBF6F35-0BD5-4F0F-918B-A1CC6D987645}" presName="compNode" presStyleCnt="0"/>
      <dgm:spPr/>
    </dgm:pt>
    <dgm:pt modelId="{08CBD2FC-606B-4253-B514-DFB5AD527FE3}" type="pres">
      <dgm:prSet presAssocID="{DDBF6F35-0BD5-4F0F-918B-A1CC6D987645}" presName="dummyConnPt" presStyleCnt="0"/>
      <dgm:spPr/>
    </dgm:pt>
    <dgm:pt modelId="{FCEADE64-49B4-44EB-9352-113E3267AC0E}" type="pres">
      <dgm:prSet presAssocID="{DDBF6F35-0BD5-4F0F-918B-A1CC6D987645}" presName="node" presStyleLbl="node1" presStyleIdx="4" presStyleCnt="21">
        <dgm:presLayoutVars>
          <dgm:bulletEnabled val="1"/>
        </dgm:presLayoutVars>
      </dgm:prSet>
      <dgm:spPr/>
    </dgm:pt>
    <dgm:pt modelId="{EA19072F-09B0-4AC6-8BBA-2343CA01AF67}" type="pres">
      <dgm:prSet presAssocID="{E196A08A-CB1B-43CF-A463-D1273F46C4A6}" presName="sibTrans" presStyleLbl="bgSibTrans2D1" presStyleIdx="4" presStyleCnt="20"/>
      <dgm:spPr/>
    </dgm:pt>
    <dgm:pt modelId="{30AB3026-3DB4-404C-A78D-79A3FE9F3E56}" type="pres">
      <dgm:prSet presAssocID="{9FF7D5CB-8742-4B2F-9A11-44EE0406140B}" presName="compNode" presStyleCnt="0"/>
      <dgm:spPr/>
    </dgm:pt>
    <dgm:pt modelId="{D55E3370-1D4C-40C4-B01F-D01DB0DBC449}" type="pres">
      <dgm:prSet presAssocID="{9FF7D5CB-8742-4B2F-9A11-44EE0406140B}" presName="dummyConnPt" presStyleCnt="0"/>
      <dgm:spPr/>
    </dgm:pt>
    <dgm:pt modelId="{D3F5C9F0-A452-441D-9029-81B8E85A42BD}" type="pres">
      <dgm:prSet presAssocID="{9FF7D5CB-8742-4B2F-9A11-44EE0406140B}" presName="node" presStyleLbl="node1" presStyleIdx="5" presStyleCnt="21">
        <dgm:presLayoutVars>
          <dgm:bulletEnabled val="1"/>
        </dgm:presLayoutVars>
      </dgm:prSet>
      <dgm:spPr/>
    </dgm:pt>
    <dgm:pt modelId="{8ABC6BC9-6ABF-49AD-BF8B-C1E028552EDE}" type="pres">
      <dgm:prSet presAssocID="{05FDBD66-EDFF-4362-B2AD-DD1B52A97D09}" presName="sibTrans" presStyleLbl="bgSibTrans2D1" presStyleIdx="5" presStyleCnt="20"/>
      <dgm:spPr/>
    </dgm:pt>
    <dgm:pt modelId="{EFEFBBDD-886A-47F5-B403-3E1373AD5F35}" type="pres">
      <dgm:prSet presAssocID="{B50578D5-0A00-4CEA-8408-B3C414526E00}" presName="compNode" presStyleCnt="0"/>
      <dgm:spPr/>
    </dgm:pt>
    <dgm:pt modelId="{0A369894-E3D7-494D-89EE-BFBE6E3F35DF}" type="pres">
      <dgm:prSet presAssocID="{B50578D5-0A00-4CEA-8408-B3C414526E00}" presName="dummyConnPt" presStyleCnt="0"/>
      <dgm:spPr/>
    </dgm:pt>
    <dgm:pt modelId="{CF1CAE7A-11EB-48C1-B4E1-56338A2BE94C}" type="pres">
      <dgm:prSet presAssocID="{B50578D5-0A00-4CEA-8408-B3C414526E00}" presName="node" presStyleLbl="node1" presStyleIdx="6" presStyleCnt="21">
        <dgm:presLayoutVars>
          <dgm:bulletEnabled val="1"/>
        </dgm:presLayoutVars>
      </dgm:prSet>
      <dgm:spPr/>
    </dgm:pt>
    <dgm:pt modelId="{BD6A3089-74B6-401D-A11D-F069E585EA8F}" type="pres">
      <dgm:prSet presAssocID="{64CE428F-EC24-426E-AC66-484BA339F2F0}" presName="sibTrans" presStyleLbl="bgSibTrans2D1" presStyleIdx="6" presStyleCnt="20"/>
      <dgm:spPr/>
    </dgm:pt>
    <dgm:pt modelId="{7FE9C951-A501-46C1-98BD-176D9199D6DF}" type="pres">
      <dgm:prSet presAssocID="{3880A630-8A0E-4659-BCFA-6325CC09AB05}" presName="compNode" presStyleCnt="0"/>
      <dgm:spPr/>
    </dgm:pt>
    <dgm:pt modelId="{84C325B0-4F51-46E8-B318-59F505169448}" type="pres">
      <dgm:prSet presAssocID="{3880A630-8A0E-4659-BCFA-6325CC09AB05}" presName="dummyConnPt" presStyleCnt="0"/>
      <dgm:spPr/>
    </dgm:pt>
    <dgm:pt modelId="{BB2267B5-6589-425F-BBC6-D72F0EC3E33B}" type="pres">
      <dgm:prSet presAssocID="{3880A630-8A0E-4659-BCFA-6325CC09AB05}" presName="node" presStyleLbl="node1" presStyleIdx="7" presStyleCnt="21">
        <dgm:presLayoutVars>
          <dgm:bulletEnabled val="1"/>
        </dgm:presLayoutVars>
      </dgm:prSet>
      <dgm:spPr/>
    </dgm:pt>
    <dgm:pt modelId="{00E5902C-79F7-4DC4-952E-55C7F20032E5}" type="pres">
      <dgm:prSet presAssocID="{4C262B88-C127-4214-9BB3-A29047210438}" presName="sibTrans" presStyleLbl="bgSibTrans2D1" presStyleIdx="7" presStyleCnt="20"/>
      <dgm:spPr/>
    </dgm:pt>
    <dgm:pt modelId="{C2B01B44-4827-49B1-8CAF-6579B8687BFC}" type="pres">
      <dgm:prSet presAssocID="{D422CAAD-B6B6-4C12-B8B5-68BE72B5D11D}" presName="compNode" presStyleCnt="0"/>
      <dgm:spPr/>
    </dgm:pt>
    <dgm:pt modelId="{70B3891D-C971-48F3-A004-F87CA97A10F9}" type="pres">
      <dgm:prSet presAssocID="{D422CAAD-B6B6-4C12-B8B5-68BE72B5D11D}" presName="dummyConnPt" presStyleCnt="0"/>
      <dgm:spPr/>
    </dgm:pt>
    <dgm:pt modelId="{EABFEE8E-4F91-4BA6-8B00-274770F2C70F}" type="pres">
      <dgm:prSet presAssocID="{D422CAAD-B6B6-4C12-B8B5-68BE72B5D11D}" presName="node" presStyleLbl="node1" presStyleIdx="8" presStyleCnt="21">
        <dgm:presLayoutVars>
          <dgm:bulletEnabled val="1"/>
        </dgm:presLayoutVars>
      </dgm:prSet>
      <dgm:spPr/>
    </dgm:pt>
    <dgm:pt modelId="{71ADCB5F-B420-413F-B839-C192934186CC}" type="pres">
      <dgm:prSet presAssocID="{8D9F5AA4-680E-48D5-99C6-D5B30BC906B7}" presName="sibTrans" presStyleLbl="bgSibTrans2D1" presStyleIdx="8" presStyleCnt="20"/>
      <dgm:spPr/>
    </dgm:pt>
    <dgm:pt modelId="{BACC9C8D-849A-475D-B844-81E1FF3E5AA7}" type="pres">
      <dgm:prSet presAssocID="{0B1A785D-B3FE-4ABB-BBEE-4190AEC55AD9}" presName="compNode" presStyleCnt="0"/>
      <dgm:spPr/>
    </dgm:pt>
    <dgm:pt modelId="{526AF0D7-EE93-43B5-83EC-CAC99C9F100D}" type="pres">
      <dgm:prSet presAssocID="{0B1A785D-B3FE-4ABB-BBEE-4190AEC55AD9}" presName="dummyConnPt" presStyleCnt="0"/>
      <dgm:spPr/>
    </dgm:pt>
    <dgm:pt modelId="{F13DD6B9-6873-4170-877D-601E8F529984}" type="pres">
      <dgm:prSet presAssocID="{0B1A785D-B3FE-4ABB-BBEE-4190AEC55AD9}" presName="node" presStyleLbl="node1" presStyleIdx="9" presStyleCnt="21">
        <dgm:presLayoutVars>
          <dgm:bulletEnabled val="1"/>
        </dgm:presLayoutVars>
      </dgm:prSet>
      <dgm:spPr/>
    </dgm:pt>
    <dgm:pt modelId="{627AC213-B25B-47F0-A2FF-3DA160581A5E}" type="pres">
      <dgm:prSet presAssocID="{C1E70BDE-9708-425F-B4EF-0BF0A0843B92}" presName="sibTrans" presStyleLbl="bgSibTrans2D1" presStyleIdx="9" presStyleCnt="20"/>
      <dgm:spPr/>
    </dgm:pt>
    <dgm:pt modelId="{F6855570-6309-4E26-9BAD-A9E6C37C386B}" type="pres">
      <dgm:prSet presAssocID="{32EF603C-42BC-4E4A-9FD0-F9641402431F}" presName="compNode" presStyleCnt="0"/>
      <dgm:spPr/>
    </dgm:pt>
    <dgm:pt modelId="{B8AC9BFD-872A-4702-8E52-5A0A43BDD8D3}" type="pres">
      <dgm:prSet presAssocID="{32EF603C-42BC-4E4A-9FD0-F9641402431F}" presName="dummyConnPt" presStyleCnt="0"/>
      <dgm:spPr/>
    </dgm:pt>
    <dgm:pt modelId="{8F38C521-C3E0-4402-92EC-947388DE926C}" type="pres">
      <dgm:prSet presAssocID="{32EF603C-42BC-4E4A-9FD0-F9641402431F}" presName="node" presStyleLbl="node1" presStyleIdx="10" presStyleCnt="21">
        <dgm:presLayoutVars>
          <dgm:bulletEnabled val="1"/>
        </dgm:presLayoutVars>
      </dgm:prSet>
      <dgm:spPr/>
    </dgm:pt>
    <dgm:pt modelId="{3CA8A4B0-D2F0-47AC-9982-2971374B08EF}" type="pres">
      <dgm:prSet presAssocID="{6B8446E7-0D68-4A3D-9B17-4C4F6C0FB8BF}" presName="sibTrans" presStyleLbl="bgSibTrans2D1" presStyleIdx="10" presStyleCnt="20"/>
      <dgm:spPr/>
    </dgm:pt>
    <dgm:pt modelId="{E385CD58-578C-4FB0-AA0C-A969358142D1}" type="pres">
      <dgm:prSet presAssocID="{85DE752B-6FD7-4B0E-B411-25400BDB31C6}" presName="compNode" presStyleCnt="0"/>
      <dgm:spPr/>
    </dgm:pt>
    <dgm:pt modelId="{9105C0E7-CA89-494B-A814-605EB90AE717}" type="pres">
      <dgm:prSet presAssocID="{85DE752B-6FD7-4B0E-B411-25400BDB31C6}" presName="dummyConnPt" presStyleCnt="0"/>
      <dgm:spPr/>
    </dgm:pt>
    <dgm:pt modelId="{F00CFD69-C686-460B-A20F-63DE693A230D}" type="pres">
      <dgm:prSet presAssocID="{85DE752B-6FD7-4B0E-B411-25400BDB31C6}" presName="node" presStyleLbl="node1" presStyleIdx="11" presStyleCnt="21">
        <dgm:presLayoutVars>
          <dgm:bulletEnabled val="1"/>
        </dgm:presLayoutVars>
      </dgm:prSet>
      <dgm:spPr/>
    </dgm:pt>
    <dgm:pt modelId="{21727725-8124-4711-AEED-336C3F1847E0}" type="pres">
      <dgm:prSet presAssocID="{BBD88610-C022-4E9B-9AE0-25C7C864F2C5}" presName="sibTrans" presStyleLbl="bgSibTrans2D1" presStyleIdx="11" presStyleCnt="20"/>
      <dgm:spPr/>
    </dgm:pt>
    <dgm:pt modelId="{0249C81A-1A47-43DE-A487-1AEE3CC23D90}" type="pres">
      <dgm:prSet presAssocID="{64E8CA85-5DBA-4792-8A8E-7C11377F86AA}" presName="compNode" presStyleCnt="0"/>
      <dgm:spPr/>
    </dgm:pt>
    <dgm:pt modelId="{484B765F-AAB0-4CAD-87BC-D8D361DC664A}" type="pres">
      <dgm:prSet presAssocID="{64E8CA85-5DBA-4792-8A8E-7C11377F86AA}" presName="dummyConnPt" presStyleCnt="0"/>
      <dgm:spPr/>
    </dgm:pt>
    <dgm:pt modelId="{8517B90D-6250-4F7B-9F1B-6548AE16CAA6}" type="pres">
      <dgm:prSet presAssocID="{64E8CA85-5DBA-4792-8A8E-7C11377F86AA}" presName="node" presStyleLbl="node1" presStyleIdx="12" presStyleCnt="21">
        <dgm:presLayoutVars>
          <dgm:bulletEnabled val="1"/>
        </dgm:presLayoutVars>
      </dgm:prSet>
      <dgm:spPr/>
    </dgm:pt>
    <dgm:pt modelId="{2AAAA2B1-435C-4550-AF3B-4538B440E1A8}" type="pres">
      <dgm:prSet presAssocID="{E9D7B6A4-8B26-47DC-BE08-3EB53287DDA7}" presName="sibTrans" presStyleLbl="bgSibTrans2D1" presStyleIdx="12" presStyleCnt="20"/>
      <dgm:spPr/>
    </dgm:pt>
    <dgm:pt modelId="{9A7869E9-271F-4822-A32B-2CA6FC8CA159}" type="pres">
      <dgm:prSet presAssocID="{B6DC4D39-B86A-411F-BEE8-589696861CC8}" presName="compNode" presStyleCnt="0"/>
      <dgm:spPr/>
    </dgm:pt>
    <dgm:pt modelId="{4CBD6DF4-2312-42F6-8ADF-035BF09C5A28}" type="pres">
      <dgm:prSet presAssocID="{B6DC4D39-B86A-411F-BEE8-589696861CC8}" presName="dummyConnPt" presStyleCnt="0"/>
      <dgm:spPr/>
    </dgm:pt>
    <dgm:pt modelId="{C4F63E82-1C99-4BBE-A23A-D5FD2DFF8B13}" type="pres">
      <dgm:prSet presAssocID="{B6DC4D39-B86A-411F-BEE8-589696861CC8}" presName="node" presStyleLbl="node1" presStyleIdx="13" presStyleCnt="21">
        <dgm:presLayoutVars>
          <dgm:bulletEnabled val="1"/>
        </dgm:presLayoutVars>
      </dgm:prSet>
      <dgm:spPr/>
    </dgm:pt>
    <dgm:pt modelId="{9315CBB0-3B53-4123-897E-4922B98FC0A5}" type="pres">
      <dgm:prSet presAssocID="{9C1681C0-231B-4B3C-A34E-4617F4C780D2}" presName="sibTrans" presStyleLbl="bgSibTrans2D1" presStyleIdx="13" presStyleCnt="20"/>
      <dgm:spPr/>
    </dgm:pt>
    <dgm:pt modelId="{BE1D6EE8-AC0C-452C-AF3C-3901C55B19E0}" type="pres">
      <dgm:prSet presAssocID="{2132F377-FA0F-4E74-9BAE-97D6A91E39CC}" presName="compNode" presStyleCnt="0"/>
      <dgm:spPr/>
    </dgm:pt>
    <dgm:pt modelId="{C2C88EA4-3563-4BF0-A2BB-F379715F9D80}" type="pres">
      <dgm:prSet presAssocID="{2132F377-FA0F-4E74-9BAE-97D6A91E39CC}" presName="dummyConnPt" presStyleCnt="0"/>
      <dgm:spPr/>
    </dgm:pt>
    <dgm:pt modelId="{034CC236-528E-4DCA-82A3-F961EF426B47}" type="pres">
      <dgm:prSet presAssocID="{2132F377-FA0F-4E74-9BAE-97D6A91E39CC}" presName="node" presStyleLbl="node1" presStyleIdx="14" presStyleCnt="21">
        <dgm:presLayoutVars>
          <dgm:bulletEnabled val="1"/>
        </dgm:presLayoutVars>
      </dgm:prSet>
      <dgm:spPr/>
    </dgm:pt>
    <dgm:pt modelId="{E6E58DC5-E2B5-4255-8879-B837F9891769}" type="pres">
      <dgm:prSet presAssocID="{2EDCAFBB-5B45-481D-9C1F-516335A5ED49}" presName="sibTrans" presStyleLbl="bgSibTrans2D1" presStyleIdx="14" presStyleCnt="20"/>
      <dgm:spPr/>
    </dgm:pt>
    <dgm:pt modelId="{F2B1FD2B-0334-488B-AD68-D2F19622C712}" type="pres">
      <dgm:prSet presAssocID="{4CD2CC00-B3F7-481A-B788-9FF9F82FCEA6}" presName="compNode" presStyleCnt="0"/>
      <dgm:spPr/>
    </dgm:pt>
    <dgm:pt modelId="{B7DF8160-E13D-4E80-99DC-74F3D29A42C4}" type="pres">
      <dgm:prSet presAssocID="{4CD2CC00-B3F7-481A-B788-9FF9F82FCEA6}" presName="dummyConnPt" presStyleCnt="0"/>
      <dgm:spPr/>
    </dgm:pt>
    <dgm:pt modelId="{79BAFCCD-040E-4E47-BA01-DE0FA103EC73}" type="pres">
      <dgm:prSet presAssocID="{4CD2CC00-B3F7-481A-B788-9FF9F82FCEA6}" presName="node" presStyleLbl="node1" presStyleIdx="15" presStyleCnt="21">
        <dgm:presLayoutVars>
          <dgm:bulletEnabled val="1"/>
        </dgm:presLayoutVars>
      </dgm:prSet>
      <dgm:spPr/>
    </dgm:pt>
    <dgm:pt modelId="{87660736-AB24-44AD-BC19-C2797FCE8C02}" type="pres">
      <dgm:prSet presAssocID="{FD72E8C1-07C5-4546-992C-D40F52E07E9C}" presName="sibTrans" presStyleLbl="bgSibTrans2D1" presStyleIdx="15" presStyleCnt="20"/>
      <dgm:spPr/>
    </dgm:pt>
    <dgm:pt modelId="{B0B13975-E29D-42E0-AE1A-6C2EC98273C5}" type="pres">
      <dgm:prSet presAssocID="{780A7DF5-A5DA-435C-A166-8E2E477431E4}" presName="compNode" presStyleCnt="0"/>
      <dgm:spPr/>
    </dgm:pt>
    <dgm:pt modelId="{808F4199-6330-425F-893C-302B2B582D32}" type="pres">
      <dgm:prSet presAssocID="{780A7DF5-A5DA-435C-A166-8E2E477431E4}" presName="dummyConnPt" presStyleCnt="0"/>
      <dgm:spPr/>
    </dgm:pt>
    <dgm:pt modelId="{798AD7F7-5862-47C4-93AF-699523B603CB}" type="pres">
      <dgm:prSet presAssocID="{780A7DF5-A5DA-435C-A166-8E2E477431E4}" presName="node" presStyleLbl="node1" presStyleIdx="16" presStyleCnt="21">
        <dgm:presLayoutVars>
          <dgm:bulletEnabled val="1"/>
        </dgm:presLayoutVars>
      </dgm:prSet>
      <dgm:spPr/>
    </dgm:pt>
    <dgm:pt modelId="{1138DB98-071F-4F18-ACD3-1DB3CA3D1B8B}" type="pres">
      <dgm:prSet presAssocID="{72B31610-5001-400D-923F-D1C90F0FDB9B}" presName="sibTrans" presStyleLbl="bgSibTrans2D1" presStyleIdx="16" presStyleCnt="20"/>
      <dgm:spPr/>
    </dgm:pt>
    <dgm:pt modelId="{C2366642-DA65-45F2-BC45-3862ABD99ABD}" type="pres">
      <dgm:prSet presAssocID="{A4FA889D-96CD-483A-AE63-6E84BCF54309}" presName="compNode" presStyleCnt="0"/>
      <dgm:spPr/>
    </dgm:pt>
    <dgm:pt modelId="{90953D57-CC6D-4CBB-BE54-6AD616979D84}" type="pres">
      <dgm:prSet presAssocID="{A4FA889D-96CD-483A-AE63-6E84BCF54309}" presName="dummyConnPt" presStyleCnt="0"/>
      <dgm:spPr/>
    </dgm:pt>
    <dgm:pt modelId="{84D237C6-BE97-4C74-B224-99A5626FCEF3}" type="pres">
      <dgm:prSet presAssocID="{A4FA889D-96CD-483A-AE63-6E84BCF54309}" presName="node" presStyleLbl="node1" presStyleIdx="17" presStyleCnt="21">
        <dgm:presLayoutVars>
          <dgm:bulletEnabled val="1"/>
        </dgm:presLayoutVars>
      </dgm:prSet>
      <dgm:spPr/>
    </dgm:pt>
    <dgm:pt modelId="{BC86AA67-5A8C-4EB5-89D8-86BA8F19B0C4}" type="pres">
      <dgm:prSet presAssocID="{FAD7C0DC-D3C4-414B-82BF-C77EF3F97C6E}" presName="sibTrans" presStyleLbl="bgSibTrans2D1" presStyleIdx="17" presStyleCnt="20"/>
      <dgm:spPr/>
    </dgm:pt>
    <dgm:pt modelId="{BD05E033-5911-44C5-98ED-1CA1205296A2}" type="pres">
      <dgm:prSet presAssocID="{5376144A-A5EA-4CE4-9B8D-22317BDDD65F}" presName="compNode" presStyleCnt="0"/>
      <dgm:spPr/>
    </dgm:pt>
    <dgm:pt modelId="{2B4F1AD8-06AF-45B9-BC1D-4CB80E193647}" type="pres">
      <dgm:prSet presAssocID="{5376144A-A5EA-4CE4-9B8D-22317BDDD65F}" presName="dummyConnPt" presStyleCnt="0"/>
      <dgm:spPr/>
    </dgm:pt>
    <dgm:pt modelId="{D67627E7-DF8E-4EE1-9C0C-FD4FF7CCD199}" type="pres">
      <dgm:prSet presAssocID="{5376144A-A5EA-4CE4-9B8D-22317BDDD65F}" presName="node" presStyleLbl="node1" presStyleIdx="18" presStyleCnt="21">
        <dgm:presLayoutVars>
          <dgm:bulletEnabled val="1"/>
        </dgm:presLayoutVars>
      </dgm:prSet>
      <dgm:spPr/>
    </dgm:pt>
    <dgm:pt modelId="{BC47E574-9F7B-4FAA-A25D-F926F550B125}" type="pres">
      <dgm:prSet presAssocID="{7B5EB9AC-55B5-4893-9746-2718DE21A75C}" presName="sibTrans" presStyleLbl="bgSibTrans2D1" presStyleIdx="18" presStyleCnt="20"/>
      <dgm:spPr/>
    </dgm:pt>
    <dgm:pt modelId="{AB175512-C4CE-436A-B33B-E30438C329CD}" type="pres">
      <dgm:prSet presAssocID="{984B42F4-85FE-41EF-8FC2-6F2C7D08B362}" presName="compNode" presStyleCnt="0"/>
      <dgm:spPr/>
    </dgm:pt>
    <dgm:pt modelId="{1D77A974-B8DE-4E8C-A9D7-DC5F52B40B51}" type="pres">
      <dgm:prSet presAssocID="{984B42F4-85FE-41EF-8FC2-6F2C7D08B362}" presName="dummyConnPt" presStyleCnt="0"/>
      <dgm:spPr/>
    </dgm:pt>
    <dgm:pt modelId="{4BFA6C77-400D-46C7-BF84-2073BC85FCE8}" type="pres">
      <dgm:prSet presAssocID="{984B42F4-85FE-41EF-8FC2-6F2C7D08B362}" presName="node" presStyleLbl="node1" presStyleIdx="19" presStyleCnt="21">
        <dgm:presLayoutVars>
          <dgm:bulletEnabled val="1"/>
        </dgm:presLayoutVars>
      </dgm:prSet>
      <dgm:spPr/>
    </dgm:pt>
    <dgm:pt modelId="{4B4DFFD2-FCD8-45E2-ADE6-F3B3C3470552}" type="pres">
      <dgm:prSet presAssocID="{EF086419-B237-4EE1-BC73-187B22B5C5F3}" presName="sibTrans" presStyleLbl="bgSibTrans2D1" presStyleIdx="19" presStyleCnt="20"/>
      <dgm:spPr/>
    </dgm:pt>
    <dgm:pt modelId="{E2918700-B4E8-44FF-8C38-C9F3E87703A6}" type="pres">
      <dgm:prSet presAssocID="{D073F007-3A89-416F-82FF-14288FA76581}" presName="compNode" presStyleCnt="0"/>
      <dgm:spPr/>
    </dgm:pt>
    <dgm:pt modelId="{B67C726C-D603-4022-A846-CC77B01D0A72}" type="pres">
      <dgm:prSet presAssocID="{D073F007-3A89-416F-82FF-14288FA76581}" presName="dummyConnPt" presStyleCnt="0"/>
      <dgm:spPr/>
    </dgm:pt>
    <dgm:pt modelId="{215CFB39-A3CB-4CBC-88BB-2914DD1DB13F}" type="pres">
      <dgm:prSet presAssocID="{D073F007-3A89-416F-82FF-14288FA76581}" presName="node" presStyleLbl="node1" presStyleIdx="20" presStyleCnt="21">
        <dgm:presLayoutVars>
          <dgm:bulletEnabled val="1"/>
        </dgm:presLayoutVars>
      </dgm:prSet>
      <dgm:spPr/>
    </dgm:pt>
  </dgm:ptLst>
  <dgm:cxnLst>
    <dgm:cxn modelId="{374DAAF3-93C1-439C-A5B0-244425A2230C}" type="presOf" srcId="{B50578D5-0A00-4CEA-8408-B3C414526E00}" destId="{CF1CAE7A-11EB-48C1-B4E1-56338A2BE94C}" srcOrd="0" destOrd="0" presId="urn:microsoft.com/office/officeart/2005/8/layout/bProcess4"/>
    <dgm:cxn modelId="{224B154F-2319-4135-8BEA-9816272F4D18}" srcId="{47E2AB51-70BF-4A93-BB97-DCEBA03A67E2}" destId="{2132F377-FA0F-4E74-9BAE-97D6A91E39CC}" srcOrd="14" destOrd="0" parTransId="{212B46ED-C082-4010-A2A3-6E95ED30C649}" sibTransId="{2EDCAFBB-5B45-481D-9C1F-516335A5ED49}"/>
    <dgm:cxn modelId="{492FA2CC-BD33-4B50-9F68-1E1CBA1DF145}" type="presOf" srcId="{2132F377-FA0F-4E74-9BAE-97D6A91E39CC}" destId="{034CC236-528E-4DCA-82A3-F961EF426B47}" srcOrd="0" destOrd="0" presId="urn:microsoft.com/office/officeart/2005/8/layout/bProcess4"/>
    <dgm:cxn modelId="{750C731F-16F0-42FD-95D4-FD76B4F3940B}" srcId="{47E2AB51-70BF-4A93-BB97-DCEBA03A67E2}" destId="{4CD2CC00-B3F7-481A-B788-9FF9F82FCEA6}" srcOrd="15" destOrd="0" parTransId="{1EE7B9E5-70C3-461E-8122-B575D986C1BC}" sibTransId="{FD72E8C1-07C5-4546-992C-D40F52E07E9C}"/>
    <dgm:cxn modelId="{917C8E20-9A2B-4A8A-A5FD-06E9F19A0A6D}" type="presOf" srcId="{D073F007-3A89-416F-82FF-14288FA76581}" destId="{215CFB39-A3CB-4CBC-88BB-2914DD1DB13F}" srcOrd="0" destOrd="0" presId="urn:microsoft.com/office/officeart/2005/8/layout/bProcess4"/>
    <dgm:cxn modelId="{D2C01299-330D-4B9F-A46D-F783D755F6ED}" srcId="{47E2AB51-70BF-4A93-BB97-DCEBA03A67E2}" destId="{780A7DF5-A5DA-435C-A166-8E2E477431E4}" srcOrd="16" destOrd="0" parTransId="{51C7C8FF-F65C-46C5-983E-BFE906F48A79}" sibTransId="{72B31610-5001-400D-923F-D1C90F0FDB9B}"/>
    <dgm:cxn modelId="{030AA673-E27C-44F8-AC43-D7768001A8F7}" type="presOf" srcId="{2EDCAFBB-5B45-481D-9C1F-516335A5ED49}" destId="{E6E58DC5-E2B5-4255-8879-B837F9891769}" srcOrd="0" destOrd="0" presId="urn:microsoft.com/office/officeart/2005/8/layout/bProcess4"/>
    <dgm:cxn modelId="{F5D55063-8DEC-48A8-A4B4-7DD54689DC49}" type="presOf" srcId="{E22B8CCB-03C5-4593-8BCC-846DBB7EE6DC}" destId="{ADB1C438-8B2E-4CFF-B137-E453437C6A5F}" srcOrd="0" destOrd="0" presId="urn:microsoft.com/office/officeart/2005/8/layout/bProcess4"/>
    <dgm:cxn modelId="{7FF9D951-E87E-4B06-B34C-552B9D01852C}" type="presOf" srcId="{64CE428F-EC24-426E-AC66-484BA339F2F0}" destId="{BD6A3089-74B6-401D-A11D-F069E585EA8F}" srcOrd="0" destOrd="0" presId="urn:microsoft.com/office/officeart/2005/8/layout/bProcess4"/>
    <dgm:cxn modelId="{8A69EBD8-9899-4CC8-98C5-FBC84C1EAB03}" srcId="{47E2AB51-70BF-4A93-BB97-DCEBA03A67E2}" destId="{D422CAAD-B6B6-4C12-B8B5-68BE72B5D11D}" srcOrd="8" destOrd="0" parTransId="{E06B88E5-684F-4128-A6AB-5B9F5EE76223}" sibTransId="{8D9F5AA4-680E-48D5-99C6-D5B30BC906B7}"/>
    <dgm:cxn modelId="{33A39E12-7416-4C5B-A388-DC7819633717}" srcId="{47E2AB51-70BF-4A93-BB97-DCEBA03A67E2}" destId="{C2A85C2A-4B7F-45E5-BE8D-64996EC75580}" srcOrd="0" destOrd="0" parTransId="{D276501C-4188-44B7-A6B6-347778FE73A1}" sibTransId="{543D117A-EDAD-4ED4-8F42-70C506442BC0}"/>
    <dgm:cxn modelId="{9261915B-7171-4825-97D7-B239F908531B}" type="presOf" srcId="{01F4DB7B-F410-41E0-B455-23E2530CFAB2}" destId="{2DEC9DF0-85B6-4279-B9EA-4BBEB2AC091A}" srcOrd="0" destOrd="0" presId="urn:microsoft.com/office/officeart/2005/8/layout/bProcess4"/>
    <dgm:cxn modelId="{05688C4E-09A0-48D3-BE66-4FDCA58F60E4}" type="presOf" srcId="{A4FA889D-96CD-483A-AE63-6E84BCF54309}" destId="{84D237C6-BE97-4C74-B224-99A5626FCEF3}" srcOrd="0" destOrd="0" presId="urn:microsoft.com/office/officeart/2005/8/layout/bProcess4"/>
    <dgm:cxn modelId="{83D514E5-890A-4ACD-B435-13BB65BDED64}" type="presOf" srcId="{C1E70BDE-9708-425F-B4EF-0BF0A0843B92}" destId="{627AC213-B25B-47F0-A2FF-3DA160581A5E}" srcOrd="0" destOrd="0" presId="urn:microsoft.com/office/officeart/2005/8/layout/bProcess4"/>
    <dgm:cxn modelId="{5AAB1868-713A-48EE-BAB0-B4A3FB6E06DE}" srcId="{47E2AB51-70BF-4A93-BB97-DCEBA03A67E2}" destId="{B50578D5-0A00-4CEA-8408-B3C414526E00}" srcOrd="6" destOrd="0" parTransId="{53F70D87-D477-4378-BB20-A1BB29731A6E}" sibTransId="{64CE428F-EC24-426E-AC66-484BA339F2F0}"/>
    <dgm:cxn modelId="{FBC482AB-A82A-4311-BCF6-EC95B5A9055C}" type="presOf" srcId="{112D0382-9D90-4D61-A489-0852167DBFDD}" destId="{D3D34A80-FAA0-48F0-8360-105BF1815C09}" srcOrd="0" destOrd="0" presId="urn:microsoft.com/office/officeart/2005/8/layout/bProcess4"/>
    <dgm:cxn modelId="{A7673F29-E7FF-4EE4-8CDA-FC80EE1B6AE9}" srcId="{47E2AB51-70BF-4A93-BB97-DCEBA03A67E2}" destId="{64E8CA85-5DBA-4792-8A8E-7C11377F86AA}" srcOrd="12" destOrd="0" parTransId="{0807E5ED-6B49-4810-8AF4-A564199598E3}" sibTransId="{E9D7B6A4-8B26-47DC-BE08-3EB53287DDA7}"/>
    <dgm:cxn modelId="{47D6EBAC-0746-4BBA-B558-A736C56007E2}" type="presOf" srcId="{B6DC4D39-B86A-411F-BEE8-589696861CC8}" destId="{C4F63E82-1C99-4BBE-A23A-D5FD2DFF8B13}" srcOrd="0" destOrd="0" presId="urn:microsoft.com/office/officeart/2005/8/layout/bProcess4"/>
    <dgm:cxn modelId="{A18F592D-1495-4D66-B30E-99296BE2BE77}" type="presOf" srcId="{D422CAAD-B6B6-4C12-B8B5-68BE72B5D11D}" destId="{EABFEE8E-4F91-4BA6-8B00-274770F2C70F}" srcOrd="0" destOrd="0" presId="urn:microsoft.com/office/officeart/2005/8/layout/bProcess4"/>
    <dgm:cxn modelId="{32A068A2-B0F6-45B3-B5E1-E514A1CE3008}" type="presOf" srcId="{780A7DF5-A5DA-435C-A166-8E2E477431E4}" destId="{798AD7F7-5862-47C4-93AF-699523B603CB}" srcOrd="0" destOrd="0" presId="urn:microsoft.com/office/officeart/2005/8/layout/bProcess4"/>
    <dgm:cxn modelId="{D6AA40F4-86CF-413A-971F-171A078BFF7F}" type="presOf" srcId="{FD72E8C1-07C5-4546-992C-D40F52E07E9C}" destId="{87660736-AB24-44AD-BC19-C2797FCE8C02}" srcOrd="0" destOrd="0" presId="urn:microsoft.com/office/officeart/2005/8/layout/bProcess4"/>
    <dgm:cxn modelId="{AF833D19-F2BD-4F06-8E98-66D853AAFABC}" type="presOf" srcId="{7B5EB9AC-55B5-4893-9746-2718DE21A75C}" destId="{BC47E574-9F7B-4FAA-A25D-F926F550B125}" srcOrd="0" destOrd="0" presId="urn:microsoft.com/office/officeart/2005/8/layout/bProcess4"/>
    <dgm:cxn modelId="{17C13992-E844-4943-A825-4E289840C53C}" type="presOf" srcId="{DDBF6F35-0BD5-4F0F-918B-A1CC6D987645}" destId="{FCEADE64-49B4-44EB-9352-113E3267AC0E}" srcOrd="0" destOrd="0" presId="urn:microsoft.com/office/officeart/2005/8/layout/bProcess4"/>
    <dgm:cxn modelId="{9A6A38E3-A87B-4551-888D-1CDD06ED11B5}" type="presOf" srcId="{543D117A-EDAD-4ED4-8F42-70C506442BC0}" destId="{1E3E67D3-08B2-496C-8493-4F670228C7D0}" srcOrd="0" destOrd="0" presId="urn:microsoft.com/office/officeart/2005/8/layout/bProcess4"/>
    <dgm:cxn modelId="{2195033C-795F-494F-99D1-142B86AF9110}" srcId="{47E2AB51-70BF-4A93-BB97-DCEBA03A67E2}" destId="{3E9DF7E2-3E51-4038-AC57-CB6FCD53CAD7}" srcOrd="3" destOrd="0" parTransId="{6E36283A-3F7E-498C-AB6B-753DE6302A0E}" sibTransId="{E22B8CCB-03C5-4593-8BCC-846DBB7EE6DC}"/>
    <dgm:cxn modelId="{FC06B09C-2C66-4B5A-A1AE-846DFD2F9CB0}" srcId="{47E2AB51-70BF-4A93-BB97-DCEBA03A67E2}" destId="{DDBF6F35-0BD5-4F0F-918B-A1CC6D987645}" srcOrd="4" destOrd="0" parTransId="{CA7F497E-9D68-464D-8604-ADFE9484535D}" sibTransId="{E196A08A-CB1B-43CF-A463-D1273F46C4A6}"/>
    <dgm:cxn modelId="{40D26963-549B-4EF6-BA07-37D4F70B2531}" type="presOf" srcId="{4C262B88-C127-4214-9BB3-A29047210438}" destId="{00E5902C-79F7-4DC4-952E-55C7F20032E5}" srcOrd="0" destOrd="0" presId="urn:microsoft.com/office/officeart/2005/8/layout/bProcess4"/>
    <dgm:cxn modelId="{3D4EB735-ED7D-48E0-BF02-1C23FAC71D30}" srcId="{47E2AB51-70BF-4A93-BB97-DCEBA03A67E2}" destId="{B7A1464F-0F15-478D-81CF-86D1B82E3F75}" srcOrd="2" destOrd="0" parTransId="{9A96B19E-4876-40A6-97E7-E1CEDA64E94A}" sibTransId="{01F4DB7B-F410-41E0-B455-23E2530CFAB2}"/>
    <dgm:cxn modelId="{C1A15833-B4F7-46DF-98C9-6A4762C31DC0}" srcId="{47E2AB51-70BF-4A93-BB97-DCEBA03A67E2}" destId="{984B42F4-85FE-41EF-8FC2-6F2C7D08B362}" srcOrd="19" destOrd="0" parTransId="{0FB40E52-5BA9-402C-8A58-396714264B6F}" sibTransId="{EF086419-B237-4EE1-BC73-187B22B5C5F3}"/>
    <dgm:cxn modelId="{09ED51EE-4D17-445A-B7C2-96ED5D45CD69}" srcId="{47E2AB51-70BF-4A93-BB97-DCEBA03A67E2}" destId="{0B1A785D-B3FE-4ABB-BBEE-4190AEC55AD9}" srcOrd="9" destOrd="0" parTransId="{D4B1E571-FAF6-4A55-B1A9-C3E4F4D11ED2}" sibTransId="{C1E70BDE-9708-425F-B4EF-0BF0A0843B92}"/>
    <dgm:cxn modelId="{CEFE1BCB-F178-49C6-BC99-B11209FEF4B5}" type="presOf" srcId="{05FDBD66-EDFF-4362-B2AD-DD1B52A97D09}" destId="{8ABC6BC9-6ABF-49AD-BF8B-C1E028552EDE}" srcOrd="0" destOrd="0" presId="urn:microsoft.com/office/officeart/2005/8/layout/bProcess4"/>
    <dgm:cxn modelId="{FEB8D88A-3A9A-4949-A1BF-CFC43E036615}" type="presOf" srcId="{C2A85C2A-4B7F-45E5-BE8D-64996EC75580}" destId="{8AC5DA34-6A89-4D59-9044-030F2F2A1A79}" srcOrd="0" destOrd="0" presId="urn:microsoft.com/office/officeart/2005/8/layout/bProcess4"/>
    <dgm:cxn modelId="{F5A6A360-6F33-480D-BDDF-C5C8021CB44D}" type="presOf" srcId="{6B8446E7-0D68-4A3D-9B17-4C4F6C0FB8BF}" destId="{3CA8A4B0-D2F0-47AC-9982-2971374B08EF}" srcOrd="0" destOrd="0" presId="urn:microsoft.com/office/officeart/2005/8/layout/bProcess4"/>
    <dgm:cxn modelId="{9ACBA355-7EAD-43E0-B0C9-5030F4401A8D}" srcId="{47E2AB51-70BF-4A93-BB97-DCEBA03A67E2}" destId="{D073F007-3A89-416F-82FF-14288FA76581}" srcOrd="20" destOrd="0" parTransId="{85125A3A-3032-4F7A-ADA6-9635605B7D44}" sibTransId="{A0CDA7F5-A35E-4D1B-A392-FDC4748F0BC5}"/>
    <dgm:cxn modelId="{14B44F42-3406-4193-A636-60B7988389D4}" type="presOf" srcId="{984B42F4-85FE-41EF-8FC2-6F2C7D08B362}" destId="{4BFA6C77-400D-46C7-BF84-2073BC85FCE8}" srcOrd="0" destOrd="0" presId="urn:microsoft.com/office/officeart/2005/8/layout/bProcess4"/>
    <dgm:cxn modelId="{5A18A36D-4399-495F-B888-F5ED51444C76}" type="presOf" srcId="{C45BA787-7C14-4318-A6CB-3908CFBE3969}" destId="{5B0BAE48-DE99-4FDD-BC15-84D77A286260}" srcOrd="0" destOrd="0" presId="urn:microsoft.com/office/officeart/2005/8/layout/bProcess4"/>
    <dgm:cxn modelId="{71447503-B957-4FAF-AB00-C72902834D45}" srcId="{47E2AB51-70BF-4A93-BB97-DCEBA03A67E2}" destId="{32EF603C-42BC-4E4A-9FD0-F9641402431F}" srcOrd="10" destOrd="0" parTransId="{8A0A79DD-9485-412F-97B5-0690535B04BF}" sibTransId="{6B8446E7-0D68-4A3D-9B17-4C4F6C0FB8BF}"/>
    <dgm:cxn modelId="{59A207A0-B197-4713-B12D-D603824C3B25}" type="presOf" srcId="{5376144A-A5EA-4CE4-9B8D-22317BDDD65F}" destId="{D67627E7-DF8E-4EE1-9C0C-FD4FF7CCD199}" srcOrd="0" destOrd="0" presId="urn:microsoft.com/office/officeart/2005/8/layout/bProcess4"/>
    <dgm:cxn modelId="{1646572C-9F86-450D-ACAB-8FE7DB6C1BAA}" srcId="{47E2AB51-70BF-4A93-BB97-DCEBA03A67E2}" destId="{5376144A-A5EA-4CE4-9B8D-22317BDDD65F}" srcOrd="18" destOrd="0" parTransId="{3944A157-E128-4DF0-9A68-AD2BC8AEF787}" sibTransId="{7B5EB9AC-55B5-4893-9746-2718DE21A75C}"/>
    <dgm:cxn modelId="{6FE7B6E5-6E93-4D9F-B92D-3A6366CB70BF}" type="presOf" srcId="{64E8CA85-5DBA-4792-8A8E-7C11377F86AA}" destId="{8517B90D-6250-4F7B-9F1B-6548AE16CAA6}" srcOrd="0" destOrd="0" presId="urn:microsoft.com/office/officeart/2005/8/layout/bProcess4"/>
    <dgm:cxn modelId="{4BD42B32-7133-4322-B3F8-1082791A7C49}" type="presOf" srcId="{4CD2CC00-B3F7-481A-B788-9FF9F82FCEA6}" destId="{79BAFCCD-040E-4E47-BA01-DE0FA103EC73}" srcOrd="0" destOrd="0" presId="urn:microsoft.com/office/officeart/2005/8/layout/bProcess4"/>
    <dgm:cxn modelId="{69951603-DDD2-45B3-A13F-3FCE6B3A1430}" type="presOf" srcId="{FAD7C0DC-D3C4-414B-82BF-C77EF3F97C6E}" destId="{BC86AA67-5A8C-4EB5-89D8-86BA8F19B0C4}" srcOrd="0" destOrd="0" presId="urn:microsoft.com/office/officeart/2005/8/layout/bProcess4"/>
    <dgm:cxn modelId="{41C08719-46D2-42C2-90D5-559303088037}" type="presOf" srcId="{3E9DF7E2-3E51-4038-AC57-CB6FCD53CAD7}" destId="{92256424-D9CB-4162-BF67-696D56A6B8D7}" srcOrd="0" destOrd="0" presId="urn:microsoft.com/office/officeart/2005/8/layout/bProcess4"/>
    <dgm:cxn modelId="{BAD90176-09E3-41F3-851C-E6483CCA5AF1}" type="presOf" srcId="{0B1A785D-B3FE-4ABB-BBEE-4190AEC55AD9}" destId="{F13DD6B9-6873-4170-877D-601E8F529984}" srcOrd="0" destOrd="0" presId="urn:microsoft.com/office/officeart/2005/8/layout/bProcess4"/>
    <dgm:cxn modelId="{0AA99C43-7CC4-441F-9A63-EAC021F81993}" type="presOf" srcId="{E9D7B6A4-8B26-47DC-BE08-3EB53287DDA7}" destId="{2AAAA2B1-435C-4550-AF3B-4538B440E1A8}" srcOrd="0" destOrd="0" presId="urn:microsoft.com/office/officeart/2005/8/layout/bProcess4"/>
    <dgm:cxn modelId="{A4100AF0-B05A-49D9-94CA-FB24BE40F43A}" type="presOf" srcId="{72B31610-5001-400D-923F-D1C90F0FDB9B}" destId="{1138DB98-071F-4F18-ACD3-1DB3CA3D1B8B}" srcOrd="0" destOrd="0" presId="urn:microsoft.com/office/officeart/2005/8/layout/bProcess4"/>
    <dgm:cxn modelId="{394F534B-654E-4951-BF16-E55A9038247C}" srcId="{47E2AB51-70BF-4A93-BB97-DCEBA03A67E2}" destId="{85DE752B-6FD7-4B0E-B411-25400BDB31C6}" srcOrd="11" destOrd="0" parTransId="{98591C68-9F01-457A-85AF-D1C98005EE82}" sibTransId="{BBD88610-C022-4E9B-9AE0-25C7C864F2C5}"/>
    <dgm:cxn modelId="{C3FC30F0-40FF-48FB-B150-150A6C4C0B41}" type="presOf" srcId="{EF086419-B237-4EE1-BC73-187B22B5C5F3}" destId="{4B4DFFD2-FCD8-45E2-ADE6-F3B3C3470552}" srcOrd="0" destOrd="0" presId="urn:microsoft.com/office/officeart/2005/8/layout/bProcess4"/>
    <dgm:cxn modelId="{025F0E6E-EC55-4690-804F-F4CE39267066}" type="presOf" srcId="{8D9F5AA4-680E-48D5-99C6-D5B30BC906B7}" destId="{71ADCB5F-B420-413F-B839-C192934186CC}" srcOrd="0" destOrd="0" presId="urn:microsoft.com/office/officeart/2005/8/layout/bProcess4"/>
    <dgm:cxn modelId="{14BF4945-4FD3-4033-972F-E795F733FC5E}" type="presOf" srcId="{B7A1464F-0F15-478D-81CF-86D1B82E3F75}" destId="{32EA18C3-898F-4EEA-A647-4218AEAF34D0}" srcOrd="0" destOrd="0" presId="urn:microsoft.com/office/officeart/2005/8/layout/bProcess4"/>
    <dgm:cxn modelId="{A8F57932-2DC7-46D7-9392-21055CBC779D}" type="presOf" srcId="{3880A630-8A0E-4659-BCFA-6325CC09AB05}" destId="{BB2267B5-6589-425F-BBC6-D72F0EC3E33B}" srcOrd="0" destOrd="0" presId="urn:microsoft.com/office/officeart/2005/8/layout/bProcess4"/>
    <dgm:cxn modelId="{43385801-EA75-4926-80B0-B4282BCC5A4C}" srcId="{47E2AB51-70BF-4A93-BB97-DCEBA03A67E2}" destId="{A4FA889D-96CD-483A-AE63-6E84BCF54309}" srcOrd="17" destOrd="0" parTransId="{3BEFCF9E-A7F4-4009-9AE1-628EFEA39566}" sibTransId="{FAD7C0DC-D3C4-414B-82BF-C77EF3F97C6E}"/>
    <dgm:cxn modelId="{E0CF1850-EF21-40B2-8752-2BDCE34E723B}" type="presOf" srcId="{E196A08A-CB1B-43CF-A463-D1273F46C4A6}" destId="{EA19072F-09B0-4AC6-8BBA-2343CA01AF67}" srcOrd="0" destOrd="0" presId="urn:microsoft.com/office/officeart/2005/8/layout/bProcess4"/>
    <dgm:cxn modelId="{77A1FCD5-21D3-4A16-833F-C192C35F3160}" srcId="{47E2AB51-70BF-4A93-BB97-DCEBA03A67E2}" destId="{3880A630-8A0E-4659-BCFA-6325CC09AB05}" srcOrd="7" destOrd="0" parTransId="{C3691608-76CD-4319-BA0C-8341A37F5ACA}" sibTransId="{4C262B88-C127-4214-9BB3-A29047210438}"/>
    <dgm:cxn modelId="{515568C9-E8F5-49BA-9AE1-29587B12E22B}" type="presOf" srcId="{32EF603C-42BC-4E4A-9FD0-F9641402431F}" destId="{8F38C521-C3E0-4402-92EC-947388DE926C}" srcOrd="0" destOrd="0" presId="urn:microsoft.com/office/officeart/2005/8/layout/bProcess4"/>
    <dgm:cxn modelId="{ABE1B998-B868-402F-A685-05D3325EFF34}" type="presOf" srcId="{9C1681C0-231B-4B3C-A34E-4617F4C780D2}" destId="{9315CBB0-3B53-4123-897E-4922B98FC0A5}" srcOrd="0" destOrd="0" presId="urn:microsoft.com/office/officeart/2005/8/layout/bProcess4"/>
    <dgm:cxn modelId="{1FD2EEE5-1D03-472D-9014-CA6331BA8FB0}" type="presOf" srcId="{85DE752B-6FD7-4B0E-B411-25400BDB31C6}" destId="{F00CFD69-C686-460B-A20F-63DE693A230D}" srcOrd="0" destOrd="0" presId="urn:microsoft.com/office/officeart/2005/8/layout/bProcess4"/>
    <dgm:cxn modelId="{FB86B20F-AA8C-4A1A-8555-865C123EC4AC}" srcId="{47E2AB51-70BF-4A93-BB97-DCEBA03A67E2}" destId="{9FF7D5CB-8742-4B2F-9A11-44EE0406140B}" srcOrd="5" destOrd="0" parTransId="{03491707-D52B-48D4-8E75-C7C99701E481}" sibTransId="{05FDBD66-EDFF-4362-B2AD-DD1B52A97D09}"/>
    <dgm:cxn modelId="{7EA3F718-5E06-465F-89D8-24A1035561D0}" srcId="{47E2AB51-70BF-4A93-BB97-DCEBA03A67E2}" destId="{B6DC4D39-B86A-411F-BEE8-589696861CC8}" srcOrd="13" destOrd="0" parTransId="{4A9A2EA9-5F5C-4280-973E-5DB63CDE0991}" sibTransId="{9C1681C0-231B-4B3C-A34E-4617F4C780D2}"/>
    <dgm:cxn modelId="{C91A739B-0530-4EB5-BF37-06CE2448EF8F}" srcId="{47E2AB51-70BF-4A93-BB97-DCEBA03A67E2}" destId="{112D0382-9D90-4D61-A489-0852167DBFDD}" srcOrd="1" destOrd="0" parTransId="{16D26DBE-817B-40C7-A299-86F17B05CEA3}" sibTransId="{C45BA787-7C14-4318-A6CB-3908CFBE3969}"/>
    <dgm:cxn modelId="{9942A6CF-1E75-4D5A-90AE-9880DF687467}" type="presOf" srcId="{9FF7D5CB-8742-4B2F-9A11-44EE0406140B}" destId="{D3F5C9F0-A452-441D-9029-81B8E85A42BD}" srcOrd="0" destOrd="0" presId="urn:microsoft.com/office/officeart/2005/8/layout/bProcess4"/>
    <dgm:cxn modelId="{241DD9A2-AFF8-4CB2-BA16-8F3CF60B21CD}" type="presOf" srcId="{BBD88610-C022-4E9B-9AE0-25C7C864F2C5}" destId="{21727725-8124-4711-AEED-336C3F1847E0}" srcOrd="0" destOrd="0" presId="urn:microsoft.com/office/officeart/2005/8/layout/bProcess4"/>
    <dgm:cxn modelId="{59B18ED8-F8B5-46FE-8B7F-9D198CD4D0F4}" type="presOf" srcId="{47E2AB51-70BF-4A93-BB97-DCEBA03A67E2}" destId="{021347B6-5195-45C2-89C1-6A51D1076C9B}" srcOrd="0" destOrd="0" presId="urn:microsoft.com/office/officeart/2005/8/layout/bProcess4"/>
    <dgm:cxn modelId="{73AF48D8-8DC9-4B1B-99BA-AE0839DA1EDE}" type="presParOf" srcId="{021347B6-5195-45C2-89C1-6A51D1076C9B}" destId="{1B3EBF03-EA8F-4694-A162-39C73A5E1985}" srcOrd="0" destOrd="0" presId="urn:microsoft.com/office/officeart/2005/8/layout/bProcess4"/>
    <dgm:cxn modelId="{A3188330-AA6B-4101-8210-ACE9F218ACAD}" type="presParOf" srcId="{1B3EBF03-EA8F-4694-A162-39C73A5E1985}" destId="{F6852F8A-7AF0-4712-AACC-13BA218E02E0}" srcOrd="0" destOrd="0" presId="urn:microsoft.com/office/officeart/2005/8/layout/bProcess4"/>
    <dgm:cxn modelId="{D5EE6F62-8561-4A0A-975E-1BB0839E21FC}" type="presParOf" srcId="{1B3EBF03-EA8F-4694-A162-39C73A5E1985}" destId="{8AC5DA34-6A89-4D59-9044-030F2F2A1A79}" srcOrd="1" destOrd="0" presId="urn:microsoft.com/office/officeart/2005/8/layout/bProcess4"/>
    <dgm:cxn modelId="{37F430E5-960E-4F4B-B2F6-DB7DBA01DDD6}" type="presParOf" srcId="{021347B6-5195-45C2-89C1-6A51D1076C9B}" destId="{1E3E67D3-08B2-496C-8493-4F670228C7D0}" srcOrd="1" destOrd="0" presId="urn:microsoft.com/office/officeart/2005/8/layout/bProcess4"/>
    <dgm:cxn modelId="{1C60ECA8-3F23-4B16-9D71-137441B3642A}" type="presParOf" srcId="{021347B6-5195-45C2-89C1-6A51D1076C9B}" destId="{A6D78746-4F3C-4E16-8259-574DDC135B51}" srcOrd="2" destOrd="0" presId="urn:microsoft.com/office/officeart/2005/8/layout/bProcess4"/>
    <dgm:cxn modelId="{2206F666-FE98-4C1F-8FBE-9EE361E11F2A}" type="presParOf" srcId="{A6D78746-4F3C-4E16-8259-574DDC135B51}" destId="{9BA15580-A7C8-4C12-9BA7-6DA2EEC9AE4A}" srcOrd="0" destOrd="0" presId="urn:microsoft.com/office/officeart/2005/8/layout/bProcess4"/>
    <dgm:cxn modelId="{B5FD04C1-5371-41D7-9F32-F78F6174FD5A}" type="presParOf" srcId="{A6D78746-4F3C-4E16-8259-574DDC135B51}" destId="{D3D34A80-FAA0-48F0-8360-105BF1815C09}" srcOrd="1" destOrd="0" presId="urn:microsoft.com/office/officeart/2005/8/layout/bProcess4"/>
    <dgm:cxn modelId="{FECCD2DB-13B9-4535-857C-A5AFCF022BC2}" type="presParOf" srcId="{021347B6-5195-45C2-89C1-6A51D1076C9B}" destId="{5B0BAE48-DE99-4FDD-BC15-84D77A286260}" srcOrd="3" destOrd="0" presId="urn:microsoft.com/office/officeart/2005/8/layout/bProcess4"/>
    <dgm:cxn modelId="{BDBF5E8F-9305-4137-9C58-B300D0576AB6}" type="presParOf" srcId="{021347B6-5195-45C2-89C1-6A51D1076C9B}" destId="{945C91E6-EFCF-44C1-B3A0-24F06FF3A6D4}" srcOrd="4" destOrd="0" presId="urn:microsoft.com/office/officeart/2005/8/layout/bProcess4"/>
    <dgm:cxn modelId="{F999721C-C58B-4D9B-938B-9692C8317D5F}" type="presParOf" srcId="{945C91E6-EFCF-44C1-B3A0-24F06FF3A6D4}" destId="{61B248CE-C7E9-49AF-B25F-78D25C4D57B2}" srcOrd="0" destOrd="0" presId="urn:microsoft.com/office/officeart/2005/8/layout/bProcess4"/>
    <dgm:cxn modelId="{B1DC73D2-3425-4F03-9FA4-B0C25D213C13}" type="presParOf" srcId="{945C91E6-EFCF-44C1-B3A0-24F06FF3A6D4}" destId="{32EA18C3-898F-4EEA-A647-4218AEAF34D0}" srcOrd="1" destOrd="0" presId="urn:microsoft.com/office/officeart/2005/8/layout/bProcess4"/>
    <dgm:cxn modelId="{2D774362-EE88-4B7D-B9C8-E600B933393C}" type="presParOf" srcId="{021347B6-5195-45C2-89C1-6A51D1076C9B}" destId="{2DEC9DF0-85B6-4279-B9EA-4BBEB2AC091A}" srcOrd="5" destOrd="0" presId="urn:microsoft.com/office/officeart/2005/8/layout/bProcess4"/>
    <dgm:cxn modelId="{E3D7B745-5529-4C2B-A93B-8B7BDA5628BB}" type="presParOf" srcId="{021347B6-5195-45C2-89C1-6A51D1076C9B}" destId="{549E3B6C-3B84-4A6B-964C-76D9ECA97681}" srcOrd="6" destOrd="0" presId="urn:microsoft.com/office/officeart/2005/8/layout/bProcess4"/>
    <dgm:cxn modelId="{9CF9494F-4B2E-494F-BB8A-8B518C37191A}" type="presParOf" srcId="{549E3B6C-3B84-4A6B-964C-76D9ECA97681}" destId="{3CB383D5-830A-43B1-A2B3-8226AFBE6B5F}" srcOrd="0" destOrd="0" presId="urn:microsoft.com/office/officeart/2005/8/layout/bProcess4"/>
    <dgm:cxn modelId="{510741FF-A4C5-448C-8B0D-48500E336CCA}" type="presParOf" srcId="{549E3B6C-3B84-4A6B-964C-76D9ECA97681}" destId="{92256424-D9CB-4162-BF67-696D56A6B8D7}" srcOrd="1" destOrd="0" presId="urn:microsoft.com/office/officeart/2005/8/layout/bProcess4"/>
    <dgm:cxn modelId="{486D1982-3F28-4F60-8816-A7F149663DE8}" type="presParOf" srcId="{021347B6-5195-45C2-89C1-6A51D1076C9B}" destId="{ADB1C438-8B2E-4CFF-B137-E453437C6A5F}" srcOrd="7" destOrd="0" presId="urn:microsoft.com/office/officeart/2005/8/layout/bProcess4"/>
    <dgm:cxn modelId="{6ACB0EC2-A9CF-4563-BC19-9802CFB50126}" type="presParOf" srcId="{021347B6-5195-45C2-89C1-6A51D1076C9B}" destId="{5C1EC9EE-31BE-4C7D-91A6-C25420A4043A}" srcOrd="8" destOrd="0" presId="urn:microsoft.com/office/officeart/2005/8/layout/bProcess4"/>
    <dgm:cxn modelId="{57132266-2FD3-4539-9173-445FBE93827F}" type="presParOf" srcId="{5C1EC9EE-31BE-4C7D-91A6-C25420A4043A}" destId="{08CBD2FC-606B-4253-B514-DFB5AD527FE3}" srcOrd="0" destOrd="0" presId="urn:microsoft.com/office/officeart/2005/8/layout/bProcess4"/>
    <dgm:cxn modelId="{B0917E92-61FD-46E2-810B-1873D3F1947F}" type="presParOf" srcId="{5C1EC9EE-31BE-4C7D-91A6-C25420A4043A}" destId="{FCEADE64-49B4-44EB-9352-113E3267AC0E}" srcOrd="1" destOrd="0" presId="urn:microsoft.com/office/officeart/2005/8/layout/bProcess4"/>
    <dgm:cxn modelId="{1543E26C-FBC2-47DF-9A51-D0509521189C}" type="presParOf" srcId="{021347B6-5195-45C2-89C1-6A51D1076C9B}" destId="{EA19072F-09B0-4AC6-8BBA-2343CA01AF67}" srcOrd="9" destOrd="0" presId="urn:microsoft.com/office/officeart/2005/8/layout/bProcess4"/>
    <dgm:cxn modelId="{4790F9EF-873A-4643-83A0-77FC0ECB6D74}" type="presParOf" srcId="{021347B6-5195-45C2-89C1-6A51D1076C9B}" destId="{30AB3026-3DB4-404C-A78D-79A3FE9F3E56}" srcOrd="10" destOrd="0" presId="urn:microsoft.com/office/officeart/2005/8/layout/bProcess4"/>
    <dgm:cxn modelId="{8B27FF4E-7578-4C93-A746-35D4E982FC16}" type="presParOf" srcId="{30AB3026-3DB4-404C-A78D-79A3FE9F3E56}" destId="{D55E3370-1D4C-40C4-B01F-D01DB0DBC449}" srcOrd="0" destOrd="0" presId="urn:microsoft.com/office/officeart/2005/8/layout/bProcess4"/>
    <dgm:cxn modelId="{AE4FB04D-D942-4D39-AED9-368E29B68C1E}" type="presParOf" srcId="{30AB3026-3DB4-404C-A78D-79A3FE9F3E56}" destId="{D3F5C9F0-A452-441D-9029-81B8E85A42BD}" srcOrd="1" destOrd="0" presId="urn:microsoft.com/office/officeart/2005/8/layout/bProcess4"/>
    <dgm:cxn modelId="{4D1DF891-600D-4E2B-97C5-3D225AFD5BCE}" type="presParOf" srcId="{021347B6-5195-45C2-89C1-6A51D1076C9B}" destId="{8ABC6BC9-6ABF-49AD-BF8B-C1E028552EDE}" srcOrd="11" destOrd="0" presId="urn:microsoft.com/office/officeart/2005/8/layout/bProcess4"/>
    <dgm:cxn modelId="{B9508984-921D-4890-ABC8-A050D30C4A19}" type="presParOf" srcId="{021347B6-5195-45C2-89C1-6A51D1076C9B}" destId="{EFEFBBDD-886A-47F5-B403-3E1373AD5F35}" srcOrd="12" destOrd="0" presId="urn:microsoft.com/office/officeart/2005/8/layout/bProcess4"/>
    <dgm:cxn modelId="{7DA352EB-B328-493B-9EC3-71AE18E0B586}" type="presParOf" srcId="{EFEFBBDD-886A-47F5-B403-3E1373AD5F35}" destId="{0A369894-E3D7-494D-89EE-BFBE6E3F35DF}" srcOrd="0" destOrd="0" presId="urn:microsoft.com/office/officeart/2005/8/layout/bProcess4"/>
    <dgm:cxn modelId="{5B3802F8-AB4A-4587-894A-37FDB1595067}" type="presParOf" srcId="{EFEFBBDD-886A-47F5-B403-3E1373AD5F35}" destId="{CF1CAE7A-11EB-48C1-B4E1-56338A2BE94C}" srcOrd="1" destOrd="0" presId="urn:microsoft.com/office/officeart/2005/8/layout/bProcess4"/>
    <dgm:cxn modelId="{2EDAE338-1024-4461-A027-97544F10BA91}" type="presParOf" srcId="{021347B6-5195-45C2-89C1-6A51D1076C9B}" destId="{BD6A3089-74B6-401D-A11D-F069E585EA8F}" srcOrd="13" destOrd="0" presId="urn:microsoft.com/office/officeart/2005/8/layout/bProcess4"/>
    <dgm:cxn modelId="{132ABC94-7836-4FE7-B9F8-EABFDAA11D30}" type="presParOf" srcId="{021347B6-5195-45C2-89C1-6A51D1076C9B}" destId="{7FE9C951-A501-46C1-98BD-176D9199D6DF}" srcOrd="14" destOrd="0" presId="urn:microsoft.com/office/officeart/2005/8/layout/bProcess4"/>
    <dgm:cxn modelId="{3C9A50D3-1FB9-4D02-B6E7-4BAE9465CA27}" type="presParOf" srcId="{7FE9C951-A501-46C1-98BD-176D9199D6DF}" destId="{84C325B0-4F51-46E8-B318-59F505169448}" srcOrd="0" destOrd="0" presId="urn:microsoft.com/office/officeart/2005/8/layout/bProcess4"/>
    <dgm:cxn modelId="{5A5553B9-D4E3-46AE-A2C8-89E5E9EE7456}" type="presParOf" srcId="{7FE9C951-A501-46C1-98BD-176D9199D6DF}" destId="{BB2267B5-6589-425F-BBC6-D72F0EC3E33B}" srcOrd="1" destOrd="0" presId="urn:microsoft.com/office/officeart/2005/8/layout/bProcess4"/>
    <dgm:cxn modelId="{2B7F837C-45FF-44AC-B383-22C97C0DC74C}" type="presParOf" srcId="{021347B6-5195-45C2-89C1-6A51D1076C9B}" destId="{00E5902C-79F7-4DC4-952E-55C7F20032E5}" srcOrd="15" destOrd="0" presId="urn:microsoft.com/office/officeart/2005/8/layout/bProcess4"/>
    <dgm:cxn modelId="{02ED914F-A182-4F43-BF65-E14D930AA8DB}" type="presParOf" srcId="{021347B6-5195-45C2-89C1-6A51D1076C9B}" destId="{C2B01B44-4827-49B1-8CAF-6579B8687BFC}" srcOrd="16" destOrd="0" presId="urn:microsoft.com/office/officeart/2005/8/layout/bProcess4"/>
    <dgm:cxn modelId="{67D7D0BF-4492-4152-8E9A-C52126F58ED9}" type="presParOf" srcId="{C2B01B44-4827-49B1-8CAF-6579B8687BFC}" destId="{70B3891D-C971-48F3-A004-F87CA97A10F9}" srcOrd="0" destOrd="0" presId="urn:microsoft.com/office/officeart/2005/8/layout/bProcess4"/>
    <dgm:cxn modelId="{77F3D324-6BAD-4DAC-B342-A0DEDD93A89F}" type="presParOf" srcId="{C2B01B44-4827-49B1-8CAF-6579B8687BFC}" destId="{EABFEE8E-4F91-4BA6-8B00-274770F2C70F}" srcOrd="1" destOrd="0" presId="urn:microsoft.com/office/officeart/2005/8/layout/bProcess4"/>
    <dgm:cxn modelId="{8F0B35BB-EC39-468F-B817-2FD2188A169A}" type="presParOf" srcId="{021347B6-5195-45C2-89C1-6A51D1076C9B}" destId="{71ADCB5F-B420-413F-B839-C192934186CC}" srcOrd="17" destOrd="0" presId="urn:microsoft.com/office/officeart/2005/8/layout/bProcess4"/>
    <dgm:cxn modelId="{AF2556C2-B8E3-4E8C-AF97-FB2DEDE8D108}" type="presParOf" srcId="{021347B6-5195-45C2-89C1-6A51D1076C9B}" destId="{BACC9C8D-849A-475D-B844-81E1FF3E5AA7}" srcOrd="18" destOrd="0" presId="urn:microsoft.com/office/officeart/2005/8/layout/bProcess4"/>
    <dgm:cxn modelId="{E074DDCA-F508-4713-B263-BFB7CCD802B5}" type="presParOf" srcId="{BACC9C8D-849A-475D-B844-81E1FF3E5AA7}" destId="{526AF0D7-EE93-43B5-83EC-CAC99C9F100D}" srcOrd="0" destOrd="0" presId="urn:microsoft.com/office/officeart/2005/8/layout/bProcess4"/>
    <dgm:cxn modelId="{C9BED0AE-3FCF-43F0-B612-779525DBFB75}" type="presParOf" srcId="{BACC9C8D-849A-475D-B844-81E1FF3E5AA7}" destId="{F13DD6B9-6873-4170-877D-601E8F529984}" srcOrd="1" destOrd="0" presId="urn:microsoft.com/office/officeart/2005/8/layout/bProcess4"/>
    <dgm:cxn modelId="{B2649262-51EF-4EF3-A508-996182C80D95}" type="presParOf" srcId="{021347B6-5195-45C2-89C1-6A51D1076C9B}" destId="{627AC213-B25B-47F0-A2FF-3DA160581A5E}" srcOrd="19" destOrd="0" presId="urn:microsoft.com/office/officeart/2005/8/layout/bProcess4"/>
    <dgm:cxn modelId="{7D7629E4-8DDE-45A4-8198-FA3B0009BA92}" type="presParOf" srcId="{021347B6-5195-45C2-89C1-6A51D1076C9B}" destId="{F6855570-6309-4E26-9BAD-A9E6C37C386B}" srcOrd="20" destOrd="0" presId="urn:microsoft.com/office/officeart/2005/8/layout/bProcess4"/>
    <dgm:cxn modelId="{67D5C923-F023-40D5-9345-E4AB2E3B6E15}" type="presParOf" srcId="{F6855570-6309-4E26-9BAD-A9E6C37C386B}" destId="{B8AC9BFD-872A-4702-8E52-5A0A43BDD8D3}" srcOrd="0" destOrd="0" presId="urn:microsoft.com/office/officeart/2005/8/layout/bProcess4"/>
    <dgm:cxn modelId="{53FF4071-3122-4383-9D9A-AD412AA453A9}" type="presParOf" srcId="{F6855570-6309-4E26-9BAD-A9E6C37C386B}" destId="{8F38C521-C3E0-4402-92EC-947388DE926C}" srcOrd="1" destOrd="0" presId="urn:microsoft.com/office/officeart/2005/8/layout/bProcess4"/>
    <dgm:cxn modelId="{DD9C74A3-1F71-4035-92B6-42389D1BE95C}" type="presParOf" srcId="{021347B6-5195-45C2-89C1-6A51D1076C9B}" destId="{3CA8A4B0-D2F0-47AC-9982-2971374B08EF}" srcOrd="21" destOrd="0" presId="urn:microsoft.com/office/officeart/2005/8/layout/bProcess4"/>
    <dgm:cxn modelId="{72967226-F2E5-4794-962A-BEBD9F02BB8A}" type="presParOf" srcId="{021347B6-5195-45C2-89C1-6A51D1076C9B}" destId="{E385CD58-578C-4FB0-AA0C-A969358142D1}" srcOrd="22" destOrd="0" presId="urn:microsoft.com/office/officeart/2005/8/layout/bProcess4"/>
    <dgm:cxn modelId="{31BB2B5B-B869-4F4D-ACA3-A166721EF528}" type="presParOf" srcId="{E385CD58-578C-4FB0-AA0C-A969358142D1}" destId="{9105C0E7-CA89-494B-A814-605EB90AE717}" srcOrd="0" destOrd="0" presId="urn:microsoft.com/office/officeart/2005/8/layout/bProcess4"/>
    <dgm:cxn modelId="{E5897599-74A4-478E-8B01-AE590F44DD2F}" type="presParOf" srcId="{E385CD58-578C-4FB0-AA0C-A969358142D1}" destId="{F00CFD69-C686-460B-A20F-63DE693A230D}" srcOrd="1" destOrd="0" presId="urn:microsoft.com/office/officeart/2005/8/layout/bProcess4"/>
    <dgm:cxn modelId="{8745118F-AB4D-40EE-AA7D-FD8BA6C64504}" type="presParOf" srcId="{021347B6-5195-45C2-89C1-6A51D1076C9B}" destId="{21727725-8124-4711-AEED-336C3F1847E0}" srcOrd="23" destOrd="0" presId="urn:microsoft.com/office/officeart/2005/8/layout/bProcess4"/>
    <dgm:cxn modelId="{4C58119D-92DB-4746-95CE-D77601D72D78}" type="presParOf" srcId="{021347B6-5195-45C2-89C1-6A51D1076C9B}" destId="{0249C81A-1A47-43DE-A487-1AEE3CC23D90}" srcOrd="24" destOrd="0" presId="urn:microsoft.com/office/officeart/2005/8/layout/bProcess4"/>
    <dgm:cxn modelId="{C3818B03-28D7-4D74-BC1D-8034695123AA}" type="presParOf" srcId="{0249C81A-1A47-43DE-A487-1AEE3CC23D90}" destId="{484B765F-AAB0-4CAD-87BC-D8D361DC664A}" srcOrd="0" destOrd="0" presId="urn:microsoft.com/office/officeart/2005/8/layout/bProcess4"/>
    <dgm:cxn modelId="{6267C4C4-B354-4AAC-AF98-B29A5E247ACB}" type="presParOf" srcId="{0249C81A-1A47-43DE-A487-1AEE3CC23D90}" destId="{8517B90D-6250-4F7B-9F1B-6548AE16CAA6}" srcOrd="1" destOrd="0" presId="urn:microsoft.com/office/officeart/2005/8/layout/bProcess4"/>
    <dgm:cxn modelId="{C82E3405-5E15-4933-8064-C2315121ED48}" type="presParOf" srcId="{021347B6-5195-45C2-89C1-6A51D1076C9B}" destId="{2AAAA2B1-435C-4550-AF3B-4538B440E1A8}" srcOrd="25" destOrd="0" presId="urn:microsoft.com/office/officeart/2005/8/layout/bProcess4"/>
    <dgm:cxn modelId="{3AC1AD78-8D9C-4038-AB9C-E5B793739603}" type="presParOf" srcId="{021347B6-5195-45C2-89C1-6A51D1076C9B}" destId="{9A7869E9-271F-4822-A32B-2CA6FC8CA159}" srcOrd="26" destOrd="0" presId="urn:microsoft.com/office/officeart/2005/8/layout/bProcess4"/>
    <dgm:cxn modelId="{BE1B6371-2D50-4081-9C03-8578540B873C}" type="presParOf" srcId="{9A7869E9-271F-4822-A32B-2CA6FC8CA159}" destId="{4CBD6DF4-2312-42F6-8ADF-035BF09C5A28}" srcOrd="0" destOrd="0" presId="urn:microsoft.com/office/officeart/2005/8/layout/bProcess4"/>
    <dgm:cxn modelId="{0A1E1C17-D42C-43FE-83D8-9CF7D60801AB}" type="presParOf" srcId="{9A7869E9-271F-4822-A32B-2CA6FC8CA159}" destId="{C4F63E82-1C99-4BBE-A23A-D5FD2DFF8B13}" srcOrd="1" destOrd="0" presId="urn:microsoft.com/office/officeart/2005/8/layout/bProcess4"/>
    <dgm:cxn modelId="{3D8EA6E8-4DE5-4FD2-86B1-A0A9854804CE}" type="presParOf" srcId="{021347B6-5195-45C2-89C1-6A51D1076C9B}" destId="{9315CBB0-3B53-4123-897E-4922B98FC0A5}" srcOrd="27" destOrd="0" presId="urn:microsoft.com/office/officeart/2005/8/layout/bProcess4"/>
    <dgm:cxn modelId="{2147F63C-3A17-4E95-9CE9-3627313B7E8A}" type="presParOf" srcId="{021347B6-5195-45C2-89C1-6A51D1076C9B}" destId="{BE1D6EE8-AC0C-452C-AF3C-3901C55B19E0}" srcOrd="28" destOrd="0" presId="urn:microsoft.com/office/officeart/2005/8/layout/bProcess4"/>
    <dgm:cxn modelId="{685156B4-CAEB-435C-B152-DC518022264B}" type="presParOf" srcId="{BE1D6EE8-AC0C-452C-AF3C-3901C55B19E0}" destId="{C2C88EA4-3563-4BF0-A2BB-F379715F9D80}" srcOrd="0" destOrd="0" presId="urn:microsoft.com/office/officeart/2005/8/layout/bProcess4"/>
    <dgm:cxn modelId="{DB63CD85-8AF5-4FB2-96AA-BFF80BE05748}" type="presParOf" srcId="{BE1D6EE8-AC0C-452C-AF3C-3901C55B19E0}" destId="{034CC236-528E-4DCA-82A3-F961EF426B47}" srcOrd="1" destOrd="0" presId="urn:microsoft.com/office/officeart/2005/8/layout/bProcess4"/>
    <dgm:cxn modelId="{4C562A18-2284-4162-ABFA-E4194FB2DA94}" type="presParOf" srcId="{021347B6-5195-45C2-89C1-6A51D1076C9B}" destId="{E6E58DC5-E2B5-4255-8879-B837F9891769}" srcOrd="29" destOrd="0" presId="urn:microsoft.com/office/officeart/2005/8/layout/bProcess4"/>
    <dgm:cxn modelId="{C348029B-A301-4339-8ECD-A6F02F66D364}" type="presParOf" srcId="{021347B6-5195-45C2-89C1-6A51D1076C9B}" destId="{F2B1FD2B-0334-488B-AD68-D2F19622C712}" srcOrd="30" destOrd="0" presId="urn:microsoft.com/office/officeart/2005/8/layout/bProcess4"/>
    <dgm:cxn modelId="{0B5F686F-3FB9-403C-9324-9893F1C69832}" type="presParOf" srcId="{F2B1FD2B-0334-488B-AD68-D2F19622C712}" destId="{B7DF8160-E13D-4E80-99DC-74F3D29A42C4}" srcOrd="0" destOrd="0" presId="urn:microsoft.com/office/officeart/2005/8/layout/bProcess4"/>
    <dgm:cxn modelId="{EFE5E2FF-36FD-433F-A92C-F93F7C46A01A}" type="presParOf" srcId="{F2B1FD2B-0334-488B-AD68-D2F19622C712}" destId="{79BAFCCD-040E-4E47-BA01-DE0FA103EC73}" srcOrd="1" destOrd="0" presId="urn:microsoft.com/office/officeart/2005/8/layout/bProcess4"/>
    <dgm:cxn modelId="{727FF7EF-6D27-42B7-9B42-74214837C5CA}" type="presParOf" srcId="{021347B6-5195-45C2-89C1-6A51D1076C9B}" destId="{87660736-AB24-44AD-BC19-C2797FCE8C02}" srcOrd="31" destOrd="0" presId="urn:microsoft.com/office/officeart/2005/8/layout/bProcess4"/>
    <dgm:cxn modelId="{F7810B9F-EDDF-4998-A4F5-A97C8B7BFFB0}" type="presParOf" srcId="{021347B6-5195-45C2-89C1-6A51D1076C9B}" destId="{B0B13975-E29D-42E0-AE1A-6C2EC98273C5}" srcOrd="32" destOrd="0" presId="urn:microsoft.com/office/officeart/2005/8/layout/bProcess4"/>
    <dgm:cxn modelId="{15612576-8879-45C2-AF2B-A90CDECAEF4C}" type="presParOf" srcId="{B0B13975-E29D-42E0-AE1A-6C2EC98273C5}" destId="{808F4199-6330-425F-893C-302B2B582D32}" srcOrd="0" destOrd="0" presId="urn:microsoft.com/office/officeart/2005/8/layout/bProcess4"/>
    <dgm:cxn modelId="{FA6DBC6F-9927-4814-89D6-928DA73D477B}" type="presParOf" srcId="{B0B13975-E29D-42E0-AE1A-6C2EC98273C5}" destId="{798AD7F7-5862-47C4-93AF-699523B603CB}" srcOrd="1" destOrd="0" presId="urn:microsoft.com/office/officeart/2005/8/layout/bProcess4"/>
    <dgm:cxn modelId="{9CD254EA-A0E8-4CED-99BF-0E97535F271F}" type="presParOf" srcId="{021347B6-5195-45C2-89C1-6A51D1076C9B}" destId="{1138DB98-071F-4F18-ACD3-1DB3CA3D1B8B}" srcOrd="33" destOrd="0" presId="urn:microsoft.com/office/officeart/2005/8/layout/bProcess4"/>
    <dgm:cxn modelId="{413B0350-3AF6-4479-B137-A86EC904ED84}" type="presParOf" srcId="{021347B6-5195-45C2-89C1-6A51D1076C9B}" destId="{C2366642-DA65-45F2-BC45-3862ABD99ABD}" srcOrd="34" destOrd="0" presId="urn:microsoft.com/office/officeart/2005/8/layout/bProcess4"/>
    <dgm:cxn modelId="{F0CEFEDF-B39A-441C-A25E-150BB53BDA34}" type="presParOf" srcId="{C2366642-DA65-45F2-BC45-3862ABD99ABD}" destId="{90953D57-CC6D-4CBB-BE54-6AD616979D84}" srcOrd="0" destOrd="0" presId="urn:microsoft.com/office/officeart/2005/8/layout/bProcess4"/>
    <dgm:cxn modelId="{C899D5FF-F27E-4F4D-A77A-A1FAD915894E}" type="presParOf" srcId="{C2366642-DA65-45F2-BC45-3862ABD99ABD}" destId="{84D237C6-BE97-4C74-B224-99A5626FCEF3}" srcOrd="1" destOrd="0" presId="urn:microsoft.com/office/officeart/2005/8/layout/bProcess4"/>
    <dgm:cxn modelId="{9337D2A0-D60B-49E9-AEFD-09AED804DBF2}" type="presParOf" srcId="{021347B6-5195-45C2-89C1-6A51D1076C9B}" destId="{BC86AA67-5A8C-4EB5-89D8-86BA8F19B0C4}" srcOrd="35" destOrd="0" presId="urn:microsoft.com/office/officeart/2005/8/layout/bProcess4"/>
    <dgm:cxn modelId="{D5369706-6669-4B73-9552-13B570A75AFD}" type="presParOf" srcId="{021347B6-5195-45C2-89C1-6A51D1076C9B}" destId="{BD05E033-5911-44C5-98ED-1CA1205296A2}" srcOrd="36" destOrd="0" presId="urn:microsoft.com/office/officeart/2005/8/layout/bProcess4"/>
    <dgm:cxn modelId="{AD083214-E0C1-49E6-BF4D-1FFC8523AFCF}" type="presParOf" srcId="{BD05E033-5911-44C5-98ED-1CA1205296A2}" destId="{2B4F1AD8-06AF-45B9-BC1D-4CB80E193647}" srcOrd="0" destOrd="0" presId="urn:microsoft.com/office/officeart/2005/8/layout/bProcess4"/>
    <dgm:cxn modelId="{779944D3-A26F-4F73-82E0-B2917C743FB3}" type="presParOf" srcId="{BD05E033-5911-44C5-98ED-1CA1205296A2}" destId="{D67627E7-DF8E-4EE1-9C0C-FD4FF7CCD199}" srcOrd="1" destOrd="0" presId="urn:microsoft.com/office/officeart/2005/8/layout/bProcess4"/>
    <dgm:cxn modelId="{72EFBDB2-0EEE-4367-A69A-5BC643436D9A}" type="presParOf" srcId="{021347B6-5195-45C2-89C1-6A51D1076C9B}" destId="{BC47E574-9F7B-4FAA-A25D-F926F550B125}" srcOrd="37" destOrd="0" presId="urn:microsoft.com/office/officeart/2005/8/layout/bProcess4"/>
    <dgm:cxn modelId="{1AE5B62A-DD6A-4F4D-9BA7-DDCD404D8339}" type="presParOf" srcId="{021347B6-5195-45C2-89C1-6A51D1076C9B}" destId="{AB175512-C4CE-436A-B33B-E30438C329CD}" srcOrd="38" destOrd="0" presId="urn:microsoft.com/office/officeart/2005/8/layout/bProcess4"/>
    <dgm:cxn modelId="{2056DA5C-42A8-4906-B15B-8C6436629444}" type="presParOf" srcId="{AB175512-C4CE-436A-B33B-E30438C329CD}" destId="{1D77A974-B8DE-4E8C-A9D7-DC5F52B40B51}" srcOrd="0" destOrd="0" presId="urn:microsoft.com/office/officeart/2005/8/layout/bProcess4"/>
    <dgm:cxn modelId="{496DD756-3869-4B18-8C2C-EF88016599B1}" type="presParOf" srcId="{AB175512-C4CE-436A-B33B-E30438C329CD}" destId="{4BFA6C77-400D-46C7-BF84-2073BC85FCE8}" srcOrd="1" destOrd="0" presId="urn:microsoft.com/office/officeart/2005/8/layout/bProcess4"/>
    <dgm:cxn modelId="{6C1132B8-60FC-4FE9-A965-19AF78F246F5}" type="presParOf" srcId="{021347B6-5195-45C2-89C1-6A51D1076C9B}" destId="{4B4DFFD2-FCD8-45E2-ADE6-F3B3C3470552}" srcOrd="39" destOrd="0" presId="urn:microsoft.com/office/officeart/2005/8/layout/bProcess4"/>
    <dgm:cxn modelId="{B5D5DCDD-C1FB-46B0-B9F8-CF74DF8624D6}" type="presParOf" srcId="{021347B6-5195-45C2-89C1-6A51D1076C9B}" destId="{E2918700-B4E8-44FF-8C38-C9F3E87703A6}" srcOrd="40" destOrd="0" presId="urn:microsoft.com/office/officeart/2005/8/layout/bProcess4"/>
    <dgm:cxn modelId="{BE016DB3-0A3E-4DC1-AB0B-E952388B37B2}" type="presParOf" srcId="{E2918700-B4E8-44FF-8C38-C9F3E87703A6}" destId="{B67C726C-D603-4022-A846-CC77B01D0A72}" srcOrd="0" destOrd="0" presId="urn:microsoft.com/office/officeart/2005/8/layout/bProcess4"/>
    <dgm:cxn modelId="{E5DDC8B9-F586-4F04-9BBE-A721321E0203}" type="presParOf" srcId="{E2918700-B4E8-44FF-8C38-C9F3E87703A6}" destId="{215CFB39-A3CB-4CBC-88BB-2914DD1DB13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D33B2C-003C-44A4-BF2A-8AAFB9BDD67D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8FC2AD-BBF8-4A2B-9F87-B8DBA1619110}">
      <dgm:prSet phldrT="[Texte]"/>
      <dgm:spPr/>
      <dgm:t>
        <a:bodyPr/>
        <a:lstStyle/>
        <a:p>
          <a:r>
            <a:rPr lang="fr-FR" dirty="0"/>
            <a:t>Exemple : jour = lundi ; heure = 10h =&gt; créneau horaire = 9h-12h</a:t>
          </a:r>
        </a:p>
      </dgm:t>
    </dgm:pt>
    <dgm:pt modelId="{8F200DD0-7644-4259-9498-D314F583AB8F}" type="sibTrans" cxnId="{8E9FE52A-961A-408C-901C-1261852FE77F}">
      <dgm:prSet/>
      <dgm:spPr/>
      <dgm:t>
        <a:bodyPr/>
        <a:lstStyle/>
        <a:p>
          <a:endParaRPr lang="fr-FR"/>
        </a:p>
      </dgm:t>
    </dgm:pt>
    <dgm:pt modelId="{AE963964-58E2-4805-9427-6406B8DE3D06}" type="parTrans" cxnId="{8E9FE52A-961A-408C-901C-1261852FE77F}">
      <dgm:prSet/>
      <dgm:spPr/>
      <dgm:t>
        <a:bodyPr/>
        <a:lstStyle/>
        <a:p>
          <a:endParaRPr lang="fr-FR"/>
        </a:p>
      </dgm:t>
    </dgm:pt>
    <dgm:pt modelId="{F6DCD333-000A-4FDA-A352-A4353D5EAEF8}" type="pres">
      <dgm:prSet presAssocID="{33D33B2C-003C-44A4-BF2A-8AAFB9BDD67D}" presName="linear" presStyleCnt="0">
        <dgm:presLayoutVars>
          <dgm:animLvl val="lvl"/>
          <dgm:resizeHandles val="exact"/>
        </dgm:presLayoutVars>
      </dgm:prSet>
      <dgm:spPr/>
    </dgm:pt>
    <dgm:pt modelId="{286B4B6C-2647-4D58-B8B5-D1A408F8DC66}" type="pres">
      <dgm:prSet presAssocID="{B98FC2AD-BBF8-4A2B-9F87-B8DBA1619110}" presName="parentText" presStyleLbl="node1" presStyleIdx="0" presStyleCnt="1" custScaleX="99631" custScaleY="35396" custLinFactNeighborY="-95448">
        <dgm:presLayoutVars>
          <dgm:chMax val="0"/>
          <dgm:bulletEnabled val="1"/>
        </dgm:presLayoutVars>
      </dgm:prSet>
      <dgm:spPr/>
    </dgm:pt>
  </dgm:ptLst>
  <dgm:cxnLst>
    <dgm:cxn modelId="{78CCCF1B-9095-4890-AE23-AF4A7D65E4F3}" type="presOf" srcId="{33D33B2C-003C-44A4-BF2A-8AAFB9BDD67D}" destId="{F6DCD333-000A-4FDA-A352-A4353D5EAEF8}" srcOrd="0" destOrd="0" presId="urn:microsoft.com/office/officeart/2005/8/layout/vList2"/>
    <dgm:cxn modelId="{8E9FE52A-961A-408C-901C-1261852FE77F}" srcId="{33D33B2C-003C-44A4-BF2A-8AAFB9BDD67D}" destId="{B98FC2AD-BBF8-4A2B-9F87-B8DBA1619110}" srcOrd="0" destOrd="0" parTransId="{AE963964-58E2-4805-9427-6406B8DE3D06}" sibTransId="{8F200DD0-7644-4259-9498-D314F583AB8F}"/>
    <dgm:cxn modelId="{41443B2C-9E8C-40C1-A2A6-BD8C6C79970C}" type="presOf" srcId="{B98FC2AD-BBF8-4A2B-9F87-B8DBA1619110}" destId="{286B4B6C-2647-4D58-B8B5-D1A408F8DC66}" srcOrd="0" destOrd="0" presId="urn:microsoft.com/office/officeart/2005/8/layout/vList2"/>
    <dgm:cxn modelId="{65C0A9F3-08B3-4D80-B3FE-5C2D62065DF3}" type="presParOf" srcId="{F6DCD333-000A-4FDA-A352-A4353D5EAEF8}" destId="{286B4B6C-2647-4D58-B8B5-D1A408F8DC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04EAC-823E-4D41-8632-E774FAFC491A}">
      <dsp:nvSpPr>
        <dsp:cNvPr id="0" name=""/>
        <dsp:cNvSpPr/>
      </dsp:nvSpPr>
      <dsp:spPr>
        <a:xfrm>
          <a:off x="-4539360" y="-696050"/>
          <a:ext cx="5407509" cy="5407509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5B46D-0173-4263-9C02-5E6BE283CB8C}">
      <dsp:nvSpPr>
        <dsp:cNvPr id="0" name=""/>
        <dsp:cNvSpPr/>
      </dsp:nvSpPr>
      <dsp:spPr>
        <a:xfrm>
          <a:off x="380048" y="250882"/>
          <a:ext cx="9928732" cy="5020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853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Constat et objectifs</a:t>
          </a:r>
        </a:p>
      </dsp:txBody>
      <dsp:txXfrm>
        <a:off x="380048" y="250882"/>
        <a:ext cx="9928732" cy="502086"/>
      </dsp:txXfrm>
    </dsp:sp>
    <dsp:sp modelId="{B58E4DB5-50ED-4EAF-B702-6F21CDDA27C2}">
      <dsp:nvSpPr>
        <dsp:cNvPr id="0" name=""/>
        <dsp:cNvSpPr/>
      </dsp:nvSpPr>
      <dsp:spPr>
        <a:xfrm>
          <a:off x="66243" y="188121"/>
          <a:ext cx="627608" cy="627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EEB10E-1D68-4461-88FA-F9004C79766C}">
      <dsp:nvSpPr>
        <dsp:cNvPr id="0" name=""/>
        <dsp:cNvSpPr/>
      </dsp:nvSpPr>
      <dsp:spPr>
        <a:xfrm>
          <a:off x="739828" y="1003771"/>
          <a:ext cx="9568952" cy="5020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853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Fonctionnalités de l’application iOS</a:t>
          </a:r>
        </a:p>
      </dsp:txBody>
      <dsp:txXfrm>
        <a:off x="739828" y="1003771"/>
        <a:ext cx="9568952" cy="502086"/>
      </dsp:txXfrm>
    </dsp:sp>
    <dsp:sp modelId="{CB572A27-1A84-450A-921E-8F6FAB21F3BF}">
      <dsp:nvSpPr>
        <dsp:cNvPr id="0" name=""/>
        <dsp:cNvSpPr/>
      </dsp:nvSpPr>
      <dsp:spPr>
        <a:xfrm>
          <a:off x="426024" y="941011"/>
          <a:ext cx="627608" cy="627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797268-36AC-4510-9534-46F8D26763E3}">
      <dsp:nvSpPr>
        <dsp:cNvPr id="0" name=""/>
        <dsp:cNvSpPr/>
      </dsp:nvSpPr>
      <dsp:spPr>
        <a:xfrm>
          <a:off x="850252" y="1756661"/>
          <a:ext cx="9458528" cy="50208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853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Recommandations</a:t>
          </a:r>
        </a:p>
      </dsp:txBody>
      <dsp:txXfrm>
        <a:off x="850252" y="1756661"/>
        <a:ext cx="9458528" cy="502086"/>
      </dsp:txXfrm>
    </dsp:sp>
    <dsp:sp modelId="{AC5C1A22-D84F-44B5-8F4E-B44D9CA95BF9}">
      <dsp:nvSpPr>
        <dsp:cNvPr id="0" name=""/>
        <dsp:cNvSpPr/>
      </dsp:nvSpPr>
      <dsp:spPr>
        <a:xfrm>
          <a:off x="536448" y="1693900"/>
          <a:ext cx="627608" cy="627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D89F2D-838A-472C-9F8A-7C7D3C9D9D44}">
      <dsp:nvSpPr>
        <dsp:cNvPr id="0" name=""/>
        <dsp:cNvSpPr/>
      </dsp:nvSpPr>
      <dsp:spPr>
        <a:xfrm>
          <a:off x="739828" y="2509550"/>
          <a:ext cx="9568952" cy="50208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853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Difficultés rencontrées</a:t>
          </a:r>
        </a:p>
      </dsp:txBody>
      <dsp:txXfrm>
        <a:off x="739828" y="2509550"/>
        <a:ext cx="9568952" cy="502086"/>
      </dsp:txXfrm>
    </dsp:sp>
    <dsp:sp modelId="{75F498CB-8096-42E0-A0AB-3F52ABF0A1DD}">
      <dsp:nvSpPr>
        <dsp:cNvPr id="0" name=""/>
        <dsp:cNvSpPr/>
      </dsp:nvSpPr>
      <dsp:spPr>
        <a:xfrm>
          <a:off x="426024" y="2446789"/>
          <a:ext cx="627608" cy="627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8CA27D-85EB-4494-BA14-5B30D0F375E8}">
      <dsp:nvSpPr>
        <dsp:cNvPr id="0" name=""/>
        <dsp:cNvSpPr/>
      </dsp:nvSpPr>
      <dsp:spPr>
        <a:xfrm>
          <a:off x="380048" y="3262439"/>
          <a:ext cx="9928732" cy="50208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853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Travaux futurs</a:t>
          </a:r>
        </a:p>
      </dsp:txBody>
      <dsp:txXfrm>
        <a:off x="380048" y="3262439"/>
        <a:ext cx="9928732" cy="502086"/>
      </dsp:txXfrm>
    </dsp:sp>
    <dsp:sp modelId="{3A50457D-1288-4C61-BD2A-C5BFDBF5CCBA}">
      <dsp:nvSpPr>
        <dsp:cNvPr id="0" name=""/>
        <dsp:cNvSpPr/>
      </dsp:nvSpPr>
      <dsp:spPr>
        <a:xfrm>
          <a:off x="66243" y="3199678"/>
          <a:ext cx="627608" cy="627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20714-1C6C-4887-8AC6-0FAFF98C15CA}">
      <dsp:nvSpPr>
        <dsp:cNvPr id="0" name=""/>
        <dsp:cNvSpPr/>
      </dsp:nvSpPr>
      <dsp:spPr>
        <a:xfrm>
          <a:off x="0" y="262598"/>
          <a:ext cx="10363200" cy="4791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Recommandation de nouveaux sites web qui devraient intéresser l’utilisateur selon le contexte</a:t>
          </a:r>
        </a:p>
      </dsp:txBody>
      <dsp:txXfrm>
        <a:off x="23388" y="285986"/>
        <a:ext cx="10316424" cy="432338"/>
      </dsp:txXfrm>
    </dsp:sp>
    <dsp:sp modelId="{86B2C19D-CC47-472C-BD65-893741FD3CB1}">
      <dsp:nvSpPr>
        <dsp:cNvPr id="0" name=""/>
        <dsp:cNvSpPr/>
      </dsp:nvSpPr>
      <dsp:spPr>
        <a:xfrm>
          <a:off x="0" y="802193"/>
          <a:ext cx="10363200" cy="47911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Éléments de contexte considérés</a:t>
          </a:r>
        </a:p>
      </dsp:txBody>
      <dsp:txXfrm>
        <a:off x="23388" y="825581"/>
        <a:ext cx="10316424" cy="432338"/>
      </dsp:txXfrm>
    </dsp:sp>
    <dsp:sp modelId="{FB6A488F-E3FB-4F81-9568-87E2C38072D7}">
      <dsp:nvSpPr>
        <dsp:cNvPr id="0" name=""/>
        <dsp:cNvSpPr/>
      </dsp:nvSpPr>
      <dsp:spPr>
        <a:xfrm>
          <a:off x="0" y="1281308"/>
          <a:ext cx="103632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Jour actuel : lundi, mardi, mercredi, jeudi, vendredi, samedi, dimanche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Créneau horaire actuel : 0h-5h, 5h-9h, 9h-12h, 12h-14h, 14h-19h, 19h-24</a:t>
          </a:r>
        </a:p>
      </dsp:txBody>
      <dsp:txXfrm>
        <a:off x="0" y="1281308"/>
        <a:ext cx="10363200" cy="499904"/>
      </dsp:txXfrm>
    </dsp:sp>
    <dsp:sp modelId="{F3478904-4B01-4A08-8409-36FFFF4E271A}">
      <dsp:nvSpPr>
        <dsp:cNvPr id="0" name=""/>
        <dsp:cNvSpPr/>
      </dsp:nvSpPr>
      <dsp:spPr>
        <a:xfrm>
          <a:off x="0" y="1781213"/>
          <a:ext cx="10363200" cy="47911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Structure des données sauvegardées</a:t>
          </a:r>
        </a:p>
      </dsp:txBody>
      <dsp:txXfrm>
        <a:off x="23388" y="1804601"/>
        <a:ext cx="10316424" cy="432338"/>
      </dsp:txXfrm>
    </dsp:sp>
    <dsp:sp modelId="{61594713-4930-4002-A911-BA65BA89F55F}">
      <dsp:nvSpPr>
        <dsp:cNvPr id="0" name=""/>
        <dsp:cNvSpPr/>
      </dsp:nvSpPr>
      <dsp:spPr>
        <a:xfrm>
          <a:off x="0" y="2260328"/>
          <a:ext cx="10363200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Nom du domaine du site web visité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Jour de la visite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Heure du début de la visite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Temps passé sur le site</a:t>
          </a:r>
        </a:p>
      </dsp:txBody>
      <dsp:txXfrm>
        <a:off x="0" y="2260328"/>
        <a:ext cx="10363200" cy="999809"/>
      </dsp:txXfrm>
    </dsp:sp>
    <dsp:sp modelId="{4042D6DA-937A-40B8-BF7C-7D5EAB632E90}">
      <dsp:nvSpPr>
        <dsp:cNvPr id="0" name=""/>
        <dsp:cNvSpPr/>
      </dsp:nvSpPr>
      <dsp:spPr>
        <a:xfrm>
          <a:off x="0" y="3260138"/>
          <a:ext cx="10363200" cy="4791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Approche collaborative user-user classique</a:t>
          </a:r>
        </a:p>
      </dsp:txBody>
      <dsp:txXfrm>
        <a:off x="23388" y="3283526"/>
        <a:ext cx="10316424" cy="432338"/>
      </dsp:txXfrm>
    </dsp:sp>
    <dsp:sp modelId="{09C2C04F-C5BD-458F-AFA6-1DE39F17CB74}">
      <dsp:nvSpPr>
        <dsp:cNvPr id="0" name=""/>
        <dsp:cNvSpPr/>
      </dsp:nvSpPr>
      <dsp:spPr>
        <a:xfrm>
          <a:off x="0" y="3739253"/>
          <a:ext cx="103632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Les sites web sont les films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Les temps de visite normalisés sont les notes attribuées à chaque site web par chaque utilisateur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Un score de 0 indique que l’utilisateur n’a pas visité le site web dans le contexte considéré (aucun vote)</a:t>
          </a:r>
        </a:p>
      </dsp:txBody>
      <dsp:txXfrm>
        <a:off x="0" y="3739253"/>
        <a:ext cx="10363200" cy="7607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FCF93-01C9-4542-9415-D1CA715BD0FC}">
      <dsp:nvSpPr>
        <dsp:cNvPr id="0" name=""/>
        <dsp:cNvSpPr/>
      </dsp:nvSpPr>
      <dsp:spPr>
        <a:xfrm>
          <a:off x="0" y="15194"/>
          <a:ext cx="10363200" cy="6908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L’absence de données tests</a:t>
          </a:r>
        </a:p>
      </dsp:txBody>
      <dsp:txXfrm>
        <a:off x="33725" y="48919"/>
        <a:ext cx="10295750" cy="623416"/>
      </dsp:txXfrm>
    </dsp:sp>
    <dsp:sp modelId="{CAFFFF72-5F40-44CD-8B7B-DF7B4C232FFC}">
      <dsp:nvSpPr>
        <dsp:cNvPr id="0" name=""/>
        <dsp:cNvSpPr/>
      </dsp:nvSpPr>
      <dsp:spPr>
        <a:xfrm>
          <a:off x="0" y="706060"/>
          <a:ext cx="10363200" cy="1160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Implémentation d’un programme java générant des données pour différents type de profils d’utilisateur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Pourcentage de temps passé sur le web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Nombre de sites web visités selon les différents jours et les différents horaires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Jours équivalents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Créneaux horaires équivalents</a:t>
          </a:r>
        </a:p>
      </dsp:txBody>
      <dsp:txXfrm>
        <a:off x="0" y="706060"/>
        <a:ext cx="10363200" cy="1160235"/>
      </dsp:txXfrm>
    </dsp:sp>
    <dsp:sp modelId="{5A5ECD87-4D1C-41D2-891D-BB05A67A53C2}">
      <dsp:nvSpPr>
        <dsp:cNvPr id="0" name=""/>
        <dsp:cNvSpPr/>
      </dsp:nvSpPr>
      <dsp:spPr>
        <a:xfrm>
          <a:off x="0" y="1866295"/>
          <a:ext cx="10363200" cy="6908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Évaluation des performances de l’application difficile à mettre en place</a:t>
          </a:r>
        </a:p>
      </dsp:txBody>
      <dsp:txXfrm>
        <a:off x="33725" y="1900020"/>
        <a:ext cx="10295750" cy="623416"/>
      </dsp:txXfrm>
    </dsp:sp>
    <dsp:sp modelId="{FB42961C-DFC3-4644-935E-D800BD3261BE}">
      <dsp:nvSpPr>
        <dsp:cNvPr id="0" name=""/>
        <dsp:cNvSpPr/>
      </dsp:nvSpPr>
      <dsp:spPr>
        <a:xfrm>
          <a:off x="0" y="2557162"/>
          <a:ext cx="10363200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Nécessite un ensemble de groupes d’utilisateurs tests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Chaque groupe d’utilisateurs devrait tester l’application durant un mois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 dirty="0"/>
            <a:t>Les paramètres de la régression linéaire varieraient en fonction des groupes utilisateurs</a:t>
          </a:r>
        </a:p>
      </dsp:txBody>
      <dsp:txXfrm>
        <a:off x="0" y="2557162"/>
        <a:ext cx="10363200" cy="707940"/>
      </dsp:txXfrm>
    </dsp:sp>
    <dsp:sp modelId="{CF4D1AB7-DBF7-4E9C-96C4-7002F01C02D6}">
      <dsp:nvSpPr>
        <dsp:cNvPr id="0" name=""/>
        <dsp:cNvSpPr/>
      </dsp:nvSpPr>
      <dsp:spPr>
        <a:xfrm>
          <a:off x="0" y="3265102"/>
          <a:ext cx="10363200" cy="6908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Intégration impossible de R sur iOS</a:t>
          </a:r>
        </a:p>
      </dsp:txBody>
      <dsp:txXfrm>
        <a:off x="33725" y="3298827"/>
        <a:ext cx="10295750" cy="623416"/>
      </dsp:txXfrm>
    </dsp:sp>
    <dsp:sp modelId="{A2059C6F-1E54-472A-B66D-6D33014E00A5}">
      <dsp:nvSpPr>
        <dsp:cNvPr id="0" name=""/>
        <dsp:cNvSpPr/>
      </dsp:nvSpPr>
      <dsp:spPr>
        <a:xfrm>
          <a:off x="0" y="4010689"/>
          <a:ext cx="10363200" cy="6908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Obligation d’implémenter la totalité de la méthode de calcul pour la recommandation de nouveaux sites web</a:t>
          </a:r>
        </a:p>
      </dsp:txBody>
      <dsp:txXfrm>
        <a:off x="33725" y="4044414"/>
        <a:ext cx="10295750" cy="6234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021F7-8999-41A6-9F67-B4E1612DA2FF}">
      <dsp:nvSpPr>
        <dsp:cNvPr id="0" name=""/>
        <dsp:cNvSpPr/>
      </dsp:nvSpPr>
      <dsp:spPr>
        <a:xfrm>
          <a:off x="0" y="19260"/>
          <a:ext cx="10363200" cy="761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Mettre en place un système de back-end pour récupérer l’intégralité des données de performance au cours des tests utilisateurs</a:t>
          </a:r>
        </a:p>
      </dsp:txBody>
      <dsp:txXfrm>
        <a:off x="37182" y="56442"/>
        <a:ext cx="10288836" cy="687306"/>
      </dsp:txXfrm>
    </dsp:sp>
    <dsp:sp modelId="{028AC785-4465-40AA-9131-738F67CB7D93}">
      <dsp:nvSpPr>
        <dsp:cNvPr id="0" name=""/>
        <dsp:cNvSpPr/>
      </dsp:nvSpPr>
      <dsp:spPr>
        <a:xfrm>
          <a:off x="0" y="841410"/>
          <a:ext cx="10363200" cy="7616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Organiser et lancer les tests utilisateurs pour conclure sur les performances de l’application </a:t>
          </a:r>
        </a:p>
      </dsp:txBody>
      <dsp:txXfrm>
        <a:off x="37182" y="878592"/>
        <a:ext cx="10288836" cy="687306"/>
      </dsp:txXfrm>
    </dsp:sp>
    <dsp:sp modelId="{204B92E3-AB2D-429F-A7AE-245F28D2546E}">
      <dsp:nvSpPr>
        <dsp:cNvPr id="0" name=""/>
        <dsp:cNvSpPr/>
      </dsp:nvSpPr>
      <dsp:spPr>
        <a:xfrm>
          <a:off x="0" y="1663560"/>
          <a:ext cx="10363200" cy="7616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Finir l’implémentation de la recommandation de nouveaux sites web</a:t>
          </a:r>
        </a:p>
      </dsp:txBody>
      <dsp:txXfrm>
        <a:off x="37182" y="1700742"/>
        <a:ext cx="10288836" cy="687306"/>
      </dsp:txXfrm>
    </dsp:sp>
    <dsp:sp modelId="{7AB11D54-26C7-48F9-B933-AC84D4AEBBED}">
      <dsp:nvSpPr>
        <dsp:cNvPr id="0" name=""/>
        <dsp:cNvSpPr/>
      </dsp:nvSpPr>
      <dsp:spPr>
        <a:xfrm>
          <a:off x="0" y="2425230"/>
          <a:ext cx="103632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Centraliser les données d’utilisation des utilisateurs sur des serveurs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Attention au problème de confidentialité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Délocaliser le calcul de cette recommandation sur des serveurs distants</a:t>
          </a:r>
        </a:p>
      </dsp:txBody>
      <dsp:txXfrm>
        <a:off x="0" y="2425230"/>
        <a:ext cx="10363200" cy="760725"/>
      </dsp:txXfrm>
    </dsp:sp>
    <dsp:sp modelId="{4E0A6D6A-2434-4EBC-B436-2EF5168E44B2}">
      <dsp:nvSpPr>
        <dsp:cNvPr id="0" name=""/>
        <dsp:cNvSpPr/>
      </dsp:nvSpPr>
      <dsp:spPr>
        <a:xfrm>
          <a:off x="0" y="3185955"/>
          <a:ext cx="10363200" cy="761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En cas de succès implémenter la même application sur Android</a:t>
          </a:r>
        </a:p>
      </dsp:txBody>
      <dsp:txXfrm>
        <a:off x="37182" y="3223137"/>
        <a:ext cx="10288836" cy="6873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DC204-F110-42E8-BBE6-3F2BDEFC7F43}">
      <dsp:nvSpPr>
        <dsp:cNvPr id="0" name=""/>
        <dsp:cNvSpPr/>
      </dsp:nvSpPr>
      <dsp:spPr>
        <a:xfrm>
          <a:off x="2332732" y="2797"/>
          <a:ext cx="5697735" cy="34186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Question ?</a:t>
          </a:r>
        </a:p>
      </dsp:txBody>
      <dsp:txXfrm>
        <a:off x="2332732" y="2797"/>
        <a:ext cx="5697735" cy="341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44675-1B97-4DC7-AF52-5BA5D6E41BAD}">
      <dsp:nvSpPr>
        <dsp:cNvPr id="0" name=""/>
        <dsp:cNvSpPr/>
      </dsp:nvSpPr>
      <dsp:spPr>
        <a:xfrm>
          <a:off x="0" y="133698"/>
          <a:ext cx="10363200" cy="547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De plus en plus d’utilisateurs abandonnent les ordinateurs au profit des tablettes</a:t>
          </a:r>
        </a:p>
      </dsp:txBody>
      <dsp:txXfrm>
        <a:off x="26730" y="160428"/>
        <a:ext cx="10309740" cy="494099"/>
      </dsp:txXfrm>
    </dsp:sp>
    <dsp:sp modelId="{A8E9F2B5-DFF4-4003-A036-E8A3782BDF89}">
      <dsp:nvSpPr>
        <dsp:cNvPr id="0" name=""/>
        <dsp:cNvSpPr/>
      </dsp:nvSpPr>
      <dsp:spPr>
        <a:xfrm>
          <a:off x="0" y="681258"/>
          <a:ext cx="103632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Ces mêmes utilisateurs naviguent sur le web avec leur tablette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Personnaliser son navigateur web prend un certain temps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Intégrer des pages web dans ses favoris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Organiser ses favoris pour pouvoir s’y retrouver quand on a de nombreux sites web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Il est difficile de trouver de nouveaux sites web intéressants</a:t>
          </a:r>
        </a:p>
      </dsp:txBody>
      <dsp:txXfrm>
        <a:off x="0" y="681258"/>
        <a:ext cx="10363200" cy="1465560"/>
      </dsp:txXfrm>
    </dsp:sp>
    <dsp:sp modelId="{F8EDB064-5CD3-4B5E-A163-097E51CF1FBF}">
      <dsp:nvSpPr>
        <dsp:cNvPr id="0" name=""/>
        <dsp:cNvSpPr/>
      </dsp:nvSpPr>
      <dsp:spPr>
        <a:xfrm>
          <a:off x="0" y="2146818"/>
          <a:ext cx="10363200" cy="5475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Concevoir une application iOS (iPhone et iPad) de recommandations de sites web</a:t>
          </a:r>
        </a:p>
      </dsp:txBody>
      <dsp:txXfrm>
        <a:off x="26730" y="2173548"/>
        <a:ext cx="10309740" cy="494099"/>
      </dsp:txXfrm>
    </dsp:sp>
    <dsp:sp modelId="{94EF5374-9B5E-49A2-87B8-CB1E38D723CD}">
      <dsp:nvSpPr>
        <dsp:cNvPr id="0" name=""/>
        <dsp:cNvSpPr/>
      </dsp:nvSpPr>
      <dsp:spPr>
        <a:xfrm>
          <a:off x="0" y="2694378"/>
          <a:ext cx="103632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Recommandation du site web qui devrait être visité par l’utilisateur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dirty="0"/>
            <a:t>Recommandation de nouveaux sites web</a:t>
          </a:r>
        </a:p>
      </dsp:txBody>
      <dsp:txXfrm>
        <a:off x="0" y="2694378"/>
        <a:ext cx="10363200" cy="59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0E6B8-A220-4A7C-8B37-E01029469294}">
      <dsp:nvSpPr>
        <dsp:cNvPr id="0" name=""/>
        <dsp:cNvSpPr/>
      </dsp:nvSpPr>
      <dsp:spPr>
        <a:xfrm>
          <a:off x="0" y="158268"/>
          <a:ext cx="10363200" cy="6844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Fonctionnalités pour l’utilisateur</a:t>
          </a:r>
        </a:p>
      </dsp:txBody>
      <dsp:txXfrm>
        <a:off x="33412" y="191680"/>
        <a:ext cx="10296376" cy="617626"/>
      </dsp:txXfrm>
    </dsp:sp>
    <dsp:sp modelId="{24271868-20C9-4E62-A865-3F6AB235CE90}">
      <dsp:nvSpPr>
        <dsp:cNvPr id="0" name=""/>
        <dsp:cNvSpPr/>
      </dsp:nvSpPr>
      <dsp:spPr>
        <a:xfrm>
          <a:off x="0" y="842718"/>
          <a:ext cx="10363200" cy="714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dirty="0"/>
            <a:t>Navigation web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dirty="0"/>
            <a:t>Recommandation du site web qui devrait être visité</a:t>
          </a:r>
        </a:p>
      </dsp:txBody>
      <dsp:txXfrm>
        <a:off x="0" y="842718"/>
        <a:ext cx="10363200" cy="714150"/>
      </dsp:txXfrm>
    </dsp:sp>
    <dsp:sp modelId="{C7AB5B8B-23D5-4C0D-927B-04495A26D6FE}">
      <dsp:nvSpPr>
        <dsp:cNvPr id="0" name=""/>
        <dsp:cNvSpPr/>
      </dsp:nvSpPr>
      <dsp:spPr>
        <a:xfrm>
          <a:off x="0" y="1556868"/>
          <a:ext cx="10363200" cy="6844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Fonctionnalités pour la démonstration de l’application</a:t>
          </a:r>
        </a:p>
      </dsp:txBody>
      <dsp:txXfrm>
        <a:off x="33412" y="1590280"/>
        <a:ext cx="10296376" cy="617626"/>
      </dsp:txXfrm>
    </dsp:sp>
    <dsp:sp modelId="{F13DD5AB-2672-4730-8E5A-9E842B99267C}">
      <dsp:nvSpPr>
        <dsp:cNvPr id="0" name=""/>
        <dsp:cNvSpPr/>
      </dsp:nvSpPr>
      <dsp:spPr>
        <a:xfrm>
          <a:off x="0" y="2241318"/>
          <a:ext cx="103632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dirty="0"/>
            <a:t>Visualisation de l’ensemble des données de navigation des utilisateurs présents sur l’application test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kern="1200" dirty="0"/>
            <a:t>Visualisation des résultats détaillés de la recommandation pour chaque utilisateur</a:t>
          </a:r>
        </a:p>
      </dsp:txBody>
      <dsp:txXfrm>
        <a:off x="0" y="2241318"/>
        <a:ext cx="10363200" cy="1024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20714-1C6C-4887-8AC6-0FAFF98C15CA}">
      <dsp:nvSpPr>
        <dsp:cNvPr id="0" name=""/>
        <dsp:cNvSpPr/>
      </dsp:nvSpPr>
      <dsp:spPr>
        <a:xfrm>
          <a:off x="0" y="91216"/>
          <a:ext cx="10363200" cy="4791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Objet de la recommandation : Site web qui devrait être visité par l’utilisateur</a:t>
          </a:r>
        </a:p>
      </dsp:txBody>
      <dsp:txXfrm>
        <a:off x="23388" y="114604"/>
        <a:ext cx="10316424" cy="432338"/>
      </dsp:txXfrm>
    </dsp:sp>
    <dsp:sp modelId="{86B2C19D-CC47-472C-BD65-893741FD3CB1}">
      <dsp:nvSpPr>
        <dsp:cNvPr id="0" name=""/>
        <dsp:cNvSpPr/>
      </dsp:nvSpPr>
      <dsp:spPr>
        <a:xfrm>
          <a:off x="0" y="630810"/>
          <a:ext cx="10363200" cy="47911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Éléments de contexte considérés</a:t>
          </a:r>
        </a:p>
      </dsp:txBody>
      <dsp:txXfrm>
        <a:off x="23388" y="654198"/>
        <a:ext cx="10316424" cy="432338"/>
      </dsp:txXfrm>
    </dsp:sp>
    <dsp:sp modelId="{FB6A488F-E3FB-4F81-9568-87E2C38072D7}">
      <dsp:nvSpPr>
        <dsp:cNvPr id="0" name=""/>
        <dsp:cNvSpPr/>
      </dsp:nvSpPr>
      <dsp:spPr>
        <a:xfrm>
          <a:off x="0" y="1109925"/>
          <a:ext cx="103632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Jour actuel : lundi, mardi, mercredi, jeudi, vendredi, samedi, dimanche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Créneau horaire actuel : 0h-5h, 5h-9h, 9h-12h, 12h-14h, 14h-19h, 19h-24h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Position de l’utilisateur : latitude et longitude</a:t>
          </a:r>
        </a:p>
      </dsp:txBody>
      <dsp:txXfrm>
        <a:off x="0" y="1109925"/>
        <a:ext cx="10363200" cy="760725"/>
      </dsp:txXfrm>
    </dsp:sp>
    <dsp:sp modelId="{F3478904-4B01-4A08-8409-36FFFF4E271A}">
      <dsp:nvSpPr>
        <dsp:cNvPr id="0" name=""/>
        <dsp:cNvSpPr/>
      </dsp:nvSpPr>
      <dsp:spPr>
        <a:xfrm>
          <a:off x="0" y="1870650"/>
          <a:ext cx="10363200" cy="47911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Structure des données sauvegardées</a:t>
          </a:r>
        </a:p>
      </dsp:txBody>
      <dsp:txXfrm>
        <a:off x="23388" y="1894038"/>
        <a:ext cx="10316424" cy="432338"/>
      </dsp:txXfrm>
    </dsp:sp>
    <dsp:sp modelId="{61594713-4930-4002-A911-BA65BA89F55F}">
      <dsp:nvSpPr>
        <dsp:cNvPr id="0" name=""/>
        <dsp:cNvSpPr/>
      </dsp:nvSpPr>
      <dsp:spPr>
        <a:xfrm>
          <a:off x="0" y="2349765"/>
          <a:ext cx="10363200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0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Nom du domaine du site web visité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Jour de la visite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Heure du début de la visite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Localisation de l’utilisateur : latitude et longitude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Temps passé sur le site</a:t>
          </a:r>
        </a:p>
      </dsp:txBody>
      <dsp:txXfrm>
        <a:off x="0" y="2349765"/>
        <a:ext cx="10363200" cy="1238895"/>
      </dsp:txXfrm>
    </dsp:sp>
    <dsp:sp modelId="{0444A6A2-64B8-44D1-94C8-B8023BD643A9}">
      <dsp:nvSpPr>
        <dsp:cNvPr id="0" name=""/>
        <dsp:cNvSpPr/>
      </dsp:nvSpPr>
      <dsp:spPr>
        <a:xfrm>
          <a:off x="0" y="3588661"/>
          <a:ext cx="10363200" cy="4791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On sauvegarde uniquement les visites des sites ayant un nom de domaine différent de </a:t>
          </a:r>
          <a:r>
            <a:rPr lang="fr-FR" sz="2100" kern="1200" dirty="0" err="1"/>
            <a:t>google</a:t>
          </a:r>
          <a:endParaRPr lang="fr-FR" sz="2100" kern="1200" dirty="0"/>
        </a:p>
      </dsp:txBody>
      <dsp:txXfrm>
        <a:off x="23388" y="3612049"/>
        <a:ext cx="10316424" cy="432338"/>
      </dsp:txXfrm>
    </dsp:sp>
    <dsp:sp modelId="{34BB5835-60DB-41E0-9269-00BF1060F4A4}">
      <dsp:nvSpPr>
        <dsp:cNvPr id="0" name=""/>
        <dsp:cNvSpPr/>
      </dsp:nvSpPr>
      <dsp:spPr>
        <a:xfrm>
          <a:off x="0" y="4128256"/>
          <a:ext cx="10363200" cy="47911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Suppression des donnée les plus veilles : 28 jours maximum de données sauvegardées</a:t>
          </a:r>
        </a:p>
      </dsp:txBody>
      <dsp:txXfrm>
        <a:off x="23388" y="4151644"/>
        <a:ext cx="10316424" cy="432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E58FB-1BA2-4DB8-A1F8-BA1BFC0A36F3}">
      <dsp:nvSpPr>
        <dsp:cNvPr id="0" name=""/>
        <dsp:cNvSpPr/>
      </dsp:nvSpPr>
      <dsp:spPr>
        <a:xfrm>
          <a:off x="8489" y="530539"/>
          <a:ext cx="2537275" cy="1522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Détermination du créneau horaire c correspondant à l’heure h</a:t>
          </a:r>
        </a:p>
      </dsp:txBody>
      <dsp:txXfrm>
        <a:off x="53078" y="575128"/>
        <a:ext cx="2448097" cy="1433187"/>
      </dsp:txXfrm>
    </dsp:sp>
    <dsp:sp modelId="{355B45A7-E833-425C-9FB9-CE9E333E04A0}">
      <dsp:nvSpPr>
        <dsp:cNvPr id="0" name=""/>
        <dsp:cNvSpPr/>
      </dsp:nvSpPr>
      <dsp:spPr>
        <a:xfrm>
          <a:off x="2769045" y="977100"/>
          <a:ext cx="537902" cy="629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769045" y="1102949"/>
        <a:ext cx="376531" cy="377546"/>
      </dsp:txXfrm>
    </dsp:sp>
    <dsp:sp modelId="{1FDD61DE-474B-4B5A-ABF2-02E967DB0DD5}">
      <dsp:nvSpPr>
        <dsp:cNvPr id="0" name=""/>
        <dsp:cNvSpPr/>
      </dsp:nvSpPr>
      <dsp:spPr>
        <a:xfrm>
          <a:off x="3560675" y="530539"/>
          <a:ext cx="2537275" cy="1522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Récupération des données de navigation réalisées au cours des jours d pendant le créneau horaire c : contexte (</a:t>
          </a:r>
          <a:r>
            <a:rPr lang="fr-FR" sz="1700" kern="1200" dirty="0" err="1"/>
            <a:t>d,c</a:t>
          </a:r>
          <a:r>
            <a:rPr lang="fr-FR" sz="1700" kern="1200" dirty="0"/>
            <a:t>)</a:t>
          </a:r>
        </a:p>
      </dsp:txBody>
      <dsp:txXfrm>
        <a:off x="3605264" y="575128"/>
        <a:ext cx="2448097" cy="1433187"/>
      </dsp:txXfrm>
    </dsp:sp>
    <dsp:sp modelId="{7CC353D8-AC0E-4A33-861A-D7B46E1B735D}">
      <dsp:nvSpPr>
        <dsp:cNvPr id="0" name=""/>
        <dsp:cNvSpPr/>
      </dsp:nvSpPr>
      <dsp:spPr>
        <a:xfrm>
          <a:off x="6321231" y="977100"/>
          <a:ext cx="537902" cy="6292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321231" y="1102949"/>
        <a:ext cx="376531" cy="377546"/>
      </dsp:txXfrm>
    </dsp:sp>
    <dsp:sp modelId="{86F6CF6C-73BE-4C33-920F-6A9C3F0621C6}">
      <dsp:nvSpPr>
        <dsp:cNvPr id="0" name=""/>
        <dsp:cNvSpPr/>
      </dsp:nvSpPr>
      <dsp:spPr>
        <a:xfrm>
          <a:off x="7112861" y="530539"/>
          <a:ext cx="2537275" cy="1522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Calcul des scores de recommandation des sites web sélectionnés avec </a:t>
          </a:r>
          <a:r>
            <a:rPr lang="el-GR" sz="1700" kern="1200" dirty="0"/>
            <a:t>α</a:t>
          </a:r>
          <a:r>
            <a:rPr lang="fr-FR" sz="1700" kern="1200" dirty="0"/>
            <a:t> = 1</a:t>
          </a:r>
        </a:p>
      </dsp:txBody>
      <dsp:txXfrm>
        <a:off x="7157450" y="575128"/>
        <a:ext cx="2448097" cy="1433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B6984-7472-469A-BDE6-169F11CC4E31}">
      <dsp:nvSpPr>
        <dsp:cNvPr id="0" name=""/>
        <dsp:cNvSpPr/>
      </dsp:nvSpPr>
      <dsp:spPr>
        <a:xfrm>
          <a:off x="0" y="31184"/>
          <a:ext cx="8689008" cy="761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 un jour d, une heure h, une latitude la et une longitude </a:t>
          </a:r>
          <a:r>
            <a:rPr lang="fr-FR" sz="2100" kern="1200" dirty="0" err="1"/>
            <a:t>lo</a:t>
          </a:r>
          <a:r>
            <a:rPr lang="fr-FR" sz="2100" kern="1200" dirty="0"/>
            <a:t>, les recommandations sont calculés de la manière suivante :</a:t>
          </a:r>
        </a:p>
      </dsp:txBody>
      <dsp:txXfrm>
        <a:off x="37182" y="68366"/>
        <a:ext cx="8614644" cy="687306"/>
      </dsp:txXfrm>
    </dsp:sp>
    <dsp:sp modelId="{F27B3B3F-9C76-4D86-B3DE-CDDBC31898C2}">
      <dsp:nvSpPr>
        <dsp:cNvPr id="0" name=""/>
        <dsp:cNvSpPr/>
      </dsp:nvSpPr>
      <dsp:spPr>
        <a:xfrm>
          <a:off x="0" y="792854"/>
          <a:ext cx="8689008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8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Utilisation du régression linéaire du contexte (jour et heure)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Les scores de recommandation de chaque site web pour un contexte donné est égale à : </a:t>
          </a:r>
          <a:r>
            <a:rPr lang="fr-FR" sz="1600" kern="1200" dirty="0" err="1"/>
            <a:t>temps_de_la_visite</a:t>
          </a:r>
          <a:r>
            <a:rPr lang="fr-FR" sz="1600" kern="1200" dirty="0"/>
            <a:t> * </a:t>
          </a:r>
          <a:r>
            <a:rPr lang="el-GR" sz="1600" kern="1200" dirty="0"/>
            <a:t>α</a:t>
          </a:r>
          <a:r>
            <a:rPr lang="fr-FR" sz="1600" kern="1200" dirty="0"/>
            <a:t> où 0&lt; </a:t>
          </a:r>
          <a:r>
            <a:rPr lang="el-GR" sz="1600" kern="1200" dirty="0"/>
            <a:t>α</a:t>
          </a:r>
          <a:r>
            <a:rPr lang="fr-FR" sz="1600" kern="1200" dirty="0"/>
            <a:t> &lt; 1</a:t>
          </a:r>
        </a:p>
      </dsp:txBody>
      <dsp:txXfrm>
        <a:off x="0" y="792854"/>
        <a:ext cx="8689008" cy="738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F2CCA-0ED4-4CCF-AF3C-028DF8F795EB}">
      <dsp:nvSpPr>
        <dsp:cNvPr id="0" name=""/>
        <dsp:cNvSpPr/>
      </dsp:nvSpPr>
      <dsp:spPr>
        <a:xfrm>
          <a:off x="434" y="963272"/>
          <a:ext cx="2470598" cy="16058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Calcul des scores de recommandation des sites web sélectionnés avec </a:t>
          </a:r>
          <a:r>
            <a:rPr lang="el-GR" sz="1600" kern="1200" dirty="0"/>
            <a:t>α</a:t>
          </a:r>
          <a:r>
            <a:rPr lang="fr-FR" sz="1600" kern="1200" dirty="0"/>
            <a:t> = </a:t>
          </a:r>
          <a:r>
            <a:rPr lang="el-GR" sz="1600" kern="1200" dirty="0"/>
            <a:t>α</a:t>
          </a:r>
          <a:r>
            <a:rPr lang="fr-FR" sz="1600" kern="1200" dirty="0"/>
            <a:t> – 0.1</a:t>
          </a:r>
        </a:p>
      </dsp:txBody>
      <dsp:txXfrm>
        <a:off x="78827" y="1041665"/>
        <a:ext cx="2313812" cy="1449103"/>
      </dsp:txXfrm>
    </dsp:sp>
    <dsp:sp modelId="{5335ABE5-5B93-44A7-B6FF-B8D055249313}">
      <dsp:nvSpPr>
        <dsp:cNvPr id="0" name=""/>
        <dsp:cNvSpPr/>
      </dsp:nvSpPr>
      <dsp:spPr>
        <a:xfrm>
          <a:off x="1235733" y="404524"/>
          <a:ext cx="2723384" cy="2723384"/>
        </a:xfrm>
        <a:custGeom>
          <a:avLst/>
          <a:gdLst/>
          <a:ahLst/>
          <a:cxnLst/>
          <a:rect l="0" t="0" r="0" b="0"/>
          <a:pathLst>
            <a:path>
              <a:moveTo>
                <a:pt x="573727" y="251143"/>
              </a:moveTo>
              <a:arcTo wR="1361692" hR="1361692" stAng="14078596" swAng="4242809"/>
            </a:path>
          </a:pathLst>
        </a:custGeom>
        <a:noFill/>
        <a:ln w="22225" cap="flat" cmpd="sng" algn="ctr">
          <a:solidFill>
            <a:schemeClr val="accent5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dsp:style>
    </dsp:sp>
    <dsp:sp modelId="{7D2B53E0-176C-475D-89DB-04A25E871903}">
      <dsp:nvSpPr>
        <dsp:cNvPr id="0" name=""/>
        <dsp:cNvSpPr/>
      </dsp:nvSpPr>
      <dsp:spPr>
        <a:xfrm>
          <a:off x="2723818" y="963272"/>
          <a:ext cx="2470598" cy="1605889"/>
        </a:xfrm>
        <a:prstGeom prst="round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Récupération des données de navigation pour les contextes (d,c-1) et (d,c+1) tant que </a:t>
          </a:r>
          <a:r>
            <a:rPr lang="el-GR" sz="1600" kern="1200" dirty="0"/>
            <a:t>α</a:t>
          </a:r>
          <a:r>
            <a:rPr lang="fr-FR" sz="1600" kern="1200" dirty="0"/>
            <a:t> &gt; 0 ;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(d+1,c) et (d-1,c) pour 3 itérations</a:t>
          </a:r>
        </a:p>
      </dsp:txBody>
      <dsp:txXfrm>
        <a:off x="2802211" y="1041665"/>
        <a:ext cx="2313812" cy="1449103"/>
      </dsp:txXfrm>
    </dsp:sp>
    <dsp:sp modelId="{188FA6EA-F273-4558-8A7B-1A8CDB535176}">
      <dsp:nvSpPr>
        <dsp:cNvPr id="0" name=""/>
        <dsp:cNvSpPr/>
      </dsp:nvSpPr>
      <dsp:spPr>
        <a:xfrm>
          <a:off x="1235733" y="404524"/>
          <a:ext cx="2723384" cy="2723384"/>
        </a:xfrm>
        <a:custGeom>
          <a:avLst/>
          <a:gdLst/>
          <a:ahLst/>
          <a:cxnLst/>
          <a:rect l="0" t="0" r="0" b="0"/>
          <a:pathLst>
            <a:path>
              <a:moveTo>
                <a:pt x="2149656" y="2472240"/>
              </a:moveTo>
              <a:arcTo wR="1361692" hR="1361692" stAng="3278596" swAng="4242809"/>
            </a:path>
          </a:pathLst>
        </a:custGeom>
        <a:noFill/>
        <a:ln w="22225" cap="flat" cmpd="sng" algn="ctr">
          <a:solidFill>
            <a:schemeClr val="accent6"/>
          </a:solidFill>
          <a:prstDash val="solid"/>
          <a:tailEnd type="arrow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E67D3-08B2-496C-8493-4F670228C7D0}">
      <dsp:nvSpPr>
        <dsp:cNvPr id="0" name=""/>
        <dsp:cNvSpPr/>
      </dsp:nvSpPr>
      <dsp:spPr>
        <a:xfrm rot="5400000">
          <a:off x="462549" y="807021"/>
          <a:ext cx="1263023" cy="152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C5DA34-6A89-4D59-9044-030F2F2A1A79}">
      <dsp:nvSpPr>
        <dsp:cNvPr id="0" name=""/>
        <dsp:cNvSpPr/>
      </dsp:nvSpPr>
      <dsp:spPr>
        <a:xfrm>
          <a:off x="753427" y="1449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des visites pour la configuration </a:t>
          </a:r>
          <a:br>
            <a:rPr lang="fr-FR" sz="1300" kern="1200" dirty="0"/>
          </a:br>
          <a:r>
            <a:rPr lang="fr-FR" sz="1300" kern="1200" dirty="0"/>
            <a:t>(lundi, 9h-12h)</a:t>
          </a:r>
        </a:p>
      </dsp:txBody>
      <dsp:txXfrm>
        <a:off x="783138" y="31160"/>
        <a:ext cx="1631265" cy="954990"/>
      </dsp:txXfrm>
    </dsp:sp>
    <dsp:sp modelId="{5B0BAE48-DE99-4FDD-BC15-84D77A286260}">
      <dsp:nvSpPr>
        <dsp:cNvPr id="0" name=""/>
        <dsp:cNvSpPr/>
      </dsp:nvSpPr>
      <dsp:spPr>
        <a:xfrm rot="5400000">
          <a:off x="462549" y="2075037"/>
          <a:ext cx="1263023" cy="152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D34A80-FAA0-48F0-8360-105BF1815C09}">
      <dsp:nvSpPr>
        <dsp:cNvPr id="0" name=""/>
        <dsp:cNvSpPr/>
      </dsp:nvSpPr>
      <dsp:spPr>
        <a:xfrm>
          <a:off x="753427" y="1269464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1</a:t>
          </a:r>
        </a:p>
      </dsp:txBody>
      <dsp:txXfrm>
        <a:off x="783138" y="1299175"/>
        <a:ext cx="1631265" cy="954990"/>
      </dsp:txXfrm>
    </dsp:sp>
    <dsp:sp modelId="{2DEC9DF0-85B6-4279-B9EA-4BBEB2AC091A}">
      <dsp:nvSpPr>
        <dsp:cNvPr id="0" name=""/>
        <dsp:cNvSpPr/>
      </dsp:nvSpPr>
      <dsp:spPr>
        <a:xfrm rot="5400000">
          <a:off x="462549" y="3343052"/>
          <a:ext cx="1263023" cy="152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EA18C3-898F-4EEA-A647-4218AEAF34D0}">
      <dsp:nvSpPr>
        <dsp:cNvPr id="0" name=""/>
        <dsp:cNvSpPr/>
      </dsp:nvSpPr>
      <dsp:spPr>
        <a:xfrm>
          <a:off x="753427" y="2537480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</a:t>
          </a:r>
          <a:br>
            <a:rPr lang="fr-FR" sz="1300" kern="1200" dirty="0"/>
          </a:br>
          <a:r>
            <a:rPr lang="fr-FR" sz="1300" kern="1200" dirty="0"/>
            <a:t>(lundi, 5h-9h),</a:t>
          </a:r>
          <a:br>
            <a:rPr lang="fr-FR" sz="1300" kern="1200" dirty="0"/>
          </a:br>
          <a:r>
            <a:rPr lang="fr-FR" sz="1300" kern="1200" dirty="0"/>
            <a:t> (lundi, 12h-14h), </a:t>
          </a:r>
          <a:br>
            <a:rPr lang="fr-FR" sz="1300" kern="1200" dirty="0"/>
          </a:br>
          <a:r>
            <a:rPr lang="fr-FR" sz="1300" kern="1200" dirty="0"/>
            <a:t>(dimanche, 9h-12h) et (mardi, 9h-12h)</a:t>
          </a:r>
        </a:p>
      </dsp:txBody>
      <dsp:txXfrm>
        <a:off x="783138" y="2567191"/>
        <a:ext cx="1631265" cy="954990"/>
      </dsp:txXfrm>
    </dsp:sp>
    <dsp:sp modelId="{ADB1C438-8B2E-4CFF-B137-E453437C6A5F}">
      <dsp:nvSpPr>
        <dsp:cNvPr id="0" name=""/>
        <dsp:cNvSpPr/>
      </dsp:nvSpPr>
      <dsp:spPr>
        <a:xfrm rot="5400000">
          <a:off x="462549" y="4611068"/>
          <a:ext cx="1263023" cy="152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256424-D9CB-4162-BF67-696D56A6B8D7}">
      <dsp:nvSpPr>
        <dsp:cNvPr id="0" name=""/>
        <dsp:cNvSpPr/>
      </dsp:nvSpPr>
      <dsp:spPr>
        <a:xfrm>
          <a:off x="753427" y="3805495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0.9</a:t>
          </a:r>
        </a:p>
      </dsp:txBody>
      <dsp:txXfrm>
        <a:off x="783138" y="3835206"/>
        <a:ext cx="1631265" cy="954990"/>
      </dsp:txXfrm>
    </dsp:sp>
    <dsp:sp modelId="{EA19072F-09B0-4AC6-8BBA-2343CA01AF67}">
      <dsp:nvSpPr>
        <dsp:cNvPr id="0" name=""/>
        <dsp:cNvSpPr/>
      </dsp:nvSpPr>
      <dsp:spPr>
        <a:xfrm>
          <a:off x="1096557" y="5245076"/>
          <a:ext cx="2243622" cy="1521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EADE64-49B4-44EB-9352-113E3267AC0E}">
      <dsp:nvSpPr>
        <dsp:cNvPr id="0" name=""/>
        <dsp:cNvSpPr/>
      </dsp:nvSpPr>
      <dsp:spPr>
        <a:xfrm>
          <a:off x="753427" y="5073511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</a:t>
          </a:r>
          <a:br>
            <a:rPr lang="fr-FR" sz="1300" kern="1200" dirty="0"/>
          </a:br>
          <a:r>
            <a:rPr lang="fr-FR" sz="1300" kern="1200" dirty="0"/>
            <a:t>(lundi, 0h-5h), </a:t>
          </a:r>
          <a:br>
            <a:rPr lang="fr-FR" sz="1300" kern="1200" dirty="0"/>
          </a:br>
          <a:r>
            <a:rPr lang="fr-FR" sz="1300" kern="1200" dirty="0"/>
            <a:t>(lundi, 14h-19h), </a:t>
          </a:r>
          <a:br>
            <a:rPr lang="fr-FR" sz="1300" kern="1200" dirty="0"/>
          </a:br>
          <a:r>
            <a:rPr lang="fr-FR" sz="1300" kern="1200" dirty="0"/>
            <a:t>(samedi, 9h-12h) et (mercredi, 9h-12h)</a:t>
          </a:r>
        </a:p>
      </dsp:txBody>
      <dsp:txXfrm>
        <a:off x="783138" y="5103222"/>
        <a:ext cx="1631265" cy="954990"/>
      </dsp:txXfrm>
    </dsp:sp>
    <dsp:sp modelId="{8ABC6BC9-6ABF-49AD-BF8B-C1E028552EDE}">
      <dsp:nvSpPr>
        <dsp:cNvPr id="0" name=""/>
        <dsp:cNvSpPr/>
      </dsp:nvSpPr>
      <dsp:spPr>
        <a:xfrm rot="16200000">
          <a:off x="2711163" y="4611068"/>
          <a:ext cx="1263023" cy="152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F5C9F0-A452-441D-9029-81B8E85A42BD}">
      <dsp:nvSpPr>
        <dsp:cNvPr id="0" name=""/>
        <dsp:cNvSpPr/>
      </dsp:nvSpPr>
      <dsp:spPr>
        <a:xfrm>
          <a:off x="3002041" y="5073511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0.8</a:t>
          </a:r>
        </a:p>
      </dsp:txBody>
      <dsp:txXfrm>
        <a:off x="3031752" y="5103222"/>
        <a:ext cx="1631265" cy="954990"/>
      </dsp:txXfrm>
    </dsp:sp>
    <dsp:sp modelId="{BD6A3089-74B6-401D-A11D-F069E585EA8F}">
      <dsp:nvSpPr>
        <dsp:cNvPr id="0" name=""/>
        <dsp:cNvSpPr/>
      </dsp:nvSpPr>
      <dsp:spPr>
        <a:xfrm rot="16200000">
          <a:off x="2711163" y="3343052"/>
          <a:ext cx="1263023" cy="152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1CAE7A-11EB-48C1-B4E1-56338A2BE94C}">
      <dsp:nvSpPr>
        <dsp:cNvPr id="0" name=""/>
        <dsp:cNvSpPr/>
      </dsp:nvSpPr>
      <dsp:spPr>
        <a:xfrm>
          <a:off x="3002041" y="3805495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</a:t>
          </a:r>
          <a:br>
            <a:rPr lang="fr-FR" sz="1300" kern="1200" dirty="0"/>
          </a:br>
          <a:r>
            <a:rPr lang="fr-FR" sz="1300" kern="1200" dirty="0"/>
            <a:t>(dimanche, 19h-24h),</a:t>
          </a:r>
          <a:br>
            <a:rPr lang="fr-FR" sz="1300" kern="1200" dirty="0"/>
          </a:br>
          <a:r>
            <a:rPr lang="fr-FR" sz="1300" kern="1200" dirty="0"/>
            <a:t>(lundi, 19h-24h),</a:t>
          </a:r>
          <a:br>
            <a:rPr lang="fr-FR" sz="1300" kern="1200" dirty="0"/>
          </a:br>
          <a:r>
            <a:rPr lang="fr-FR" sz="1300" kern="1200" dirty="0"/>
            <a:t>(vendredi, 9h-12h) et (jeudi, 9h-12h)</a:t>
          </a:r>
        </a:p>
      </dsp:txBody>
      <dsp:txXfrm>
        <a:off x="3031752" y="3835206"/>
        <a:ext cx="1631265" cy="954990"/>
      </dsp:txXfrm>
    </dsp:sp>
    <dsp:sp modelId="{00E5902C-79F7-4DC4-952E-55C7F20032E5}">
      <dsp:nvSpPr>
        <dsp:cNvPr id="0" name=""/>
        <dsp:cNvSpPr/>
      </dsp:nvSpPr>
      <dsp:spPr>
        <a:xfrm rot="16200000">
          <a:off x="2711163" y="2075037"/>
          <a:ext cx="1263023" cy="152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267B5-6589-425F-BBC6-D72F0EC3E33B}">
      <dsp:nvSpPr>
        <dsp:cNvPr id="0" name=""/>
        <dsp:cNvSpPr/>
      </dsp:nvSpPr>
      <dsp:spPr>
        <a:xfrm>
          <a:off x="3002041" y="2537480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0.7</a:t>
          </a:r>
        </a:p>
      </dsp:txBody>
      <dsp:txXfrm>
        <a:off x="3031752" y="2567191"/>
        <a:ext cx="1631265" cy="954990"/>
      </dsp:txXfrm>
    </dsp:sp>
    <dsp:sp modelId="{71ADCB5F-B420-413F-B839-C192934186CC}">
      <dsp:nvSpPr>
        <dsp:cNvPr id="0" name=""/>
        <dsp:cNvSpPr/>
      </dsp:nvSpPr>
      <dsp:spPr>
        <a:xfrm rot="16200000">
          <a:off x="2711163" y="807021"/>
          <a:ext cx="1263023" cy="152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BFEE8E-4F91-4BA6-8B00-274770F2C70F}">
      <dsp:nvSpPr>
        <dsp:cNvPr id="0" name=""/>
        <dsp:cNvSpPr/>
      </dsp:nvSpPr>
      <dsp:spPr>
        <a:xfrm>
          <a:off x="3002041" y="1269464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(dimanche, 14h-19h) et (mardi, 0h-5h)</a:t>
          </a:r>
        </a:p>
      </dsp:txBody>
      <dsp:txXfrm>
        <a:off x="3031752" y="1299175"/>
        <a:ext cx="1631265" cy="954990"/>
      </dsp:txXfrm>
    </dsp:sp>
    <dsp:sp modelId="{627AC213-B25B-47F0-A2FF-3DA160581A5E}">
      <dsp:nvSpPr>
        <dsp:cNvPr id="0" name=""/>
        <dsp:cNvSpPr/>
      </dsp:nvSpPr>
      <dsp:spPr>
        <a:xfrm>
          <a:off x="3345171" y="173013"/>
          <a:ext cx="2243622" cy="1521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3DD6B9-6873-4170-877D-601E8F529984}">
      <dsp:nvSpPr>
        <dsp:cNvPr id="0" name=""/>
        <dsp:cNvSpPr/>
      </dsp:nvSpPr>
      <dsp:spPr>
        <a:xfrm>
          <a:off x="3002041" y="1449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0.6</a:t>
          </a:r>
        </a:p>
      </dsp:txBody>
      <dsp:txXfrm>
        <a:off x="3031752" y="31160"/>
        <a:ext cx="1631265" cy="954990"/>
      </dsp:txXfrm>
    </dsp:sp>
    <dsp:sp modelId="{3CA8A4B0-D2F0-47AC-9982-2971374B08EF}">
      <dsp:nvSpPr>
        <dsp:cNvPr id="0" name=""/>
        <dsp:cNvSpPr/>
      </dsp:nvSpPr>
      <dsp:spPr>
        <a:xfrm rot="5400000">
          <a:off x="4959778" y="807021"/>
          <a:ext cx="1263023" cy="152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38C521-C3E0-4402-92EC-947388DE926C}">
      <dsp:nvSpPr>
        <dsp:cNvPr id="0" name=""/>
        <dsp:cNvSpPr/>
      </dsp:nvSpPr>
      <dsp:spPr>
        <a:xfrm>
          <a:off x="5250656" y="1449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 des données pour : (dimanche, 12h-14h) et (mardi, 5h-9h)</a:t>
          </a:r>
        </a:p>
      </dsp:txBody>
      <dsp:txXfrm>
        <a:off x="5280367" y="31160"/>
        <a:ext cx="1631265" cy="954990"/>
      </dsp:txXfrm>
    </dsp:sp>
    <dsp:sp modelId="{21727725-8124-4711-AEED-336C3F1847E0}">
      <dsp:nvSpPr>
        <dsp:cNvPr id="0" name=""/>
        <dsp:cNvSpPr/>
      </dsp:nvSpPr>
      <dsp:spPr>
        <a:xfrm rot="5400000">
          <a:off x="4959778" y="2075037"/>
          <a:ext cx="1263023" cy="152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0CFD69-C686-460B-A20F-63DE693A230D}">
      <dsp:nvSpPr>
        <dsp:cNvPr id="0" name=""/>
        <dsp:cNvSpPr/>
      </dsp:nvSpPr>
      <dsp:spPr>
        <a:xfrm>
          <a:off x="5250656" y="1269464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0.5</a:t>
          </a:r>
        </a:p>
      </dsp:txBody>
      <dsp:txXfrm>
        <a:off x="5280367" y="1299175"/>
        <a:ext cx="1631265" cy="954990"/>
      </dsp:txXfrm>
    </dsp:sp>
    <dsp:sp modelId="{2AAAA2B1-435C-4550-AF3B-4538B440E1A8}">
      <dsp:nvSpPr>
        <dsp:cNvPr id="0" name=""/>
        <dsp:cNvSpPr/>
      </dsp:nvSpPr>
      <dsp:spPr>
        <a:xfrm rot="5400000">
          <a:off x="4959778" y="3343052"/>
          <a:ext cx="1263023" cy="152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17B90D-6250-4F7B-9F1B-6548AE16CAA6}">
      <dsp:nvSpPr>
        <dsp:cNvPr id="0" name=""/>
        <dsp:cNvSpPr/>
      </dsp:nvSpPr>
      <dsp:spPr>
        <a:xfrm>
          <a:off x="5250656" y="2537480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(dimanche, 5h-9h) et (mardi, 12h-14h)</a:t>
          </a:r>
        </a:p>
      </dsp:txBody>
      <dsp:txXfrm>
        <a:off x="5280367" y="2567191"/>
        <a:ext cx="1631265" cy="954990"/>
      </dsp:txXfrm>
    </dsp:sp>
    <dsp:sp modelId="{9315CBB0-3B53-4123-897E-4922B98FC0A5}">
      <dsp:nvSpPr>
        <dsp:cNvPr id="0" name=""/>
        <dsp:cNvSpPr/>
      </dsp:nvSpPr>
      <dsp:spPr>
        <a:xfrm rot="5400000">
          <a:off x="4959778" y="4611068"/>
          <a:ext cx="1263023" cy="152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F63E82-1C99-4BBE-A23A-D5FD2DFF8B13}">
      <dsp:nvSpPr>
        <dsp:cNvPr id="0" name=""/>
        <dsp:cNvSpPr/>
      </dsp:nvSpPr>
      <dsp:spPr>
        <a:xfrm>
          <a:off x="5250656" y="3805495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0.4</a:t>
          </a:r>
        </a:p>
      </dsp:txBody>
      <dsp:txXfrm>
        <a:off x="5280367" y="3835206"/>
        <a:ext cx="1631265" cy="954990"/>
      </dsp:txXfrm>
    </dsp:sp>
    <dsp:sp modelId="{E6E58DC5-E2B5-4255-8879-B837F9891769}">
      <dsp:nvSpPr>
        <dsp:cNvPr id="0" name=""/>
        <dsp:cNvSpPr/>
      </dsp:nvSpPr>
      <dsp:spPr>
        <a:xfrm>
          <a:off x="5593785" y="5245076"/>
          <a:ext cx="2243622" cy="1521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4CC236-528E-4DCA-82A3-F961EF426B47}">
      <dsp:nvSpPr>
        <dsp:cNvPr id="0" name=""/>
        <dsp:cNvSpPr/>
      </dsp:nvSpPr>
      <dsp:spPr>
        <a:xfrm>
          <a:off x="5250656" y="5073511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(dimanche, 0h-5h) et (mardi, 14h-19h)</a:t>
          </a:r>
        </a:p>
      </dsp:txBody>
      <dsp:txXfrm>
        <a:off x="5280367" y="5103222"/>
        <a:ext cx="1631265" cy="954990"/>
      </dsp:txXfrm>
    </dsp:sp>
    <dsp:sp modelId="{87660736-AB24-44AD-BC19-C2797FCE8C02}">
      <dsp:nvSpPr>
        <dsp:cNvPr id="0" name=""/>
        <dsp:cNvSpPr/>
      </dsp:nvSpPr>
      <dsp:spPr>
        <a:xfrm rot="16200000">
          <a:off x="7208392" y="4611068"/>
          <a:ext cx="1263023" cy="152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BAFCCD-040E-4E47-BA01-DE0FA103EC73}">
      <dsp:nvSpPr>
        <dsp:cNvPr id="0" name=""/>
        <dsp:cNvSpPr/>
      </dsp:nvSpPr>
      <dsp:spPr>
        <a:xfrm>
          <a:off x="7499270" y="5073511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0.3</a:t>
          </a:r>
        </a:p>
      </dsp:txBody>
      <dsp:txXfrm>
        <a:off x="7528981" y="5103222"/>
        <a:ext cx="1631265" cy="954990"/>
      </dsp:txXfrm>
    </dsp:sp>
    <dsp:sp modelId="{1138DB98-071F-4F18-ACD3-1DB3CA3D1B8B}">
      <dsp:nvSpPr>
        <dsp:cNvPr id="0" name=""/>
        <dsp:cNvSpPr/>
      </dsp:nvSpPr>
      <dsp:spPr>
        <a:xfrm rot="16200000">
          <a:off x="7208392" y="3343052"/>
          <a:ext cx="1263023" cy="152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8AD7F7-5862-47C4-93AF-699523B603CB}">
      <dsp:nvSpPr>
        <dsp:cNvPr id="0" name=""/>
        <dsp:cNvSpPr/>
      </dsp:nvSpPr>
      <dsp:spPr>
        <a:xfrm>
          <a:off x="7499270" y="3805495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(samedi, 19h-24h) et (mardi, 19h-24h)</a:t>
          </a:r>
        </a:p>
      </dsp:txBody>
      <dsp:txXfrm>
        <a:off x="7528981" y="3835206"/>
        <a:ext cx="1631265" cy="954990"/>
      </dsp:txXfrm>
    </dsp:sp>
    <dsp:sp modelId="{BC86AA67-5A8C-4EB5-89D8-86BA8F19B0C4}">
      <dsp:nvSpPr>
        <dsp:cNvPr id="0" name=""/>
        <dsp:cNvSpPr/>
      </dsp:nvSpPr>
      <dsp:spPr>
        <a:xfrm rot="16200000">
          <a:off x="7208392" y="2075037"/>
          <a:ext cx="1263023" cy="1521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D237C6-BE97-4C74-B224-99A5626FCEF3}">
      <dsp:nvSpPr>
        <dsp:cNvPr id="0" name=""/>
        <dsp:cNvSpPr/>
      </dsp:nvSpPr>
      <dsp:spPr>
        <a:xfrm>
          <a:off x="7499270" y="2537480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0.2</a:t>
          </a:r>
        </a:p>
      </dsp:txBody>
      <dsp:txXfrm>
        <a:off x="7528981" y="2567191"/>
        <a:ext cx="1631265" cy="954990"/>
      </dsp:txXfrm>
    </dsp:sp>
    <dsp:sp modelId="{BC47E574-9F7B-4FAA-A25D-F926F550B125}">
      <dsp:nvSpPr>
        <dsp:cNvPr id="0" name=""/>
        <dsp:cNvSpPr/>
      </dsp:nvSpPr>
      <dsp:spPr>
        <a:xfrm rot="16200000">
          <a:off x="7208392" y="807021"/>
          <a:ext cx="1263023" cy="1521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7627E7-DF8E-4EE1-9C0C-FD4FF7CCD199}">
      <dsp:nvSpPr>
        <dsp:cNvPr id="0" name=""/>
        <dsp:cNvSpPr/>
      </dsp:nvSpPr>
      <dsp:spPr>
        <a:xfrm>
          <a:off x="7499270" y="1269464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données pour : (samedi, 14h-19h) et (mercredi, 0h-5h)</a:t>
          </a:r>
        </a:p>
      </dsp:txBody>
      <dsp:txXfrm>
        <a:off x="7528981" y="1299175"/>
        <a:ext cx="1631265" cy="954990"/>
      </dsp:txXfrm>
    </dsp:sp>
    <dsp:sp modelId="{4B4DFFD2-FCD8-45E2-ADE6-F3B3C3470552}">
      <dsp:nvSpPr>
        <dsp:cNvPr id="0" name=""/>
        <dsp:cNvSpPr/>
      </dsp:nvSpPr>
      <dsp:spPr>
        <a:xfrm>
          <a:off x="7842400" y="173013"/>
          <a:ext cx="2243622" cy="1521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FA6C77-400D-46C7-BF84-2073BC85FCE8}">
      <dsp:nvSpPr>
        <dsp:cNvPr id="0" name=""/>
        <dsp:cNvSpPr/>
      </dsp:nvSpPr>
      <dsp:spPr>
        <a:xfrm>
          <a:off x="7499270" y="1449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scores avec </a:t>
          </a:r>
          <a:br>
            <a:rPr lang="fr-FR" sz="1300" kern="1200" dirty="0"/>
          </a:br>
          <a:r>
            <a:rPr lang="fr-FR" sz="1300" kern="1200" dirty="0"/>
            <a:t>a = 0.1</a:t>
          </a:r>
        </a:p>
      </dsp:txBody>
      <dsp:txXfrm>
        <a:off x="7528981" y="31160"/>
        <a:ext cx="1631265" cy="954990"/>
      </dsp:txXfrm>
    </dsp:sp>
    <dsp:sp modelId="{215CFB39-A3CB-4CBC-88BB-2914DD1DB13F}">
      <dsp:nvSpPr>
        <dsp:cNvPr id="0" name=""/>
        <dsp:cNvSpPr/>
      </dsp:nvSpPr>
      <dsp:spPr>
        <a:xfrm>
          <a:off x="9747885" y="1449"/>
          <a:ext cx="1690687" cy="10144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Fin de l’algorithme</a:t>
          </a:r>
          <a:br>
            <a:rPr lang="fr-FR" sz="1300" kern="1200" dirty="0"/>
          </a:br>
          <a:r>
            <a:rPr lang="fr-FR" sz="1300" kern="1200" dirty="0"/>
            <a:t>a vaut 0 à présent</a:t>
          </a:r>
        </a:p>
      </dsp:txBody>
      <dsp:txXfrm>
        <a:off x="9777596" y="31160"/>
        <a:ext cx="1631265" cy="954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4B6C-2647-4D58-B8B5-D1A408F8DC66}">
      <dsp:nvSpPr>
        <dsp:cNvPr id="0" name=""/>
        <dsp:cNvSpPr/>
      </dsp:nvSpPr>
      <dsp:spPr>
        <a:xfrm>
          <a:off x="13243" y="0"/>
          <a:ext cx="7151772" cy="487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Exemple : jour = lundi ; heure = 10h =&gt; créneau horaire = 9h-12h</a:t>
          </a:r>
        </a:p>
      </dsp:txBody>
      <dsp:txXfrm>
        <a:off x="37058" y="23815"/>
        <a:ext cx="7104142" cy="44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0F82-4614-4B97-BCD4-327F2524A6DC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166B-5F71-4237-B275-654E784755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4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C51B-7B7B-4FC0-87FC-315B3DD1CE82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CC0D-FD1C-4BDE-9D71-898E02216B93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93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190-5098-4B5D-999F-5A4B7C2349EC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3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E50B-BF8E-429C-A121-4BFB394A32E9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85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D596-EF39-4E89-BC9C-A5D1525D14CA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9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2079-E651-4311-A68A-B09E1D85F338}" type="datetime1">
              <a:rPr lang="fr-FR" smtClean="0"/>
              <a:t>29/11/2016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3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4EE0-3DEA-4204-9B22-4B5BA8363027}" type="datetime1">
              <a:rPr lang="fr-FR" smtClean="0"/>
              <a:t>29/11/2016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03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C116-0E37-491F-91EE-46747446B114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09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26AA-2505-4932-A29F-9AE776ACD6A9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B68-582A-4EE3-AE4E-046DEC252C70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854B-1CE6-41CB-ABAB-677E0604A1A9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8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A1E0-1D25-43B1-8604-D1978BEF9687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46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EEE-13E9-4081-B615-A3DAB3F2995D}" type="datetime1">
              <a:rPr lang="fr-FR" smtClean="0"/>
              <a:t>29/11/2016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2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571-200D-4B6E-B2A0-7FA2440FDE63}" type="datetime1">
              <a:rPr lang="fr-FR" smtClean="0"/>
              <a:t>29/11/2016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EBBD-0378-4B91-B41D-2248CBA5D994}" type="datetime1">
              <a:rPr lang="fr-FR" smtClean="0"/>
              <a:t>29/11/2016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23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1E00-3630-4827-B4DA-F84092D675E0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82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B55B-4E60-49A9-B8FA-3AD875E4730D}" type="datetime1">
              <a:rPr lang="fr-FR" smtClean="0"/>
              <a:t>29/11/2016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601758-0B6B-49BE-8EBC-A6237CA37C9E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B046B4-AEE8-462C-9FD0-25D6096C9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8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950143"/>
            <a:ext cx="8689976" cy="250921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LOG6308 – Présentation du projet de session</a:t>
            </a:r>
            <a:br>
              <a:rPr lang="fr-FR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fr-FR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 iOS : </a:t>
            </a:r>
            <a:r>
              <a:rPr lang="fr-FR" sz="3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Recommendation</a:t>
            </a:r>
            <a:r>
              <a:rPr lang="fr-FR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Web</a:t>
            </a:r>
            <a:br>
              <a:rPr lang="fr-FR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endParaRPr lang="fr-FR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81" y="116760"/>
            <a:ext cx="3575311" cy="17007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1791" y="6248400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 Neyraut</a:t>
            </a:r>
          </a:p>
        </p:txBody>
      </p:sp>
    </p:spTree>
    <p:extLst>
      <p:ext uri="{BB962C8B-B14F-4D97-AF65-F5344CB8AC3E}">
        <p14:creationId xmlns:p14="http://schemas.microsoft.com/office/powerpoint/2010/main" val="83492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793324538"/>
              </p:ext>
            </p:extLst>
          </p:nvPr>
        </p:nvGraphicFramePr>
        <p:xfrm>
          <a:off x="0" y="715618"/>
          <a:ext cx="12192000" cy="608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77530827"/>
              </p:ext>
            </p:extLst>
          </p:nvPr>
        </p:nvGraphicFramePr>
        <p:xfrm>
          <a:off x="2849218" y="123318"/>
          <a:ext cx="7178260" cy="64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454913" y="6320597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fr-F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0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C5DA34-6A89-4D59-9044-030F2F2A1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AC5DA34-6A89-4D59-9044-030F2F2A1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AC5DA34-6A89-4D59-9044-030F2F2A1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AC5DA34-6A89-4D59-9044-030F2F2A1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3E67D3-08B2-496C-8493-4F670228C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1E3E67D3-08B2-496C-8493-4F670228C7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1E3E67D3-08B2-496C-8493-4F670228C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1E3E67D3-08B2-496C-8493-4F670228C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D34A80-FAA0-48F0-8360-105BF1815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D3D34A80-FAA0-48F0-8360-105BF1815C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D3D34A80-FAA0-48F0-8360-105BF1815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D3D34A80-FAA0-48F0-8360-105BF1815C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0BAE48-DE99-4FDD-BC15-84D77A286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5B0BAE48-DE99-4FDD-BC15-84D77A286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5B0BAE48-DE99-4FDD-BC15-84D77A286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5B0BAE48-DE99-4FDD-BC15-84D77A286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EA18C3-898F-4EEA-A647-4218AEAF3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32EA18C3-898F-4EEA-A647-4218AEAF3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32EA18C3-898F-4EEA-A647-4218AEAF3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32EA18C3-898F-4EEA-A647-4218AEAF3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EC9DF0-85B6-4279-B9EA-4BBEB2AC0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2DEC9DF0-85B6-4279-B9EA-4BBEB2AC0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2DEC9DF0-85B6-4279-B9EA-4BBEB2AC0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2DEC9DF0-85B6-4279-B9EA-4BBEB2AC0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256424-D9CB-4162-BF67-696D56A6B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92256424-D9CB-4162-BF67-696D56A6B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92256424-D9CB-4162-BF67-696D56A6B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92256424-D9CB-4162-BF67-696D56A6B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B1C438-8B2E-4CFF-B137-E453437C6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ADB1C438-8B2E-4CFF-B137-E453437C6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ADB1C438-8B2E-4CFF-B137-E453437C6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ADB1C438-8B2E-4CFF-B137-E453437C6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EADE64-49B4-44EB-9352-113E3267A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FCEADE64-49B4-44EB-9352-113E3267A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FCEADE64-49B4-44EB-9352-113E3267A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FCEADE64-49B4-44EB-9352-113E3267A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19072F-09B0-4AC6-8BBA-2343CA01A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EA19072F-09B0-4AC6-8BBA-2343CA01A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EA19072F-09B0-4AC6-8BBA-2343CA01A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EA19072F-09B0-4AC6-8BBA-2343CA01A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F5C9F0-A452-441D-9029-81B8E85A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graphicEl>
                                              <a:dgm id="{D3F5C9F0-A452-441D-9029-81B8E85A42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D3F5C9F0-A452-441D-9029-81B8E85A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D3F5C9F0-A452-441D-9029-81B8E85A4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BC6BC9-6ABF-49AD-BF8B-C1E028552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8ABC6BC9-6ABF-49AD-BF8B-C1E028552E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graphicEl>
                                              <a:dgm id="{8ABC6BC9-6ABF-49AD-BF8B-C1E028552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8ABC6BC9-6ABF-49AD-BF8B-C1E028552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1CAE7A-11EB-48C1-B4E1-56338A2BE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graphicEl>
                                              <a:dgm id="{CF1CAE7A-11EB-48C1-B4E1-56338A2BE9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graphicEl>
                                              <a:dgm id="{CF1CAE7A-11EB-48C1-B4E1-56338A2BE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CF1CAE7A-11EB-48C1-B4E1-56338A2BE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6A3089-74B6-401D-A11D-F069E585E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BD6A3089-74B6-401D-A11D-F069E585E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BD6A3089-74B6-401D-A11D-F069E585E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graphicEl>
                                              <a:dgm id="{BD6A3089-74B6-401D-A11D-F069E585E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2267B5-6589-425F-BBC6-D72F0EC3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graphicEl>
                                              <a:dgm id="{BB2267B5-6589-425F-BBC6-D72F0EC3E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graphicEl>
                                              <a:dgm id="{BB2267B5-6589-425F-BBC6-D72F0EC3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BB2267B5-6589-425F-BBC6-D72F0EC3E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E5902C-79F7-4DC4-952E-55C7F2003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graphicEl>
                                              <a:dgm id="{00E5902C-79F7-4DC4-952E-55C7F2003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graphicEl>
                                              <a:dgm id="{00E5902C-79F7-4DC4-952E-55C7F2003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graphicEl>
                                              <a:dgm id="{00E5902C-79F7-4DC4-952E-55C7F2003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BFEE8E-4F91-4BA6-8B00-274770F2C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>
                                            <p:graphicEl>
                                              <a:dgm id="{EABFEE8E-4F91-4BA6-8B00-274770F2C7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graphicEl>
                                              <a:dgm id="{EABFEE8E-4F91-4BA6-8B00-274770F2C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graphicEl>
                                              <a:dgm id="{EABFEE8E-4F91-4BA6-8B00-274770F2C7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ADCB5F-B420-413F-B839-C19293418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graphicEl>
                                              <a:dgm id="{71ADCB5F-B420-413F-B839-C192934186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graphicEl>
                                              <a:dgm id="{71ADCB5F-B420-413F-B839-C19293418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graphicEl>
                                              <a:dgm id="{71ADCB5F-B420-413F-B839-C19293418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3DD6B9-6873-4170-877D-601E8F529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graphicEl>
                                              <a:dgm id="{F13DD6B9-6873-4170-877D-601E8F5299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graphicEl>
                                              <a:dgm id="{F13DD6B9-6873-4170-877D-601E8F529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graphicEl>
                                              <a:dgm id="{F13DD6B9-6873-4170-877D-601E8F529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7AC213-B25B-47F0-A2FF-3DA160581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">
                                            <p:graphicEl>
                                              <a:dgm id="{627AC213-B25B-47F0-A2FF-3DA160581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">
                                            <p:graphicEl>
                                              <a:dgm id="{627AC213-B25B-47F0-A2FF-3DA160581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">
                                            <p:graphicEl>
                                              <a:dgm id="{627AC213-B25B-47F0-A2FF-3DA160581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38C521-C3E0-4402-92EC-947388DE9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">
                                            <p:graphicEl>
                                              <a:dgm id="{8F38C521-C3E0-4402-92EC-947388DE9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graphicEl>
                                              <a:dgm id="{8F38C521-C3E0-4402-92EC-947388DE9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>
                                            <p:graphicEl>
                                              <a:dgm id="{8F38C521-C3E0-4402-92EC-947388DE9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A8A4B0-D2F0-47AC-9982-2971374B0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">
                                            <p:graphicEl>
                                              <a:dgm id="{3CA8A4B0-D2F0-47AC-9982-2971374B08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graphicEl>
                                              <a:dgm id="{3CA8A4B0-D2F0-47AC-9982-2971374B0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graphicEl>
                                              <a:dgm id="{3CA8A4B0-D2F0-47AC-9982-2971374B0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0CFD69-C686-460B-A20F-63DE693A2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>
                                            <p:graphicEl>
                                              <a:dgm id="{F00CFD69-C686-460B-A20F-63DE693A2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graphicEl>
                                              <a:dgm id="{F00CFD69-C686-460B-A20F-63DE693A2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graphicEl>
                                              <a:dgm id="{F00CFD69-C686-460B-A20F-63DE693A2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27725-8124-4711-AEED-336C3F184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">
                                            <p:graphicEl>
                                              <a:dgm id="{21727725-8124-4711-AEED-336C3F1847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">
                                            <p:graphicEl>
                                              <a:dgm id="{21727725-8124-4711-AEED-336C3F184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>
                                            <p:graphicEl>
                                              <a:dgm id="{21727725-8124-4711-AEED-336C3F184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17B90D-6250-4F7B-9F1B-6548AE16C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">
                                            <p:graphicEl>
                                              <a:dgm id="{8517B90D-6250-4F7B-9F1B-6548AE16C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">
                                            <p:graphicEl>
                                              <a:dgm id="{8517B90D-6250-4F7B-9F1B-6548AE16C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">
                                            <p:graphicEl>
                                              <a:dgm id="{8517B90D-6250-4F7B-9F1B-6548AE16C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AAA2B1-435C-4550-AF3B-4538B440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">
                                            <p:graphicEl>
                                              <a:dgm id="{2AAAA2B1-435C-4550-AF3B-4538B440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">
                                            <p:graphicEl>
                                              <a:dgm id="{2AAAA2B1-435C-4550-AF3B-4538B440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">
                                            <p:graphicEl>
                                              <a:dgm id="{2AAAA2B1-435C-4550-AF3B-4538B440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F63E82-1C99-4BBE-A23A-D5FD2DFF8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">
                                            <p:graphicEl>
                                              <a:dgm id="{C4F63E82-1C99-4BBE-A23A-D5FD2DFF8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">
                                            <p:graphicEl>
                                              <a:dgm id="{C4F63E82-1C99-4BBE-A23A-D5FD2DFF8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">
                                            <p:graphicEl>
                                              <a:dgm id="{C4F63E82-1C99-4BBE-A23A-D5FD2DFF8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15CBB0-3B53-4123-897E-4922B98F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">
                                            <p:graphicEl>
                                              <a:dgm id="{9315CBB0-3B53-4123-897E-4922B98FC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>
                                            <p:graphicEl>
                                              <a:dgm id="{9315CBB0-3B53-4123-897E-4922B98F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">
                                            <p:graphicEl>
                                              <a:dgm id="{9315CBB0-3B53-4123-897E-4922B98F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4CC236-528E-4DCA-82A3-F961EF426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">
                                            <p:graphicEl>
                                              <a:dgm id="{034CC236-528E-4DCA-82A3-F961EF426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">
                                            <p:graphicEl>
                                              <a:dgm id="{034CC236-528E-4DCA-82A3-F961EF426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">
                                            <p:graphicEl>
                                              <a:dgm id="{034CC236-528E-4DCA-82A3-F961EF426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E58DC5-E2B5-4255-8879-B837F9891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">
                                            <p:graphicEl>
                                              <a:dgm id="{E6E58DC5-E2B5-4255-8879-B837F98917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">
                                            <p:graphicEl>
                                              <a:dgm id="{E6E58DC5-E2B5-4255-8879-B837F9891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">
                                            <p:graphicEl>
                                              <a:dgm id="{E6E58DC5-E2B5-4255-8879-B837F98917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BAFCCD-040E-4E47-BA01-DE0FA103E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">
                                            <p:graphicEl>
                                              <a:dgm id="{79BAFCCD-040E-4E47-BA01-DE0FA103EC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">
                                            <p:graphicEl>
                                              <a:dgm id="{79BAFCCD-040E-4E47-BA01-DE0FA103E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">
                                            <p:graphicEl>
                                              <a:dgm id="{79BAFCCD-040E-4E47-BA01-DE0FA103E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660736-AB24-44AD-BC19-C2797FCE8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">
                                            <p:graphicEl>
                                              <a:dgm id="{87660736-AB24-44AD-BC19-C2797FCE8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">
                                            <p:graphicEl>
                                              <a:dgm id="{87660736-AB24-44AD-BC19-C2797FCE8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">
                                            <p:graphicEl>
                                              <a:dgm id="{87660736-AB24-44AD-BC19-C2797FCE8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8AD7F7-5862-47C4-93AF-699523B60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">
                                            <p:graphicEl>
                                              <a:dgm id="{798AD7F7-5862-47C4-93AF-699523B603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">
                                            <p:graphicEl>
                                              <a:dgm id="{798AD7F7-5862-47C4-93AF-699523B60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">
                                            <p:graphicEl>
                                              <a:dgm id="{798AD7F7-5862-47C4-93AF-699523B60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38DB98-071F-4F18-ACD3-1DB3CA3D1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">
                                            <p:graphicEl>
                                              <a:dgm id="{1138DB98-071F-4F18-ACD3-1DB3CA3D1B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">
                                            <p:graphicEl>
                                              <a:dgm id="{1138DB98-071F-4F18-ACD3-1DB3CA3D1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">
                                            <p:graphicEl>
                                              <a:dgm id="{1138DB98-071F-4F18-ACD3-1DB3CA3D1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D237C6-BE97-4C74-B224-99A5626FCE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">
                                            <p:graphicEl>
                                              <a:dgm id="{84D237C6-BE97-4C74-B224-99A5626FCE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">
                                            <p:graphicEl>
                                              <a:dgm id="{84D237C6-BE97-4C74-B224-99A5626FCE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">
                                            <p:graphicEl>
                                              <a:dgm id="{84D237C6-BE97-4C74-B224-99A5626FCE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86AA67-5A8C-4EB5-89D8-86BA8F19B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">
                                            <p:graphicEl>
                                              <a:dgm id="{BC86AA67-5A8C-4EB5-89D8-86BA8F19B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">
                                            <p:graphicEl>
                                              <a:dgm id="{BC86AA67-5A8C-4EB5-89D8-86BA8F19B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">
                                            <p:graphicEl>
                                              <a:dgm id="{BC86AA67-5A8C-4EB5-89D8-86BA8F19B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7627E7-DF8E-4EE1-9C0C-FD4FF7CC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">
                                            <p:graphicEl>
                                              <a:dgm id="{D67627E7-DF8E-4EE1-9C0C-FD4FF7CCD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">
                                            <p:graphicEl>
                                              <a:dgm id="{D67627E7-DF8E-4EE1-9C0C-FD4FF7CC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">
                                            <p:graphicEl>
                                              <a:dgm id="{D67627E7-DF8E-4EE1-9C0C-FD4FF7CCD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47E574-9F7B-4FAA-A25D-F926F550B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">
                                            <p:graphicEl>
                                              <a:dgm id="{BC47E574-9F7B-4FAA-A25D-F926F550B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">
                                            <p:graphicEl>
                                              <a:dgm id="{BC47E574-9F7B-4FAA-A25D-F926F550B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">
                                            <p:graphicEl>
                                              <a:dgm id="{BC47E574-9F7B-4FAA-A25D-F926F550B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FA6C77-400D-46C7-BF84-2073BC85F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">
                                            <p:graphicEl>
                                              <a:dgm id="{4BFA6C77-400D-46C7-BF84-2073BC85F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">
                                            <p:graphicEl>
                                              <a:dgm id="{4BFA6C77-400D-46C7-BF84-2073BC85F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">
                                            <p:graphicEl>
                                              <a:dgm id="{4BFA6C77-400D-46C7-BF84-2073BC85F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4DFFD2-FCD8-45E2-ADE6-F3B3C3470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">
                                            <p:graphicEl>
                                              <a:dgm id="{4B4DFFD2-FCD8-45E2-ADE6-F3B3C34705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">
                                            <p:graphicEl>
                                              <a:dgm id="{4B4DFFD2-FCD8-45E2-ADE6-F3B3C3470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">
                                            <p:graphicEl>
                                              <a:dgm id="{4B4DFFD2-FCD8-45E2-ADE6-F3B3C3470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5CFB39-A3CB-4CBC-88BB-2914DD1DB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">
                                            <p:graphicEl>
                                              <a:dgm id="{215CFB39-A3CB-4CBC-88BB-2914DD1DB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">
                                            <p:graphicEl>
                                              <a:dgm id="{215CFB39-A3CB-4CBC-88BB-2914DD1DB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">
                                            <p:graphicEl>
                                              <a:dgm id="{215CFB39-A3CB-4CBC-88BB-2914DD1DB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326969"/>
            <a:ext cx="10364451" cy="15961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Recommandations : Seconde recommandation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507297" y="6320598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fr-FR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54501860"/>
              </p:ext>
            </p:extLst>
          </p:nvPr>
        </p:nvGraphicFramePr>
        <p:xfrm>
          <a:off x="914400" y="1923146"/>
          <a:ext cx="10363200" cy="4762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520714-1C6C-4887-8AC6-0FAFF98C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1520714-1C6C-4887-8AC6-0FAFF98C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1520714-1C6C-4887-8AC6-0FAFF98C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B2C19D-CC47-472C-BD65-893741FD3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86B2C19D-CC47-472C-BD65-893741FD3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86B2C19D-CC47-472C-BD65-893741FD3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A488F-E3FB-4F81-9568-87E2C380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FB6A488F-E3FB-4F81-9568-87E2C380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FB6A488F-E3FB-4F81-9568-87E2C380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478904-4B01-4A08-8409-36FFFF4E2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F3478904-4B01-4A08-8409-36FFFF4E2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F3478904-4B01-4A08-8409-36FFFF4E2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594713-4930-4002-A911-BA65BA89F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61594713-4930-4002-A911-BA65BA89F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61594713-4930-4002-A911-BA65BA89F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42D6DA-937A-40B8-BF7C-7D5EAB632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4042D6DA-937A-40B8-BF7C-7D5EAB632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4042D6DA-937A-40B8-BF7C-7D5EAB632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C2C04F-C5BD-458F-AFA6-1DE39F1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09C2C04F-C5BD-458F-AFA6-1DE39F1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09C2C04F-C5BD-458F-AFA6-1DE39F17C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34204"/>
            <a:ext cx="10364451" cy="15961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Difficultés rencontrées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46968066"/>
              </p:ext>
            </p:extLst>
          </p:nvPr>
        </p:nvGraphicFramePr>
        <p:xfrm>
          <a:off x="914400" y="1976156"/>
          <a:ext cx="10363200" cy="471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80793" y="6327781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fr-F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0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EFCF93-01C9-4542-9415-D1CA715BD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3EFCF93-01C9-4542-9415-D1CA715BD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3EFCF93-01C9-4542-9415-D1CA715BD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FFFF72-5F40-44CD-8B7B-DF7B4C232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AFFFF72-5F40-44CD-8B7B-DF7B4C232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AFFFF72-5F40-44CD-8B7B-DF7B4C232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5ECD87-4D1C-41D2-891D-BB05A67A5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A5ECD87-4D1C-41D2-891D-BB05A67A5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A5ECD87-4D1C-41D2-891D-BB05A67A5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42961C-DFC3-4644-935E-D800BD32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B42961C-DFC3-4644-935E-D800BD32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B42961C-DFC3-4644-935E-D800BD32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4D1AB7-DBF7-4E9C-96C4-7002F01C0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F4D1AB7-DBF7-4E9C-96C4-7002F01C0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F4D1AB7-DBF7-4E9C-96C4-7002F01C0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059C6F-1E54-472A-B66D-6D33014E0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2059C6F-1E54-472A-B66D-6D33014E0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2059C6F-1E54-472A-B66D-6D33014E0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92012"/>
            <a:ext cx="10364451" cy="15961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Travaux futurs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45674134"/>
              </p:ext>
            </p:extLst>
          </p:nvPr>
        </p:nvGraphicFramePr>
        <p:xfrm>
          <a:off x="914400" y="2366963"/>
          <a:ext cx="10363200" cy="396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449876" y="6333849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fr-FR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7692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3021F7-8999-41A6-9F67-B4E1612DA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33021F7-8999-41A6-9F67-B4E1612DA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33021F7-8999-41A6-9F67-B4E1612DA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8AC785-4465-40AA-9131-738F67CB7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028AC785-4465-40AA-9131-738F67CB7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28AC785-4465-40AA-9131-738F67CB7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4B92E3-AB2D-429F-A7AE-245F28D25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04B92E3-AB2D-429F-A7AE-245F28D25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04B92E3-AB2D-429F-A7AE-245F28D25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B11D54-26C7-48F9-B933-AC84D4AEB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7AB11D54-26C7-48F9-B933-AC84D4AEB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7AB11D54-26C7-48F9-B933-AC84D4AEB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A6D6A-2434-4EBC-B436-2EF5168E4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E0A6D6A-2434-4EBC-B436-2EF5168E4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E0A6D6A-2434-4EBC-B436-2EF5168E4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361179"/>
              </p:ext>
            </p:extLst>
          </p:nvPr>
        </p:nvGraphicFramePr>
        <p:xfrm>
          <a:off x="914400" y="1704354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78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0879985"/>
              </p:ext>
            </p:extLst>
          </p:nvPr>
        </p:nvGraphicFramePr>
        <p:xfrm>
          <a:off x="914400" y="1775791"/>
          <a:ext cx="10363200" cy="401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343860" y="6386858"/>
            <a:ext cx="764215" cy="36512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fld id="{36B046B4-AEE8-462C-9FD0-25D6096C9AC6}" type="slidenum">
              <a:rPr lang="fr-FR" sz="26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fr-FR" sz="2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42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A04EAC-823E-4D41-8632-E774FAFC4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90A04EAC-823E-4D41-8632-E774FAFC4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90A04EAC-823E-4D41-8632-E774FAFC4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90A04EAC-823E-4D41-8632-E774FAFC4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8E4DB5-50ED-4EAF-B702-6F21CDDA2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B58E4DB5-50ED-4EAF-B702-6F21CDDA2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B58E4DB5-50ED-4EAF-B702-6F21CDDA2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58E4DB5-50ED-4EAF-B702-6F21CDDA2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D5B46D-0173-4263-9C02-5E6BE283C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AAD5B46D-0173-4263-9C02-5E6BE283C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AAD5B46D-0173-4263-9C02-5E6BE283C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AAD5B46D-0173-4263-9C02-5E6BE283C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572A27-1A84-450A-921E-8F6FAB21F3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CB572A27-1A84-450A-921E-8F6FAB21F3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CB572A27-1A84-450A-921E-8F6FAB21F3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CB572A27-1A84-450A-921E-8F6FAB21F3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EB10E-1D68-4461-88FA-F9004C797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4BEEB10E-1D68-4461-88FA-F9004C797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4BEEB10E-1D68-4461-88FA-F9004C797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4BEEB10E-1D68-4461-88FA-F9004C797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5C1A22-D84F-44B5-8F4E-B44D9CA95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AC5C1A22-D84F-44B5-8F4E-B44D9CA95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AC5C1A22-D84F-44B5-8F4E-B44D9CA95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AC5C1A22-D84F-44B5-8F4E-B44D9CA95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797268-36AC-4510-9534-46F8D267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18797268-36AC-4510-9534-46F8D2676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18797268-36AC-4510-9534-46F8D267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18797268-36AC-4510-9534-46F8D267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F498CB-8096-42E0-A0AB-3F52ABF0A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75F498CB-8096-42E0-A0AB-3F52ABF0A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75F498CB-8096-42E0-A0AB-3F52ABF0A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75F498CB-8096-42E0-A0AB-3F52ABF0A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D89F2D-838A-472C-9F8A-7C7D3C9D9D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E5D89F2D-838A-472C-9F8A-7C7D3C9D9D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E5D89F2D-838A-472C-9F8A-7C7D3C9D9D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E5D89F2D-838A-472C-9F8A-7C7D3C9D9D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0457D-1288-4C61-BD2A-C5BFDBF5C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3A50457D-1288-4C61-BD2A-C5BFDBF5CC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3A50457D-1288-4C61-BD2A-C5BFDBF5C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3A50457D-1288-4C61-BD2A-C5BFDBF5C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8CA27D-85EB-4494-BA14-5B30D0F37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DD8CA27D-85EB-4494-BA14-5B30D0F375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DD8CA27D-85EB-4494-BA14-5B30D0F37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DD8CA27D-85EB-4494-BA14-5B30D0F37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Constat et objectifs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5421866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383616" y="6373606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fr-FR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0675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E44675-1B97-4DC7-AF52-5BA5D6E41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9E44675-1B97-4DC7-AF52-5BA5D6E41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9E44675-1B97-4DC7-AF52-5BA5D6E41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E9F2B5-DFF4-4003-A036-E8A3782B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8E9F2B5-DFF4-4003-A036-E8A3782B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8E9F2B5-DFF4-4003-A036-E8A3782B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EDB064-5CD3-4B5E-A163-097E51CF1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8EDB064-5CD3-4B5E-A163-097E51CF1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8EDB064-5CD3-4B5E-A163-097E51CF1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EF5374-9B5E-49A2-87B8-CB1E38D72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94EF5374-9B5E-49A2-87B8-CB1E38D72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94EF5374-9B5E-49A2-87B8-CB1E38D72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Fonctionnalités de l’application iOS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5887298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357112" y="6386858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fr-F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64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20E6B8-A220-4A7C-8B37-E01029469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F20E6B8-A220-4A7C-8B37-E01029469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F20E6B8-A220-4A7C-8B37-E01029469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271868-20C9-4E62-A865-3F6AB235C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4271868-20C9-4E62-A865-3F6AB235C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4271868-20C9-4E62-A865-3F6AB235C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AB5B8B-23D5-4C0D-927B-04495A26D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C7AB5B8B-23D5-4C0D-927B-04495A26D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C7AB5B8B-23D5-4C0D-927B-04495A26D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DD5AB-2672-4730-8E5A-9E842B99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13DD5AB-2672-4730-8E5A-9E842B99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13DD5AB-2672-4730-8E5A-9E842B992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64" y="172278"/>
            <a:ext cx="3677135" cy="654039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335646" y="6347550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fr-F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5" y="172277"/>
            <a:ext cx="3640174" cy="6474657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2167074" y="874643"/>
            <a:ext cx="2107095" cy="5565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167073" y="1603513"/>
            <a:ext cx="2107095" cy="5565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84432" y="2332383"/>
            <a:ext cx="2107095" cy="5565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>
            <a:stCxn id="17" idx="6"/>
            <a:endCxn id="5" idx="1"/>
          </p:cNvCxnSpPr>
          <p:nvPr/>
        </p:nvCxnSpPr>
        <p:spPr>
          <a:xfrm>
            <a:off x="4274169" y="1152939"/>
            <a:ext cx="2716695" cy="22895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6"/>
            <a:endCxn id="5" idx="1"/>
          </p:cNvCxnSpPr>
          <p:nvPr/>
        </p:nvCxnSpPr>
        <p:spPr>
          <a:xfrm>
            <a:off x="4274168" y="1881809"/>
            <a:ext cx="2716696" cy="15606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6"/>
            <a:endCxn id="5" idx="1"/>
          </p:cNvCxnSpPr>
          <p:nvPr/>
        </p:nvCxnSpPr>
        <p:spPr>
          <a:xfrm>
            <a:off x="4291527" y="2610679"/>
            <a:ext cx="2699337" cy="8317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19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77" y="1218995"/>
            <a:ext cx="6189831" cy="348004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362149" y="6340475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fr-FR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0" y="230943"/>
            <a:ext cx="3640174" cy="6474657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567887" y="6324254"/>
            <a:ext cx="1166193" cy="3710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9" idx="6"/>
            <a:endCxn id="5" idx="1"/>
          </p:cNvCxnSpPr>
          <p:nvPr/>
        </p:nvCxnSpPr>
        <p:spPr>
          <a:xfrm flipV="1">
            <a:off x="2734080" y="2959015"/>
            <a:ext cx="2567197" cy="3550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8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1" y="265044"/>
            <a:ext cx="3625350" cy="644829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374777" y="6347101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fr-FR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0" y="230943"/>
            <a:ext cx="3640174" cy="6474657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3374946" y="1740729"/>
            <a:ext cx="331305" cy="3975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>
            <a:stCxn id="17" idx="6"/>
            <a:endCxn id="5" idx="1"/>
          </p:cNvCxnSpPr>
          <p:nvPr/>
        </p:nvCxnSpPr>
        <p:spPr>
          <a:xfrm>
            <a:off x="3706251" y="1939512"/>
            <a:ext cx="3514590" cy="1549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734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260708"/>
            <a:ext cx="10364451" cy="159617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Recommandations : Première recommandation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6684366"/>
              </p:ext>
            </p:extLst>
          </p:nvPr>
        </p:nvGraphicFramePr>
        <p:xfrm>
          <a:off x="914400" y="1974574"/>
          <a:ext cx="10363200" cy="469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357112" y="6308036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fr-FR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9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20714-1C6C-4887-8AC6-0FAFF98C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1520714-1C6C-4887-8AC6-0FAFF98C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1520714-1C6C-4887-8AC6-0FAFF98C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B2C19D-CC47-472C-BD65-893741FD3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6B2C19D-CC47-472C-BD65-893741FD3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6B2C19D-CC47-472C-BD65-893741FD3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6A488F-E3FB-4F81-9568-87E2C380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FB6A488F-E3FB-4F81-9568-87E2C380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FB6A488F-E3FB-4F81-9568-87E2C380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478904-4B01-4A08-8409-36FFFF4E2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3478904-4B01-4A08-8409-36FFFF4E2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3478904-4B01-4A08-8409-36FFFF4E2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594713-4930-4002-A911-BA65BA89F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1594713-4930-4002-A911-BA65BA89F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1594713-4930-4002-A911-BA65BA89F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44A6A2-64B8-44D1-94C8-B8023BD64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0444A6A2-64B8-44D1-94C8-B8023BD64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444A6A2-64B8-44D1-94C8-B8023BD64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BB5835-60DB-41E0-9269-00BF1060F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34BB5835-60DB-41E0-9269-00BF1060F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34BB5835-60DB-41E0-9269-00BF1060F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22710038"/>
              </p:ext>
            </p:extLst>
          </p:nvPr>
        </p:nvGraphicFramePr>
        <p:xfrm>
          <a:off x="1266687" y="1172818"/>
          <a:ext cx="9658626" cy="2583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060590218"/>
              </p:ext>
            </p:extLst>
          </p:nvPr>
        </p:nvGraphicFramePr>
        <p:xfrm>
          <a:off x="1939235" y="33129"/>
          <a:ext cx="8689008" cy="156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744065196"/>
              </p:ext>
            </p:extLst>
          </p:nvPr>
        </p:nvGraphicFramePr>
        <p:xfrm>
          <a:off x="3600174" y="3604591"/>
          <a:ext cx="5194852" cy="353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Flèche : virage 8"/>
          <p:cNvSpPr/>
          <p:nvPr/>
        </p:nvSpPr>
        <p:spPr>
          <a:xfrm rot="10800000">
            <a:off x="8892209" y="3366051"/>
            <a:ext cx="834887" cy="2398643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362149" y="6320597"/>
            <a:ext cx="764215" cy="365125"/>
          </a:xfrm>
        </p:spPr>
        <p:txBody>
          <a:bodyPr/>
          <a:lstStyle/>
          <a:p>
            <a:fld id="{36B046B4-AEE8-462C-9FD0-25D6096C9AC6}" type="slidenum">
              <a:rPr lang="fr-FR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fr-FR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3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EB6984-7472-469A-BDE6-169F11CC4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DEB6984-7472-469A-BDE6-169F11CC4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DEB6984-7472-469A-BDE6-169F11CC4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DEB6984-7472-469A-BDE6-169F11CC4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7B3B3F-9C76-4D86-B3DE-CDDBC3189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F27B3B3F-9C76-4D86-B3DE-CDDBC31898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F27B3B3F-9C76-4D86-B3DE-CDDBC3189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F27B3B3F-9C76-4D86-B3DE-CDDBC3189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3E58FB-1BA2-4DB8-A1F8-BA1BFC0A3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C3E58FB-1BA2-4DB8-A1F8-BA1BFC0A3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C3E58FB-1BA2-4DB8-A1F8-BA1BFC0A3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C3E58FB-1BA2-4DB8-A1F8-BA1BFC0A3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5B45A7-E833-425C-9FB9-CE9E333E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355B45A7-E833-425C-9FB9-CE9E333E04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355B45A7-E833-425C-9FB9-CE9E333E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355B45A7-E833-425C-9FB9-CE9E333E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D61DE-474B-4B5A-ABF2-02E967DB0D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1FDD61DE-474B-4B5A-ABF2-02E967DB0D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1FDD61DE-474B-4B5A-ABF2-02E967DB0D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1FDD61DE-474B-4B5A-ABF2-02E967DB0D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C353D8-AC0E-4A33-861A-D7B46E1B7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7CC353D8-AC0E-4A33-861A-D7B46E1B7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7CC353D8-AC0E-4A33-861A-D7B46E1B7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7CC353D8-AC0E-4A33-861A-D7B46E1B7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F6CF6C-73BE-4C33-920F-6A9C3F062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86F6CF6C-73BE-4C33-920F-6A9C3F0621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86F6CF6C-73BE-4C33-920F-6A9C3F062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86F6CF6C-73BE-4C33-920F-6A9C3F062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Sub>
          <a:bldDgm bld="one"/>
        </p:bldSub>
      </p:bldGraphic>
      <p:bldGraphic spid="6" grpId="0">
        <p:bldAsOne/>
      </p:bldGraphic>
      <p:bldP spid="9" grpId="0" animBg="1"/>
    </p:bld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228</TotalTime>
  <Words>948</Words>
  <Application>Microsoft Office PowerPoint</Application>
  <PresentationFormat>Grand écran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Ronds dans l’eau</vt:lpstr>
      <vt:lpstr>LOG6308 – Présentation du projet de session Application iOS : Recommendation Web </vt:lpstr>
      <vt:lpstr>Présentation PowerPoint</vt:lpstr>
      <vt:lpstr>Constat et objectifs</vt:lpstr>
      <vt:lpstr>Fonctionnalités de l’application iOS</vt:lpstr>
      <vt:lpstr>Présentation PowerPoint</vt:lpstr>
      <vt:lpstr>Présentation PowerPoint</vt:lpstr>
      <vt:lpstr>Présentation PowerPoint</vt:lpstr>
      <vt:lpstr>Recommandations : Première recommandation</vt:lpstr>
      <vt:lpstr>Présentation PowerPoint</vt:lpstr>
      <vt:lpstr>Présentation PowerPoint</vt:lpstr>
      <vt:lpstr>Recommandations : Seconde recommandation</vt:lpstr>
      <vt:lpstr>Difficultés rencontrées</vt:lpstr>
      <vt:lpstr>Travaux futurs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LOG6308 – Présentation du projet de session Application iOS : Recommendation Web </dc:title>
  <dc:creator>Thomas Neyraut</dc:creator>
  <cp:lastModifiedBy>Thomas Neyraut</cp:lastModifiedBy>
  <cp:revision>103</cp:revision>
  <dcterms:created xsi:type="dcterms:W3CDTF">2016-11-04T21:10:26Z</dcterms:created>
  <dcterms:modified xsi:type="dcterms:W3CDTF">2016-11-29T14:41:58Z</dcterms:modified>
</cp:coreProperties>
</file>