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F90EC-EC9B-3F30-ABED-FD81E9356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0C1705-ACE8-332D-E2F4-2881BE8C2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A87B9-F9A2-DD65-2CA6-5091E228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2F5-4659-4A91-898F-E62887FF81DA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47C69-F0B7-DC0F-BBD6-89ED179D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47018-75C9-8CE1-A365-B07EA0F8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712-FE4E-4D3A-9F1F-B10476343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3D680-2CC1-7B24-99BB-0B92BD15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1D2973-77C9-1F01-D5AB-3BE7C541A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FC399-076D-EF1D-BB86-B23CFB98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2F5-4659-4A91-898F-E62887FF81DA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12035-B532-F59E-851E-89EBE782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FAA7B-E4BD-D0D7-16CB-DFEEC29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712-FE4E-4D3A-9F1F-B10476343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0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C1CBAB-1FB7-3B47-E88E-6F49EF7F9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0BD978-C36A-856F-153C-3BB3218D4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481EE-C7FD-3B2B-AC22-FF557A98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2F5-4659-4A91-898F-E62887FF81DA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E3BBE-8179-5C1D-335C-7A4580F1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A913E-72C2-14EF-0281-3C89549D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712-FE4E-4D3A-9F1F-B10476343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1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1353-DC7E-0CAF-8F88-08AEF634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ADF0D-767C-528E-F5FC-677ECA86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7640B-4F5F-B16C-23E9-7095BEE6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2F5-4659-4A91-898F-E62887FF81DA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D2F20-31BD-958E-9851-C2080B92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0F042-B8FC-7848-E006-8B272F2C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712-FE4E-4D3A-9F1F-B10476343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37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6D3E4-9716-C824-D9D3-2B03EABA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CFA0A-6E74-CCFE-30FE-9ABF3124E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30088-CF33-26FC-8B60-BF393838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2F5-4659-4A91-898F-E62887FF81DA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93C71-22B6-A12E-A9B3-4C8A24E8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BF39E-152F-4E61-BC9F-634721DE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712-FE4E-4D3A-9F1F-B10476343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93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FBA07-906A-2EE1-8F9A-CE3E4589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0547D-D72D-7CE6-BAAD-47F5627C7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AAA34-46DE-177F-59E5-8437B7EDD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5D3CF-71B9-92B2-972F-48FCF782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2F5-4659-4A91-898F-E62887FF81DA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89334-814E-CFE8-5028-EF9BAA73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B88278-58EB-24BB-BFD3-604300A6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712-FE4E-4D3A-9F1F-B10476343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5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BB44C-B3E9-82B6-91E7-9C108498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73A184-185C-F9AF-8D8E-DF748A84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54641-BA03-1ED3-5F45-7DDF34C33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651AC6-20D8-DCBB-5B84-2C10F790C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4E018B-0962-EE3D-D317-AAEB42EB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0DCBB-4B9B-D804-A707-5921FF16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2F5-4659-4A91-898F-E62887FF81DA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31ED6D-065E-1BE0-A204-E6D20D8C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168F83-F889-E6E0-15D3-C6183B66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712-FE4E-4D3A-9F1F-B10476343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0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D1C-2BB9-0C18-8471-111B1D6D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CF328-DC00-362C-F045-804F36F2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2F5-4659-4A91-898F-E62887FF81DA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35644D-3214-215C-8609-B193F6C5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DF9190-41E2-6A31-512E-DBDBF038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712-FE4E-4D3A-9F1F-B10476343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3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04734F-D85D-E834-85E1-5494DA3E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2F5-4659-4A91-898F-E62887FF81DA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B7C3B-B1BA-F635-573C-E8FC3855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A7CA3-7D8F-2DFE-FA6B-42BEED31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712-FE4E-4D3A-9F1F-B10476343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1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84620-5601-0BB4-1F79-66E83022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91C4E-7C06-70DD-5063-B8D72544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1FFBD-3E90-2879-A4FC-1964A80E7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858DE-05C0-BC37-1F55-B5EC77B0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2F5-4659-4A91-898F-E62887FF81DA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14B85-8A1B-24DA-638C-84298846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81659-4E41-BEB5-0A39-C0411A57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712-FE4E-4D3A-9F1F-B10476343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9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4C5F9-AC53-5106-B8A9-BBBF3B91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B53A7D-128B-67C7-98AB-36476699E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D76F7-FF58-CF27-D831-6831A3C0D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E1AEC-188B-6C92-0589-B088DAED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72F5-4659-4A91-898F-E62887FF81DA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6FFCEE-6357-97B2-A0BC-6E12653A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C4834A-DD12-FBF1-71E6-F8AF1463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712-FE4E-4D3A-9F1F-B10476343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1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30FAD8-0B38-20AD-170D-B6AEAFE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3BAA7-076A-E8CD-7D46-5C9C0C6E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3529F-90BB-2E5E-5946-1AC1F7A31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872F5-4659-4A91-898F-E62887FF81DA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FAE24-CBD8-5EB1-C9D8-DD01C367E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AB4B3-0379-5520-5C48-D761B5972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A5712-FE4E-4D3A-9F1F-B10476343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2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6CA6C4-8930-93E5-F415-47AA76C3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34263"/>
            <a:ext cx="3870235" cy="2902676"/>
          </a:xfrm>
          <a:prstGeom prst="rect">
            <a:avLst/>
          </a:prstGeom>
        </p:spPr>
      </p:pic>
      <p:pic>
        <p:nvPicPr>
          <p:cNvPr id="7" name="그림 6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5D0DC4D1-E716-5069-17EB-C75E9B273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870235" cy="2902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D84BA3-105B-B590-BF82-2125A4C3D12A}"/>
              </a:ext>
            </a:extLst>
          </p:cNvPr>
          <p:cNvSpPr txBox="1"/>
          <p:nvPr/>
        </p:nvSpPr>
        <p:spPr>
          <a:xfrm>
            <a:off x="119924" y="3088895"/>
            <a:ext cx="363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</a:rPr>
              <a:t>첫 시작 화면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FF258-595D-BE2E-184F-5B56BAF3F434}"/>
              </a:ext>
            </a:extLst>
          </p:cNvPr>
          <p:cNvSpPr txBox="1"/>
          <p:nvPr/>
        </p:nvSpPr>
        <p:spPr>
          <a:xfrm>
            <a:off x="174353" y="6364004"/>
            <a:ext cx="363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</a:rPr>
              <a:t>게임 리스트 화면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16FE7-8889-D773-BE6B-54AC52B7805C}"/>
              </a:ext>
            </a:extLst>
          </p:cNvPr>
          <p:cNvSpPr txBox="1"/>
          <p:nvPr/>
        </p:nvSpPr>
        <p:spPr>
          <a:xfrm>
            <a:off x="4000500" y="303517"/>
            <a:ext cx="794094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ATARI</a:t>
            </a:r>
            <a:r>
              <a:rPr lang="ko-KR" altLang="en-US" sz="4000" dirty="0"/>
              <a:t> 프로젝트 보고서</a:t>
            </a:r>
            <a:endParaRPr lang="en-US" altLang="ko-KR" sz="4000" dirty="0"/>
          </a:p>
          <a:p>
            <a:pPr algn="r"/>
            <a:r>
              <a:rPr lang="en-US" altLang="ko-KR" sz="1600" dirty="0"/>
              <a:t>-2021013062 </a:t>
            </a:r>
            <a:r>
              <a:rPr lang="ko-KR" altLang="en-US" sz="1600" dirty="0"/>
              <a:t>김수림</a:t>
            </a:r>
            <a:endParaRPr lang="en-US" altLang="ko-KR" sz="1600" dirty="0"/>
          </a:p>
          <a:p>
            <a:pPr algn="r"/>
            <a:endParaRPr lang="en-US" altLang="ko-KR" sz="1600" dirty="0"/>
          </a:p>
          <a:p>
            <a:r>
              <a:rPr lang="en-US" altLang="ko-KR" sz="1600" dirty="0"/>
              <a:t>2023</a:t>
            </a:r>
            <a:r>
              <a:rPr lang="ko-KR" altLang="en-US" sz="1600" dirty="0"/>
              <a:t>년 </a:t>
            </a:r>
            <a:r>
              <a:rPr lang="en-US" altLang="ko-KR" sz="1600" dirty="0"/>
              <a:t>1</a:t>
            </a:r>
            <a:r>
              <a:rPr lang="ko-KR" altLang="en-US" sz="1600" dirty="0"/>
              <a:t>월 </a:t>
            </a:r>
            <a:r>
              <a:rPr lang="en-US" altLang="ko-KR" sz="1600" dirty="0" err="1"/>
              <a:t>atari</a:t>
            </a:r>
            <a:r>
              <a:rPr lang="ko-KR" altLang="en-US" sz="1600" dirty="0"/>
              <a:t>을 사용한 조이스틱으로 하는 게임 리스트 만들기 프로젝트를 진행했다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프로젝트는 이 전에 </a:t>
            </a:r>
            <a:r>
              <a:rPr lang="en-US" altLang="ko-KR" sz="1600" dirty="0"/>
              <a:t>OpenCV </a:t>
            </a:r>
            <a:r>
              <a:rPr lang="en-US" altLang="ko-KR" sz="1600" dirty="0" err="1"/>
              <a:t>tutoria</a:t>
            </a:r>
            <a:r>
              <a:rPr lang="ko-KR" altLang="en-US" sz="1600" dirty="0"/>
              <a:t>을 공부해서 그를 이용한 프로젝트를 진행하면 좋을 거 같아 하게 되었다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나는 먼저 </a:t>
            </a:r>
            <a:r>
              <a:rPr lang="en-US" altLang="ko-KR" sz="1600" dirty="0" err="1"/>
              <a:t>gui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디자인 할 때 바로 게임 리스트가 나오는 것보다 시스템과 스타트 버튼이 있는 첫 화면이 있었으면 좋겠다고 생각했고</a:t>
            </a:r>
            <a:r>
              <a:rPr lang="en-US" altLang="ko-KR" sz="1600" dirty="0"/>
              <a:t>, </a:t>
            </a:r>
            <a:r>
              <a:rPr lang="ko-KR" altLang="en-US" sz="1600" dirty="0"/>
              <a:t>첫 화면에 </a:t>
            </a:r>
            <a:r>
              <a:rPr lang="en-US" altLang="ko-KR" sz="1600" dirty="0"/>
              <a:t>start, system, quit</a:t>
            </a:r>
            <a:r>
              <a:rPr lang="ko-KR" altLang="en-US" sz="1600" dirty="0"/>
              <a:t>을 배치하여 게임을 고르기 전 설정을 가능하게 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리스트 화면에는 게임 이미지와 간단한 설명이 있으면 좋을 거 같아 오른쪽에 배치하였고 왼쪽에는 선택할 수 있는 게임들이 배치되어 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코드에서는 이미지를 띄우는 </a:t>
            </a:r>
            <a:r>
              <a:rPr lang="en-US" altLang="ko-KR" sz="1600" dirty="0"/>
              <a:t>cv2</a:t>
            </a:r>
            <a:r>
              <a:rPr lang="ko-KR" altLang="en-US" sz="1600" dirty="0"/>
              <a:t>와 조이스틱을 사용하게 하는 </a:t>
            </a:r>
            <a:r>
              <a:rPr lang="en-US" altLang="ko-KR" sz="1600" dirty="0" err="1"/>
              <a:t>pygame</a:t>
            </a:r>
            <a:r>
              <a:rPr lang="ko-KR" altLang="en-US" sz="1600" dirty="0"/>
              <a:t>과 게임을 불러오는 </a:t>
            </a:r>
            <a:r>
              <a:rPr lang="en-US" altLang="ko-KR" sz="1600" dirty="0"/>
              <a:t>gym</a:t>
            </a:r>
            <a:r>
              <a:rPr lang="ko-KR" altLang="en-US" sz="1600" dirty="0"/>
              <a:t> 모듈을 사용했다</a:t>
            </a:r>
            <a:r>
              <a:rPr lang="en-US" altLang="ko-KR" sz="1600" dirty="0"/>
              <a:t>. </a:t>
            </a:r>
            <a:r>
              <a:rPr lang="ko-KR" altLang="en-US" sz="1600" dirty="0"/>
              <a:t>나는 현재 화면</a:t>
            </a:r>
            <a:r>
              <a:rPr lang="en-US" altLang="ko-KR" sz="1600" dirty="0"/>
              <a:t>, </a:t>
            </a:r>
            <a:r>
              <a:rPr lang="ko-KR" altLang="en-US" sz="1600" dirty="0"/>
              <a:t>현재 리스트</a:t>
            </a:r>
            <a:r>
              <a:rPr lang="en-US" altLang="ko-KR" sz="1600" dirty="0"/>
              <a:t>, </a:t>
            </a:r>
            <a:r>
              <a:rPr lang="ko-KR" altLang="en-US" sz="1600" dirty="0"/>
              <a:t>메인 화면을 뜻하는 변수를 만들어 이미지를 서로 연결했고 이렇게 변수를 사용하여 좀 더 깔끔한 코드가 된 것 같다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키보드를 이용한 게임을 할 때는 </a:t>
            </a:r>
            <a:r>
              <a:rPr lang="en-US" altLang="ko-KR" sz="1600" dirty="0"/>
              <a:t>action</a:t>
            </a:r>
            <a:r>
              <a:rPr lang="ko-KR" altLang="en-US" sz="1600" dirty="0"/>
              <a:t>들을 </a:t>
            </a:r>
            <a:r>
              <a:rPr lang="en-US" altLang="ko-KR" sz="1600" dirty="0"/>
              <a:t>mapping</a:t>
            </a:r>
            <a:r>
              <a:rPr lang="ko-KR" altLang="en-US" sz="1600" dirty="0"/>
              <a:t>하여 바로</a:t>
            </a:r>
            <a:r>
              <a:rPr lang="en-US" altLang="ko-KR" sz="1600" dirty="0"/>
              <a:t> </a:t>
            </a:r>
            <a:r>
              <a:rPr lang="ko-KR" altLang="en-US" sz="1600" dirty="0"/>
              <a:t>플레이 할 수 있도록 했고 조이스틱을 이용한 게임을 할 때는 환경을 설정하여 </a:t>
            </a:r>
            <a:r>
              <a:rPr lang="en-US" altLang="ko-KR" sz="1600" dirty="0"/>
              <a:t>cv2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waitkey</a:t>
            </a:r>
            <a:r>
              <a:rPr lang="ko-KR" altLang="en-US" sz="1600" dirty="0"/>
              <a:t>를 이용해 조이스틱 버튼을 인식시켜 플레이 할 수 있도록 하였다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 프로젝트로 인해 배운 점은 먼저 </a:t>
            </a:r>
            <a:r>
              <a:rPr lang="en-US" altLang="ko-KR" sz="1600" dirty="0"/>
              <a:t>cv2</a:t>
            </a:r>
            <a:r>
              <a:rPr lang="ko-KR" altLang="en-US" sz="1600" dirty="0"/>
              <a:t> 활용이다</a:t>
            </a:r>
            <a:r>
              <a:rPr lang="en-US" altLang="ko-KR" sz="1600" dirty="0"/>
              <a:t>. Tutorial</a:t>
            </a:r>
            <a:r>
              <a:rPr lang="ko-KR" altLang="en-US" sz="1600" dirty="0"/>
              <a:t>에서는 이미지만 이용했는데 이 프로젝트에서 </a:t>
            </a:r>
            <a:r>
              <a:rPr lang="en-US" altLang="ko-KR" sz="1600" dirty="0"/>
              <a:t>gym</a:t>
            </a:r>
            <a:r>
              <a:rPr lang="ko-KR" altLang="en-US" sz="1600" dirty="0"/>
              <a:t>과도 활용하여 게임을 진행하도록 한 부분이 배운 점인 것 같다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조이스틱을 코드에 인식하게 만들어 내가 원하는 부분을 원하는 버튼으로 연결하는 것도 처음 해봤기 때문에 많이 배운 점이고</a:t>
            </a:r>
            <a:r>
              <a:rPr lang="en-US" altLang="ko-KR" sz="1600" dirty="0"/>
              <a:t>, gym</a:t>
            </a:r>
            <a:r>
              <a:rPr lang="ko-KR" altLang="en-US" sz="1600" dirty="0"/>
              <a:t>을 통해 게임을 연결하여 하는 것도 다른 모듈에서 불러와 실행한 것이 처음이라 나중에도 잘 활용할 수 있을 것 같다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210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장치, 게이지이(가) 표시된 사진&#10;&#10;자동 생성된 설명">
            <a:extLst>
              <a:ext uri="{FF2B5EF4-FFF2-40B4-BE49-F238E27FC236}">
                <a16:creationId xmlns:a16="http://schemas.microsoft.com/office/drawing/2014/main" id="{85F5EB3D-9957-361B-F82A-B5FA5F3F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49"/>
            <a:ext cx="3870234" cy="29026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F74960-8C4D-7641-5F92-AD6F5C25B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902529" cy="29026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186C0-A431-9E92-3549-ADCD7F4A62AD}"/>
              </a:ext>
            </a:extLst>
          </p:cNvPr>
          <p:cNvSpPr txBox="1"/>
          <p:nvPr/>
        </p:nvSpPr>
        <p:spPr>
          <a:xfrm>
            <a:off x="119924" y="3088895"/>
            <a:ext cx="363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</a:rPr>
              <a:t>시스템 화면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D64732-8E72-6AB2-97A2-A1646FF9FC33}"/>
              </a:ext>
            </a:extLst>
          </p:cNvPr>
          <p:cNvSpPr txBox="1"/>
          <p:nvPr/>
        </p:nvSpPr>
        <p:spPr>
          <a:xfrm>
            <a:off x="174353" y="6364004"/>
            <a:ext cx="363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</a:rPr>
              <a:t>게임 화면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CD8070-D5DD-1C26-97AE-D1BC330F6FB7}"/>
              </a:ext>
            </a:extLst>
          </p:cNvPr>
          <p:cNvSpPr txBox="1"/>
          <p:nvPr/>
        </p:nvSpPr>
        <p:spPr>
          <a:xfrm>
            <a:off x="4098471" y="145149"/>
            <a:ext cx="797360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많이 배운 만큼 아쉬운 점들도 많은데</a:t>
            </a:r>
            <a:r>
              <a:rPr lang="en-US" altLang="ko-KR" sz="1600" dirty="0"/>
              <a:t>, </a:t>
            </a:r>
            <a:r>
              <a:rPr lang="ko-KR" altLang="en-US" sz="1600" dirty="0"/>
              <a:t>먼저 이미지 연결이다</a:t>
            </a:r>
            <a:r>
              <a:rPr lang="en-US" altLang="ko-KR" sz="1600" dirty="0"/>
              <a:t>. </a:t>
            </a:r>
            <a:r>
              <a:rPr lang="ko-KR" altLang="en-US" sz="1600" dirty="0"/>
              <a:t>나는 이미지를 다 따로 만들어서 조이스틱으로 움직일 때마다 다른 사진으로 연결을 했는데</a:t>
            </a:r>
            <a:r>
              <a:rPr lang="en-US" altLang="ko-KR" sz="1600" dirty="0"/>
              <a:t>, </a:t>
            </a:r>
            <a:r>
              <a:rPr lang="ko-KR" altLang="en-US" sz="1600" dirty="0"/>
              <a:t>투명한 </a:t>
            </a:r>
            <a:r>
              <a:rPr lang="en-US" altLang="ko-KR" sz="1600" dirty="0" err="1"/>
              <a:t>png</a:t>
            </a:r>
            <a:r>
              <a:rPr lang="ko-KR" altLang="en-US" sz="1600" dirty="0"/>
              <a:t>로 렌더링하는 방식을 한 번 해보고 싶었는데 그 단계까지 가지 못해 아쉽다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이런 방식으로 좀 더 다양한 </a:t>
            </a:r>
            <a:r>
              <a:rPr lang="en-US" altLang="ko-KR" sz="1600" dirty="0"/>
              <a:t>cv2 </a:t>
            </a:r>
            <a:r>
              <a:rPr lang="ko-KR" altLang="en-US" sz="1600" dirty="0"/>
              <a:t>활용을 하지 못한 부분이 아쉬움이 큰 것 같다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기초적인 부분이 아닌 처음 보는 부분은 </a:t>
            </a:r>
            <a:r>
              <a:rPr lang="ko-KR" altLang="en-US" sz="1600" dirty="0" err="1"/>
              <a:t>서치도</a:t>
            </a:r>
            <a:r>
              <a:rPr lang="ko-KR" altLang="en-US" sz="1600" dirty="0"/>
              <a:t> 잘 못하고 잘 모른다는 생각에 제대로 활용하지 못하는 부분들이 좀 아쉬웠다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 프로젝트를 처음 시작할 때 굉장히 어려울 거라고 생각하고 좀 막막했는데</a:t>
            </a:r>
            <a:r>
              <a:rPr lang="en-US" altLang="ko-KR" sz="1600" dirty="0"/>
              <a:t>, </a:t>
            </a:r>
            <a:r>
              <a:rPr lang="ko-KR" altLang="en-US" sz="1600" dirty="0"/>
              <a:t>막상 </a:t>
            </a:r>
            <a:r>
              <a:rPr lang="ko-KR" altLang="en-US" sz="1600" dirty="0" err="1"/>
              <a:t>끝나고보니</a:t>
            </a:r>
            <a:r>
              <a:rPr lang="ko-KR" altLang="en-US" sz="1600" dirty="0"/>
              <a:t> 이런저런 오류들은 너무 많았고 시간도 오래 걸렸음에도 그렇게 겁 먹을 게 아니라는 생각을 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앞으로 다른 프로젝트를 진행할 때는 막막해 하기 보단 잘 계획을 짜서 천천히 </a:t>
            </a:r>
            <a:r>
              <a:rPr lang="ko-KR" altLang="en-US" sz="1600" dirty="0" err="1"/>
              <a:t>해나가며</a:t>
            </a:r>
            <a:r>
              <a:rPr lang="ko-KR" altLang="en-US" sz="1600" dirty="0"/>
              <a:t> 내가 처음 해보는 부분이나 몰랐던 부분을 더 적극적으로 활용해 나의 지식을 더 넓혀 </a:t>
            </a:r>
            <a:r>
              <a:rPr lang="ko-KR" altLang="en-US" sz="1600" dirty="0" err="1"/>
              <a:t>가야겠다는</a:t>
            </a:r>
            <a:r>
              <a:rPr lang="ko-KR" altLang="en-US" sz="1600" dirty="0"/>
              <a:t> 생각이 많이 들었다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686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396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김수림</dc:creator>
  <cp:lastModifiedBy>김수림</cp:lastModifiedBy>
  <cp:revision>1</cp:revision>
  <dcterms:created xsi:type="dcterms:W3CDTF">2023-02-05T14:03:30Z</dcterms:created>
  <dcterms:modified xsi:type="dcterms:W3CDTF">2023-02-05T15:15:06Z</dcterms:modified>
</cp:coreProperties>
</file>