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257" r:id="rId6"/>
    <p:sldId id="258" r:id="rId7"/>
    <p:sldId id="260" r:id="rId8"/>
    <p:sldId id="259" r:id="rId9"/>
    <p:sldId id="262" r:id="rId10"/>
    <p:sldId id="287" r:id="rId11"/>
    <p:sldId id="303" r:id="rId12"/>
    <p:sldId id="263" r:id="rId13"/>
    <p:sldId id="267" r:id="rId14"/>
    <p:sldId id="290" r:id="rId15"/>
    <p:sldId id="272" r:id="rId16"/>
    <p:sldId id="273" r:id="rId17"/>
    <p:sldId id="288" r:id="rId18"/>
    <p:sldId id="300" r:id="rId19"/>
    <p:sldId id="301" r:id="rId20"/>
    <p:sldId id="302" r:id="rId21"/>
    <p:sldId id="278" r:id="rId22"/>
    <p:sldId id="292" r:id="rId23"/>
    <p:sldId id="294" r:id="rId24"/>
    <p:sldId id="295" r:id="rId25"/>
    <p:sldId id="296" r:id="rId26"/>
    <p:sldId id="281" r:id="rId27"/>
    <p:sldId id="264" r:id="rId28"/>
    <p:sldId id="282" r:id="rId29"/>
    <p:sldId id="265" r:id="rId30"/>
    <p:sldId id="266" r:id="rId31"/>
    <p:sldId id="291" r:id="rId32"/>
    <p:sldId id="261" r:id="rId33"/>
    <p:sldId id="285" r:id="rId34"/>
    <p:sldId id="269" r:id="rId35"/>
    <p:sldId id="271" r:id="rId36"/>
    <p:sldId id="270" r:id="rId37"/>
    <p:sldId id="283" r:id="rId38"/>
    <p:sldId id="28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C5620A-71C1-848B-B382-0C3F9FD81F6D}" name="유동현" initials="유" userId="S::19018104@office.suwon.ac.kr::0df7ef8e-5334-4961-8853-4cfaf16d9c9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935"/>
    <a:srgbClr val="526D82"/>
    <a:srgbClr val="27374D"/>
    <a:srgbClr val="DDE6ED"/>
    <a:srgbClr val="E8E8E8"/>
    <a:srgbClr val="9DB2BF"/>
    <a:srgbClr val="000000"/>
    <a:srgbClr val="F3F3F3"/>
    <a:srgbClr val="D9D9D9"/>
    <a:srgbClr val="CF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77849" autoAdjust="0"/>
  </p:normalViewPr>
  <p:slideViewPr>
    <p:cSldViewPr snapToGrid="0">
      <p:cViewPr>
        <p:scale>
          <a:sx n="114" d="100"/>
          <a:sy n="114" d="100"/>
        </p:scale>
        <p:origin x="-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  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16-478B-8106-D12F026847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16-478B-8106-D12F026847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16-478B-8106-D12F026847B2}"/>
              </c:ext>
            </c:extLst>
          </c:dPt>
          <c:cat>
            <c:strRef>
              <c:f>Sheet1!$A$2:$A$3</c:f>
              <c:strCache>
                <c:ptCount val="2"/>
                <c:pt idx="1">
                  <c:v>밥먹기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16-478B-8106-D12F02684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7C77-798B-4C5D-B22F-32320146E175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8468-3465-46F0-8355-3E6F9702A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5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5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3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68468-3465-46F0-8355-3E6F9702A9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21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6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68468-3465-46F0-8355-3E6F9702A92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0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68468-3465-46F0-8355-3E6F9702A9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64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해ㅐㅇ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68468-3465-46F0-8355-3E6F9702A9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7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68468-3465-46F0-8355-3E6F9702A9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81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50ABB-F86B-8F89-B634-6A5EF76C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2378D9-BBD5-DBC5-72F8-6A583A82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A520A-168A-BD7D-B679-22F5C7AA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485A4-E24A-D8AD-1D38-16F99556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D5726-3D7C-ED44-787C-0D17BE71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B4D8-A57C-D2E6-6FAC-0FE3CBE0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FE4AC-B43C-391A-2253-C5AA40E6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8D84E-3954-52E5-2270-C5B6042A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865D3-6D59-7114-BBA8-497B835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9E58B-F3F1-5DD3-D545-2CF46FF6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754A6D-F359-F9FC-EF7B-12419FE3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71ECA-0DE3-9AF0-DAE3-C2DABCD6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0B133-9DE9-7151-B2EE-DD65413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8B894-50D1-3ACB-64D6-104CFE27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F5CCE-C00C-9B15-63C4-E8E22205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1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881B-5661-758E-DB5C-36F42F9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77A2E3-4BC0-BCD7-E42F-1743BC267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E813-60E0-D3FA-150B-4910AD1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4D30B-B9C1-58D8-E7C7-DC282E1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6261A-CE40-8DD1-32F2-DB154EFE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8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9BAC0-0DB7-1994-B61C-9BA1E94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9FE2-1FD1-3806-8E99-8B2EA33F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90A27-9D0B-98CF-C5B2-135031CA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7E317-7F52-9005-091C-5C661947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C9392-044D-4B2A-932B-5736317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532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74EB-37D1-A354-9B02-0033406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A21AA-73C2-F290-2E97-6C50BD18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16945-F355-5EFA-A0FF-A26FDB91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AE6E3-3052-CFF5-6ADD-5355C4A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1CE3A-1B94-D5DB-7BE4-796A4222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31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C627-B040-5194-E053-7077512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58E2-4F5B-35BE-F2B3-09A7A797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E4705-1482-9678-2C97-4AA1E9D8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A3AF5-D3DC-CC79-0146-5E392F6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BE8C7-2AE7-B32B-4946-085800CE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3533E-06B0-67A8-0D5E-31441D68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05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A5DB-DA70-773C-26B7-7966475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FDA86-B800-1A09-6CAB-CE2EA249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BEFA2-C50B-3497-13F9-EDCA205D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28BE8-BB50-24DD-77D1-F6002891C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FA8F5-773B-6A2A-841B-F28DC662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65565-3CC1-54E9-F2E4-0BE29E0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BAF5E-6654-4460-F126-44E11EC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964A8-7804-51BD-0636-7330812E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2E91C-0E16-F16A-529D-20AADF0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0DF4A4-7233-441D-FED5-0ADCB146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60F4F-25C2-AAC5-19D1-309BE815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88B9B-14D8-8EC9-D9F7-9DC667A8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403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EB902-086E-151A-1F81-506CF1A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34359-6428-989F-2973-1118226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26E35-9130-1718-A1CD-8022D6CA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10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D4E67-9A0B-8C9B-5E2E-1100EE5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FEA9C-8048-1B12-BE4A-B6042297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DBE41-DA16-7F8D-0DAE-1702BA11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374A-0773-B1E1-F764-464A05EB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E3090-A1EE-4EFD-C880-81CB4217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AE3E7-0111-A154-3173-11C973C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95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FB5FF-AF61-0F9B-320F-5979F83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506A3-6E67-A175-3236-7294F9E9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566E9-0ABC-C958-5ACF-6CC8FC43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05FD2-9730-B2CA-8091-9107BD64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E7BE3-C87C-4451-9B96-0A5BA3D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4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76B0-6021-DE8A-BBAF-222D0F73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0D5AF9-BF52-E41B-D530-F0193A9A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4393D-C87D-3FDF-4DD9-1241EE9A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FE3AE-245D-EDCA-93C8-090932B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6BFC6-B609-C9D7-6BFF-A64C6FE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C75B8-4DB0-4F1E-E0EB-56A53963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88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0EAF-531D-DD95-FA9B-24A46B0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4BE7A-C96B-95FE-D187-BB091931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4E263-FA5C-416B-0CE2-158DA9A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009E9-5117-BA9E-C4A6-C14C6F14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4A121-3A28-86C3-3A08-BFD8B21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209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F7816-98CF-D0C0-EA4A-6D4B97AA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03564-F2CE-0B1F-00D3-4E08D747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EFC2-9158-7C55-6EB7-BF0E3D21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F6C-0DFA-7AEB-D4B1-30DA92F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1AF55-BD0E-3F9F-A76F-F0C56F53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14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881B-5661-758E-DB5C-36F42F9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77A2E3-4BC0-BCD7-E42F-1743BC267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E813-60E0-D3FA-150B-4910AD1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4D30B-B9C1-58D8-E7C7-DC282E1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6261A-CE40-8DD1-32F2-DB154EFE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153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9BAC0-0DB7-1994-B61C-9BA1E94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9FE2-1FD1-3806-8E99-8B2EA33F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90A27-9D0B-98CF-C5B2-135031CA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7E317-7F52-9005-091C-5C661947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C9392-044D-4B2A-932B-5736317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352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74EB-37D1-A354-9B02-0033406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A21AA-73C2-F290-2E97-6C50BD18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16945-F355-5EFA-A0FF-A26FDB91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AE6E3-3052-CFF5-6ADD-5355C4A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1CE3A-1B94-D5DB-7BE4-796A4222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715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C627-B040-5194-E053-7077512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58E2-4F5B-35BE-F2B3-09A7A797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E4705-1482-9678-2C97-4AA1E9D8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A3AF5-D3DC-CC79-0146-5E392F6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BE8C7-2AE7-B32B-4946-085800CE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3533E-06B0-67A8-0D5E-31441D68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280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A5DB-DA70-773C-26B7-7966475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FDA86-B800-1A09-6CAB-CE2EA249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BEFA2-C50B-3497-13F9-EDCA205D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28BE8-BB50-24DD-77D1-F6002891C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FA8F5-773B-6A2A-841B-F28DC662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65565-3CC1-54E9-F2E4-0BE29E0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BAF5E-6654-4460-F126-44E11EC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964A8-7804-51BD-0636-7330812E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7113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2E91C-0E16-F16A-529D-20AADF0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0DF4A4-7233-441D-FED5-0ADCB146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60F4F-25C2-AAC5-19D1-309BE815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88B9B-14D8-8EC9-D9F7-9DC667A8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003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EB902-086E-151A-1F81-506CF1A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34359-6428-989F-2973-1118226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26E35-9130-1718-A1CD-8022D6CA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91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7D532-79F6-6EDF-06DA-F5ACF456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FC58E-8964-B0AE-4459-308A6B69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7C0B0-B21D-D733-9D69-8109DC65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FF846-DBFD-F86A-5ED1-0A0BE031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8C835-7BEC-8D74-5CF7-752152D9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87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D4E67-9A0B-8C9B-5E2E-1100EE5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FEA9C-8048-1B12-BE4A-B6042297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DBE41-DA16-7F8D-0DAE-1702BA11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374A-0773-B1E1-F764-464A05EB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E3090-A1EE-4EFD-C880-81CB4217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AE3E7-0111-A154-3173-11C973C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941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76B0-6021-DE8A-BBAF-222D0F73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0D5AF9-BF52-E41B-D530-F0193A9A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4393D-C87D-3FDF-4DD9-1241EE9A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FE3AE-245D-EDCA-93C8-090932B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6BFC6-B609-C9D7-6BFF-A64C6FE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C75B8-4DB0-4F1E-E0EB-56A53963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875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0EAF-531D-DD95-FA9B-24A46B0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4BE7A-C96B-95FE-D187-BB091931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4E263-FA5C-416B-0CE2-158DA9A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009E9-5117-BA9E-C4A6-C14C6F14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4A121-3A28-86C3-3A08-BFD8B21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91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F7816-98CF-D0C0-EA4A-6D4B97AA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03564-F2CE-0B1F-00D3-4E08D747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EFC2-9158-7C55-6EB7-BF0E3D21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F6C-0DFA-7AEB-D4B1-30DA92F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1AF55-BD0E-3F9F-A76F-F0C56F53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464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F7DC-0730-4E6E-2F89-988D2954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A0A27-2E87-D255-FCCE-808F997D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4D3EE-2773-B98C-8882-5E88869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2DC9F-9D2F-EF00-4D19-1A4119D9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BE148-8FCD-7EFC-65DC-933F4F4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8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FF13-C46D-106D-72BF-0A6DD08A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D1E69-3EF3-A76B-D131-568B70CA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0A1E7-8243-0994-78DC-AD7C1F0D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B62CB-9289-317A-2768-D39C5EB4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7C80-1F3E-E265-D1E1-9F0F282E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86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DC00-D56D-824B-3989-E55812CC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7C7B2-5FB8-FC70-B932-ED4EA059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1CB3-7314-1608-F5E0-E4F04464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CE4DE-8BD9-FE15-4FDA-C0D502B3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0F507-54AD-AB26-30E3-551A5D5C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45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E4922-D6BD-982B-331F-BABCC46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BE47C-9B76-7ECF-04C7-626756A2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EF6F5-71DA-F09A-C92F-347AE4C7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1202A-1749-4E8A-7FD2-B34B91F9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B8B92-8C28-E347-B5D0-00402EE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75458-2CF5-06FF-3038-7B0CF6A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98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E2A6-2A71-39D0-752D-E0BE27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3AA2A-ACD5-6125-5C89-266306B6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F52B3-44CD-B635-B568-6D900C08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A2FEB-E064-D841-A8DB-1F693AF4B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590825-391A-9596-F51F-E9997A3D7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CAFF9-C0B0-8F72-4367-A904E03D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A1B7-136A-F2BE-177F-27D37BFE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7E84A-3445-3B40-622E-172A1986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88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C3D11-ECE0-BF9B-1AFC-27465BC2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949E1F-82BA-DF97-3ED8-D6CEA564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72973-AC68-5CBF-3D78-2EC831B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AB86-B993-3B94-CC68-2F2AABB8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CB038-8840-2B57-D82A-EE07BA6D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934D1-C682-DF95-5A62-AAFDE658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B31E-1A13-5C23-E9E0-86C63F74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95E9A-4915-2D7F-75D7-0C17DBF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5A25A-D04D-5F8C-C54C-6F94CB98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4C69-6C90-5526-8497-C3FDDB72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838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6AFCAA-9719-0617-F79D-C35C931A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DC038-8CFF-7DF5-6CDC-6568A324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3C639-2CC3-C451-A683-59940FB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47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3425D-4106-DF8C-CDCC-B547F174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3E72A-F437-2E70-A8C8-8DCF5C1E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0B892-B53E-A014-5D81-F60EA5DE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2CC7C-56D8-DDD8-1B16-7855E7B3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7F255-48E5-F1DD-6B6F-7F722437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33F28-9AFE-0F4E-1E88-F562E0FF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745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14AD-9BBB-53C3-65B2-8E4E427B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1FA71-46FC-5296-2B26-1C30A25BF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F8D68-B3B3-678B-0067-03062963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D0BC0-46D9-7252-703A-4FD4683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FFA7B-B0FA-7E96-1122-395A624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0BEDE-D3AF-726E-34AF-473986C2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87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904A0-200B-0AE8-3B66-0B84B35C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7C942-E646-995F-CFD4-3AF1FCB0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73DB-94A5-D478-7F9C-71EFD54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D1D28-6AA1-328A-9E9E-CBF5584A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5C765-51A6-904A-7F5B-CD09C90E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31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D35B3-3195-4EB4-A621-700DDF5E9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00320-8066-8349-F4E4-2DE265A0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C4CE3-777F-92BD-33A8-39A3F7E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C99D8-9B68-0D82-D738-B390BA36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8D2A-7EEA-62CB-C33E-83730F7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684E-AA28-77D0-D99C-6038B544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416BC-3FA0-15B0-F9D9-4FE88EAC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3FB96-D08D-EF82-62AA-43ABA6797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F34934-C672-5FB5-238B-C17281DD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18154-7D5C-677E-D7B7-7A7E76678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C0CBE-C349-2B74-DD18-218F90F8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456A65-26F3-6B5D-E749-A94B172E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0F373F-56A9-2B7B-D8EA-6F3B5EE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8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D8C6-70E5-5F34-C3F3-9445F1A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E5C41E-D812-EA88-5C86-2B7ADD8A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6524D-A140-3E65-42B2-9C2D4F5E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08EB6-A526-52CB-3AA2-AE5626CD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49E1F-A43E-EA8D-C178-B49C2FEA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BCCE9-0160-6F0E-8991-7D00DF72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26AC7-3494-E093-942F-7B990E9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BD84-0A27-161B-0023-DBCF9757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0E965-D07C-E372-C97C-9C3A185D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466E2-820E-C3A2-EC9F-732E9208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4C14B-640C-07D3-3344-7125F618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70003-A418-E53C-1DA0-BE967DDB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B5096-4A87-D6C8-D65F-5492E82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4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87706-2C47-912E-1208-93BE1748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665FA3-3BD6-DCF6-62BA-3B2331772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667AC-C033-0155-8A80-7EB44F9D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2D25C-4BE6-F5C6-F383-8328619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C9975-6904-87B2-3024-D2016429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782CE-EDFD-9A3F-0D3A-8B651031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AB01D-14A3-BED4-544F-E3C3CE31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A6356-67E5-6C9B-88DF-C46485CE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CB71C-4256-1118-8797-0B565DE3E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90E6-9E23-4D48-A356-59E6D3D6390E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A800E-4F5A-E000-7663-5A252BC7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D76B3-A293-EF39-6433-1A1B839A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8EF1-A7CA-462C-9130-FE47B0E37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EF77D1-BAC4-00F9-EDC5-46FFFA0B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075E0-62EF-8A79-6911-80103A08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A13EB-0AA2-2F1B-4807-84B9A167A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C4079-D9F0-02EA-7CCA-F1DEE7B1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C47AE-4E7B-02AC-97B9-F8422C625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45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EF77D1-BAC4-00F9-EDC5-46FFFA0B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075E0-62EF-8A79-6911-80103A08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A13EB-0AA2-2F1B-4807-84B9A167A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96B2-4952-644E-8631-AEA74C1433F3}" type="datetimeFigureOut">
              <a:rPr kumimoji="1" lang="ko-Kore-KR" altLang="en-US" smtClean="0"/>
              <a:t>2023. 6. 2.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C4079-D9F0-02EA-7CCA-F1DEE7B1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C47AE-4E7B-02AC-97B9-F8422C625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39EA-00D4-674E-9183-463567AB78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88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3F3DC4-3B4D-DBAB-3F2C-67C5F349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9AA7C-AA9E-9A1E-EB2B-545FDD4E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37EEC-823B-26B5-9ACD-0D80CDC89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4AD9-979C-40F6-AA76-C53C031FCFE7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EA36A-E202-8054-EA6C-B0403D32F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247FA-C30D-831A-47A4-5CC83B8E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0566-FEB6-447D-8C0F-268875DA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4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FF93-F6A0-F2CE-9C4A-7A22FAC79917}"/>
              </a:ext>
            </a:extLst>
          </p:cNvPr>
          <p:cNvSpPr/>
          <p:nvPr/>
        </p:nvSpPr>
        <p:spPr>
          <a:xfrm>
            <a:off x="3058160" y="1584960"/>
            <a:ext cx="5923280" cy="368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8D5EC-C3B5-C174-12C8-80226569B8FD}"/>
              </a:ext>
            </a:extLst>
          </p:cNvPr>
          <p:cNvSpPr txBox="1"/>
          <p:nvPr/>
        </p:nvSpPr>
        <p:spPr>
          <a:xfrm>
            <a:off x="5481307" y="2187454"/>
            <a:ext cx="107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23DD8-DF8C-8498-44EA-DFFC824C0D32}"/>
              </a:ext>
            </a:extLst>
          </p:cNvPr>
          <p:cNvSpPr/>
          <p:nvPr/>
        </p:nvSpPr>
        <p:spPr>
          <a:xfrm>
            <a:off x="3622040" y="2854960"/>
            <a:ext cx="3474720" cy="477520"/>
          </a:xfrm>
          <a:prstGeom prst="rect">
            <a:avLst/>
          </a:prstGeom>
          <a:solidFill>
            <a:srgbClr val="CFD3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A232AC-BEDC-16F0-8476-0F3705573871}"/>
              </a:ext>
            </a:extLst>
          </p:cNvPr>
          <p:cNvSpPr/>
          <p:nvPr/>
        </p:nvSpPr>
        <p:spPr>
          <a:xfrm>
            <a:off x="3622040" y="3525521"/>
            <a:ext cx="3474720" cy="477520"/>
          </a:xfrm>
          <a:prstGeom prst="rect">
            <a:avLst/>
          </a:prstGeom>
          <a:solidFill>
            <a:srgbClr val="CFD3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296F1-0364-A109-4194-0668B6B65963}"/>
              </a:ext>
            </a:extLst>
          </p:cNvPr>
          <p:cNvSpPr txBox="1"/>
          <p:nvPr/>
        </p:nvSpPr>
        <p:spPr>
          <a:xfrm>
            <a:off x="3622040" y="29470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아이디를 입력하세요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C5F23-B751-64DD-8C6E-9FC00417D38A}"/>
              </a:ext>
            </a:extLst>
          </p:cNvPr>
          <p:cNvSpPr txBox="1"/>
          <p:nvPr/>
        </p:nvSpPr>
        <p:spPr>
          <a:xfrm>
            <a:off x="3622040" y="3629055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비밀번호를 입력하세요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B85224-DA74-C3C8-7C61-D6303970ED07}"/>
              </a:ext>
            </a:extLst>
          </p:cNvPr>
          <p:cNvSpPr/>
          <p:nvPr/>
        </p:nvSpPr>
        <p:spPr>
          <a:xfrm>
            <a:off x="3622040" y="4246880"/>
            <a:ext cx="16764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869FC-D081-F13C-8ADB-43F1BA072B89}"/>
              </a:ext>
            </a:extLst>
          </p:cNvPr>
          <p:cNvSpPr txBox="1"/>
          <p:nvPr/>
        </p:nvSpPr>
        <p:spPr>
          <a:xfrm>
            <a:off x="3792946" y="417637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0B792C-7551-5DCA-4167-4989C2ED4AAF}"/>
              </a:ext>
            </a:extLst>
          </p:cNvPr>
          <p:cNvSpPr/>
          <p:nvPr/>
        </p:nvSpPr>
        <p:spPr>
          <a:xfrm>
            <a:off x="7266940" y="2892939"/>
            <a:ext cx="1257300" cy="1105447"/>
          </a:xfrm>
          <a:prstGeom prst="rect">
            <a:avLst/>
          </a:prstGeom>
          <a:solidFill>
            <a:srgbClr val="526D82"/>
          </a:solidFill>
          <a:ln>
            <a:solidFill>
              <a:srgbClr val="52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379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16FCD8-7487-DFF6-621D-339389F9941C}"/>
              </a:ext>
            </a:extLst>
          </p:cNvPr>
          <p:cNvSpPr/>
          <p:nvPr/>
        </p:nvSpPr>
        <p:spPr>
          <a:xfrm>
            <a:off x="2520176" y="1869444"/>
            <a:ext cx="9423111" cy="4835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172720" y="2284322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02623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4C904-6A65-E702-94DB-C8D3D55C39D0}"/>
              </a:ext>
            </a:extLst>
          </p:cNvPr>
          <p:cNvSpPr txBox="1"/>
          <p:nvPr/>
        </p:nvSpPr>
        <p:spPr>
          <a:xfrm>
            <a:off x="2872105" y="2496141"/>
            <a:ext cx="8567420" cy="394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프로젝트명 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ko-KR" altLang="en-US" sz="1500" dirty="0">
                <a:solidFill>
                  <a:srgbClr val="526D82"/>
                </a:solidFill>
              </a:rPr>
              <a:t>웹 개발 프로젝트</a:t>
            </a:r>
            <a:r>
              <a:rPr lang="en-US" altLang="ko-KR" sz="1500" dirty="0">
                <a:solidFill>
                  <a:srgbClr val="526D82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버전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sz="1500" dirty="0">
                <a:solidFill>
                  <a:srgbClr val="526D82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산출물 등록일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ko-KR" sz="1500" dirty="0">
                <a:solidFill>
                  <a:srgbClr val="526D82"/>
                </a:solidFill>
              </a:rPr>
              <a:t>2023-05-12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상세 설명</a:t>
            </a: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D9FEC-C64F-0C20-F9BC-42A2AADC357C}"/>
              </a:ext>
            </a:extLst>
          </p:cNvPr>
          <p:cNvSpPr txBox="1"/>
          <p:nvPr/>
        </p:nvSpPr>
        <p:spPr>
          <a:xfrm>
            <a:off x="2438400" y="108188"/>
            <a:ext cx="6740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&gt; </a:t>
            </a:r>
            <a:r>
              <a:rPr lang="ko-KR" altLang="en-US" sz="1200" dirty="0"/>
              <a:t>버전관리</a:t>
            </a:r>
            <a:r>
              <a:rPr lang="en-US" altLang="ko-KR" sz="1200" dirty="0"/>
              <a:t>(</a:t>
            </a:r>
            <a:r>
              <a:rPr lang="ko-KR" altLang="en-US" sz="1200" dirty="0"/>
              <a:t>프로젝트 </a:t>
            </a:r>
            <a:r>
              <a:rPr lang="ko-KR" altLang="en-US" sz="1200" dirty="0" err="1"/>
              <a:t>완료시</a:t>
            </a:r>
            <a:r>
              <a:rPr lang="en-US" altLang="ko-KR" sz="1200" dirty="0"/>
              <a:t>) &gt; </a:t>
            </a:r>
            <a:r>
              <a:rPr lang="ko-KR" altLang="en-US" sz="1200" dirty="0"/>
              <a:t>상세보기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9BE95-9455-9E08-B4D0-B7C71F81D329}"/>
              </a:ext>
            </a:extLst>
          </p:cNvPr>
          <p:cNvSpPr/>
          <p:nvPr/>
        </p:nvSpPr>
        <p:spPr>
          <a:xfrm>
            <a:off x="2441069" y="694941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5FAEB-B336-5191-0C5B-C8A514016038}"/>
              </a:ext>
            </a:extLst>
          </p:cNvPr>
          <p:cNvSpPr/>
          <p:nvPr/>
        </p:nvSpPr>
        <p:spPr>
          <a:xfrm>
            <a:off x="10328896" y="694941"/>
            <a:ext cx="1701479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8CDF2-4DD5-83A3-0C31-BFCA9D78C92A}"/>
              </a:ext>
            </a:extLst>
          </p:cNvPr>
          <p:cNvSpPr txBox="1"/>
          <p:nvPr/>
        </p:nvSpPr>
        <p:spPr>
          <a:xfrm>
            <a:off x="8495030" y="906664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281BA-D76C-94F0-648F-5CD0AEF9C41E}"/>
              </a:ext>
            </a:extLst>
          </p:cNvPr>
          <p:cNvSpPr txBox="1"/>
          <p:nvPr/>
        </p:nvSpPr>
        <p:spPr>
          <a:xfrm>
            <a:off x="2637892" y="874018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		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F1C15C-21C5-4DB9-6E11-3A8442A62BBA}"/>
              </a:ext>
            </a:extLst>
          </p:cNvPr>
          <p:cNvCxnSpPr>
            <a:cxnSpLocks/>
          </p:cNvCxnSpPr>
          <p:nvPr/>
        </p:nvCxnSpPr>
        <p:spPr>
          <a:xfrm>
            <a:off x="2886075" y="2340081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EE393A-D43F-BF34-D9C7-D406A1CEDC5B}"/>
              </a:ext>
            </a:extLst>
          </p:cNvPr>
          <p:cNvSpPr txBox="1"/>
          <p:nvPr/>
        </p:nvSpPr>
        <p:spPr>
          <a:xfrm>
            <a:off x="2886075" y="198368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버전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F67BEC5-6701-07BA-0BD0-EF487D856888}"/>
              </a:ext>
            </a:extLst>
          </p:cNvPr>
          <p:cNvSpPr/>
          <p:nvPr/>
        </p:nvSpPr>
        <p:spPr>
          <a:xfrm>
            <a:off x="4736649" y="2526658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FE057E-0256-F31C-AFF3-33B74E96D051}"/>
              </a:ext>
            </a:extLst>
          </p:cNvPr>
          <p:cNvSpPr/>
          <p:nvPr/>
        </p:nvSpPr>
        <p:spPr>
          <a:xfrm>
            <a:off x="4736649" y="3201576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8C0ED6F-C960-E0B2-5609-3C34D1F6DC21}"/>
              </a:ext>
            </a:extLst>
          </p:cNvPr>
          <p:cNvSpPr/>
          <p:nvPr/>
        </p:nvSpPr>
        <p:spPr>
          <a:xfrm>
            <a:off x="4736649" y="3898264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11AED53-8913-AD9F-4A57-3E45C2CE73A2}"/>
              </a:ext>
            </a:extLst>
          </p:cNvPr>
          <p:cNvSpPr/>
          <p:nvPr/>
        </p:nvSpPr>
        <p:spPr>
          <a:xfrm>
            <a:off x="9470571" y="2561067"/>
            <a:ext cx="2033014" cy="3802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52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다운로드 단색으로 채워진">
            <a:extLst>
              <a:ext uri="{FF2B5EF4-FFF2-40B4-BE49-F238E27FC236}">
                <a16:creationId xmlns:a16="http://schemas.microsoft.com/office/drawing/2014/main" id="{4D091D24-4C10-CCA8-8874-89CE8396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698" y="2561067"/>
            <a:ext cx="380291" cy="38029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9020A3-8470-7CBD-06A6-40110B870322}"/>
              </a:ext>
            </a:extLst>
          </p:cNvPr>
          <p:cNvSpPr/>
          <p:nvPr/>
        </p:nvSpPr>
        <p:spPr>
          <a:xfrm>
            <a:off x="4365171" y="4665897"/>
            <a:ext cx="6964245" cy="1255523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D7E34-5884-CBA2-5CB6-51FBE8336D0C}"/>
              </a:ext>
            </a:extLst>
          </p:cNvPr>
          <p:cNvSpPr txBox="1"/>
          <p:nvPr/>
        </p:nvSpPr>
        <p:spPr>
          <a:xfrm>
            <a:off x="9634143" y="2607458"/>
            <a:ext cx="1415555" cy="33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 다운로드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923CE0A-78A7-5DD0-E609-9742EAC2F84F}"/>
              </a:ext>
            </a:extLst>
          </p:cNvPr>
          <p:cNvSpPr/>
          <p:nvPr/>
        </p:nvSpPr>
        <p:spPr>
          <a:xfrm>
            <a:off x="6336792" y="6177596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FF654A-7BB8-90FA-1578-6087118A9152}"/>
              </a:ext>
            </a:extLst>
          </p:cNvPr>
          <p:cNvSpPr/>
          <p:nvPr/>
        </p:nvSpPr>
        <p:spPr>
          <a:xfrm>
            <a:off x="10725912" y="6178521"/>
            <a:ext cx="603504" cy="380291"/>
          </a:xfrm>
          <a:prstGeom prst="roundRect">
            <a:avLst/>
          </a:prstGeom>
          <a:solidFill>
            <a:srgbClr val="FA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3AF61-90F9-C2D9-860D-8CFC2048B847}"/>
              </a:ext>
            </a:extLst>
          </p:cNvPr>
          <p:cNvSpPr txBox="1"/>
          <p:nvPr/>
        </p:nvSpPr>
        <p:spPr>
          <a:xfrm>
            <a:off x="10786872" y="6229835"/>
            <a:ext cx="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4AF3DB-29BA-C363-1E2D-523F49AD3A01}"/>
              </a:ext>
            </a:extLst>
          </p:cNvPr>
          <p:cNvSpPr/>
          <p:nvPr/>
        </p:nvSpPr>
        <p:spPr>
          <a:xfrm>
            <a:off x="7211337" y="617246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03718-641F-5AA9-3D81-0C2BD76DADB6}"/>
              </a:ext>
            </a:extLst>
          </p:cNvPr>
          <p:cNvSpPr/>
          <p:nvPr/>
        </p:nvSpPr>
        <p:spPr>
          <a:xfrm>
            <a:off x="9776032" y="1483261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D5BC1FB-C136-DBF6-449E-0A62881C0799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46272-EDAF-E93F-2E9E-F0C3AEF60EFD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pic>
        <p:nvPicPr>
          <p:cNvPr id="21" name="그래픽 20" descr="플립 달력 단색으로 채워진">
            <a:extLst>
              <a:ext uri="{FF2B5EF4-FFF2-40B4-BE49-F238E27FC236}">
                <a16:creationId xmlns:a16="http://schemas.microsoft.com/office/drawing/2014/main" id="{B91942F3-12F6-191F-C6D5-9CD7196AC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6449" y="3907083"/>
            <a:ext cx="380291" cy="3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683AC4-8E8D-15BC-8AAA-F7122DC7AD44}"/>
              </a:ext>
            </a:extLst>
          </p:cNvPr>
          <p:cNvSpPr/>
          <p:nvPr/>
        </p:nvSpPr>
        <p:spPr>
          <a:xfrm>
            <a:off x="2438401" y="1917650"/>
            <a:ext cx="9458960" cy="469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172720" y="2273171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776F1-DC1E-538F-1544-DBF2D9127D8B}"/>
              </a:ext>
            </a:extLst>
          </p:cNvPr>
          <p:cNvSpPr txBox="1"/>
          <p:nvPr/>
        </p:nvSpPr>
        <p:spPr>
          <a:xfrm>
            <a:off x="2438400" y="108188"/>
            <a:ext cx="6740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&gt; </a:t>
            </a:r>
            <a:r>
              <a:rPr lang="ko-KR" altLang="en-US" sz="1200" dirty="0"/>
              <a:t>버전관리</a:t>
            </a:r>
            <a:r>
              <a:rPr lang="en-US" altLang="ko-KR" sz="1200" dirty="0"/>
              <a:t>(</a:t>
            </a:r>
            <a:r>
              <a:rPr lang="ko-KR" altLang="en-US" sz="1200" dirty="0"/>
              <a:t>프로젝트 </a:t>
            </a:r>
            <a:r>
              <a:rPr lang="ko-KR" altLang="en-US" sz="1200" dirty="0" err="1"/>
              <a:t>완료시</a:t>
            </a:r>
            <a:r>
              <a:rPr lang="en-US" altLang="ko-KR" sz="1200" dirty="0"/>
              <a:t>) &gt; </a:t>
            </a:r>
            <a:r>
              <a:rPr lang="ko-KR" altLang="en-US" sz="1200" dirty="0"/>
              <a:t>버전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246E41-52AD-8A18-EE87-5B5ADA353A13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3725D-1275-FB96-DB1A-629C98B271AF}"/>
              </a:ext>
            </a:extLst>
          </p:cNvPr>
          <p:cNvSpPr/>
          <p:nvPr/>
        </p:nvSpPr>
        <p:spPr>
          <a:xfrm>
            <a:off x="10328896" y="772998"/>
            <a:ext cx="1701479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7179C-1318-054B-28FD-0E7C17BC0206}"/>
              </a:ext>
            </a:extLst>
          </p:cNvPr>
          <p:cNvSpPr txBox="1"/>
          <p:nvPr/>
        </p:nvSpPr>
        <p:spPr>
          <a:xfrm>
            <a:off x="8495030" y="984721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5584D-7ACC-EC44-4AAF-458E946731AB}"/>
              </a:ext>
            </a:extLst>
          </p:cNvPr>
          <p:cNvSpPr txBox="1"/>
          <p:nvPr/>
        </p:nvSpPr>
        <p:spPr>
          <a:xfrm>
            <a:off x="2637892" y="95207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		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1ACDFC-D4F1-1395-DC43-A5459DC06E2C}"/>
              </a:ext>
            </a:extLst>
          </p:cNvPr>
          <p:cNvCxnSpPr>
            <a:cxnSpLocks/>
          </p:cNvCxnSpPr>
          <p:nvPr/>
        </p:nvCxnSpPr>
        <p:spPr>
          <a:xfrm>
            <a:off x="2886075" y="2395836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D2BA23-4FA2-58F5-BAD9-02F7EECB47D0}"/>
              </a:ext>
            </a:extLst>
          </p:cNvPr>
          <p:cNvSpPr txBox="1"/>
          <p:nvPr/>
        </p:nvSpPr>
        <p:spPr>
          <a:xfrm>
            <a:off x="2886075" y="2050591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버전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5FA97E-B440-2831-6BAF-3D6F8FA95BBA}"/>
              </a:ext>
            </a:extLst>
          </p:cNvPr>
          <p:cNvSpPr/>
          <p:nvPr/>
        </p:nvSpPr>
        <p:spPr>
          <a:xfrm>
            <a:off x="4736649" y="2582413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A72DF4-5223-66CD-3AED-0F0F538D97B1}"/>
              </a:ext>
            </a:extLst>
          </p:cNvPr>
          <p:cNvSpPr/>
          <p:nvPr/>
        </p:nvSpPr>
        <p:spPr>
          <a:xfrm>
            <a:off x="4736649" y="3257331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8861DC8-B75D-F3F3-8D75-0B9371DD8194}"/>
              </a:ext>
            </a:extLst>
          </p:cNvPr>
          <p:cNvSpPr/>
          <p:nvPr/>
        </p:nvSpPr>
        <p:spPr>
          <a:xfrm>
            <a:off x="4736649" y="395401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3F84B-E51A-E999-F6D7-504288F4C0A2}"/>
              </a:ext>
            </a:extLst>
          </p:cNvPr>
          <p:cNvSpPr/>
          <p:nvPr/>
        </p:nvSpPr>
        <p:spPr>
          <a:xfrm>
            <a:off x="4365171" y="4721652"/>
            <a:ext cx="6964245" cy="1255523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C78262-E092-D6B5-843C-A88FACC33C01}"/>
              </a:ext>
            </a:extLst>
          </p:cNvPr>
          <p:cNvSpPr txBox="1"/>
          <p:nvPr/>
        </p:nvSpPr>
        <p:spPr>
          <a:xfrm>
            <a:off x="2872105" y="2540749"/>
            <a:ext cx="8567420" cy="394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프로젝트명 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ko-KR" altLang="en-US" sz="1500" dirty="0">
                <a:solidFill>
                  <a:srgbClr val="526D82"/>
                </a:solidFill>
              </a:rPr>
              <a:t>웹 개발 프로젝트</a:t>
            </a:r>
            <a:r>
              <a:rPr lang="en-US" altLang="ko-KR" sz="1500" dirty="0">
                <a:solidFill>
                  <a:srgbClr val="526D82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버전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sz="1500" dirty="0">
                <a:solidFill>
                  <a:srgbClr val="526D82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파일 등록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ko-KR" sz="1500" dirty="0">
                <a:solidFill>
                  <a:srgbClr val="526D82"/>
                </a:solidFill>
              </a:rPr>
              <a:t>      .zip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상세 설명</a:t>
            </a: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0" name="그래픽 49" descr="배지 팔로우 윤곽선">
            <a:extLst>
              <a:ext uri="{FF2B5EF4-FFF2-40B4-BE49-F238E27FC236}">
                <a16:creationId xmlns:a16="http://schemas.microsoft.com/office/drawing/2014/main" id="{221AD488-653B-387A-46B0-32649679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0797" y="3991764"/>
            <a:ext cx="326571" cy="3265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2E4E4B-5A38-98E8-700D-DD00B208EC46}"/>
              </a:ext>
            </a:extLst>
          </p:cNvPr>
          <p:cNvSpPr/>
          <p:nvPr/>
        </p:nvSpPr>
        <p:spPr>
          <a:xfrm>
            <a:off x="6336792" y="609954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FD8B5F-34E8-8E10-F935-053CAFA69486}"/>
              </a:ext>
            </a:extLst>
          </p:cNvPr>
          <p:cNvSpPr/>
          <p:nvPr/>
        </p:nvSpPr>
        <p:spPr>
          <a:xfrm>
            <a:off x="7211337" y="6094410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359D25-EE67-858A-D3E4-0BAE2C1F8A3F}"/>
              </a:ext>
            </a:extLst>
          </p:cNvPr>
          <p:cNvSpPr/>
          <p:nvPr/>
        </p:nvSpPr>
        <p:spPr>
          <a:xfrm>
            <a:off x="9776032" y="1505563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23FE8C1-17EB-1E3C-F6FE-D0DF4E4A3E0B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A3AFA-1399-4268-7876-62C4EB565E8D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16231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400" y="108188"/>
            <a:ext cx="646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&gt; </a:t>
            </a:r>
            <a:r>
              <a:rPr lang="ko-KR" altLang="en-US" sz="1200" dirty="0"/>
              <a:t>산출물</a:t>
            </a:r>
            <a:r>
              <a:rPr lang="en-US" altLang="ko-KR" sz="1200" dirty="0"/>
              <a:t>(</a:t>
            </a:r>
            <a:r>
              <a:rPr lang="ko-KR" altLang="en-US" sz="1200" dirty="0"/>
              <a:t>프로젝트 진행중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172720" y="2340077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E2C58EFB-5A29-3CBB-B5DD-1713A0F0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4283"/>
              </p:ext>
            </p:extLst>
          </p:nvPr>
        </p:nvGraphicFramePr>
        <p:xfrm>
          <a:off x="2690814" y="2047865"/>
          <a:ext cx="905573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481">
                  <a:extLst>
                    <a:ext uri="{9D8B030D-6E8A-4147-A177-3AD203B41FA5}">
                      <a16:colId xmlns:a16="http://schemas.microsoft.com/office/drawing/2014/main" val="220103725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059515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2926840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26502831"/>
                    </a:ext>
                  </a:extLst>
                </a:gridCol>
                <a:gridCol w="1293489">
                  <a:extLst>
                    <a:ext uri="{9D8B030D-6E8A-4147-A177-3AD203B41FA5}">
                      <a16:colId xmlns:a16="http://schemas.microsoft.com/office/drawing/2014/main" val="185523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산출물명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산출물 종류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프로젝트명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작성날짜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화면설계서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2023.06.11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1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요구사항분석서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2023.05.23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1862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6C0C1C8-5E93-A58E-5791-5A4495CE6843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EDF295-1D89-01D8-5CE1-290AD8ECAFB9}"/>
              </a:ext>
            </a:extLst>
          </p:cNvPr>
          <p:cNvSpPr/>
          <p:nvPr/>
        </p:nvSpPr>
        <p:spPr>
          <a:xfrm>
            <a:off x="10098171" y="772998"/>
            <a:ext cx="2007676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759A3-1553-40D5-6B71-92C4CFBC74C2}"/>
              </a:ext>
            </a:extLst>
          </p:cNvPr>
          <p:cNvSpPr txBox="1"/>
          <p:nvPr/>
        </p:nvSpPr>
        <p:spPr>
          <a:xfrm>
            <a:off x="2471057" y="981701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lang="ko-KR" altLang="en-US" b="1" dirty="0">
                <a:latin typeface="맑은 고딕" panose="020F0502020204030204"/>
                <a:ea typeface="맑은 고딕" panose="020B0503020000020004" pitchFamily="50" charset="-127"/>
              </a:rPr>
              <a:t>산출물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래픽 10" descr="다운로드 단색으로 채워진">
            <a:extLst>
              <a:ext uri="{FF2B5EF4-FFF2-40B4-BE49-F238E27FC236}">
                <a16:creationId xmlns:a16="http://schemas.microsoft.com/office/drawing/2014/main" id="{DB06FF1A-6613-77B9-9B2C-B91CCE3C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8721" y="2440837"/>
            <a:ext cx="326576" cy="326576"/>
          </a:xfrm>
          <a:prstGeom prst="rect">
            <a:avLst/>
          </a:prstGeom>
        </p:spPr>
      </p:pic>
      <p:pic>
        <p:nvPicPr>
          <p:cNvPr id="12" name="그래픽 11" descr="다운로드 단색으로 채워진">
            <a:extLst>
              <a:ext uri="{FF2B5EF4-FFF2-40B4-BE49-F238E27FC236}">
                <a16:creationId xmlns:a16="http://schemas.microsoft.com/office/drawing/2014/main" id="{0BE8CF33-2AF0-FAAE-A51E-A4934A11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8721" y="2800611"/>
            <a:ext cx="326576" cy="32657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35259D0-2E11-6172-6819-FEB8E8457794}"/>
              </a:ext>
            </a:extLst>
          </p:cNvPr>
          <p:cNvSpPr/>
          <p:nvPr/>
        </p:nvSpPr>
        <p:spPr>
          <a:xfrm>
            <a:off x="9776032" y="1516714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E79933-C041-206B-C221-1AB7B5539E68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1596B-85AD-A192-31CE-3CF74D5A5907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7629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D67FAE-074F-14B0-26A1-26C8E11B7624}"/>
              </a:ext>
            </a:extLst>
          </p:cNvPr>
          <p:cNvSpPr/>
          <p:nvPr/>
        </p:nvSpPr>
        <p:spPr>
          <a:xfrm>
            <a:off x="2441069" y="2020102"/>
            <a:ext cx="9502218" cy="4685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172720" y="2340077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E969-AAB7-108B-D1E3-B311E15B9009}"/>
              </a:ext>
            </a:extLst>
          </p:cNvPr>
          <p:cNvSpPr txBox="1"/>
          <p:nvPr/>
        </p:nvSpPr>
        <p:spPr>
          <a:xfrm>
            <a:off x="2438399" y="108188"/>
            <a:ext cx="617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프로젝트 센터 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  <a:r>
              <a:rPr lang="en-US" altLang="ko-KR" sz="1400" dirty="0"/>
              <a:t>~~~</a:t>
            </a:r>
            <a:r>
              <a:rPr lang="ko-KR" altLang="en-US" sz="1400" dirty="0"/>
              <a:t>프로젝트 </a:t>
            </a:r>
            <a:r>
              <a:rPr lang="en-US" altLang="ko-KR" sz="1400" dirty="0"/>
              <a:t>&gt; </a:t>
            </a:r>
            <a:r>
              <a:rPr lang="ko-KR" altLang="en-US" sz="1400" dirty="0"/>
              <a:t>산출물 </a:t>
            </a:r>
            <a:r>
              <a:rPr lang="en-US" altLang="ko-KR" sz="1400" dirty="0"/>
              <a:t>&gt; </a:t>
            </a:r>
            <a:r>
              <a:rPr lang="ko-KR" altLang="en-US" sz="1400" dirty="0"/>
              <a:t>상세보기</a:t>
            </a:r>
            <a:r>
              <a:rPr lang="en-US" altLang="ko-KR" sz="1400" dirty="0"/>
              <a:t> (</a:t>
            </a:r>
            <a:r>
              <a:rPr lang="ko-KR" altLang="en-US" sz="1400" dirty="0"/>
              <a:t>프로젝트 진행중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950B8-E201-87AF-8EDE-1C687AB43DB1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F8F64D-6411-2805-F05F-BFA703C127B6}"/>
              </a:ext>
            </a:extLst>
          </p:cNvPr>
          <p:cNvSpPr/>
          <p:nvPr/>
        </p:nvSpPr>
        <p:spPr>
          <a:xfrm>
            <a:off x="10079761" y="772998"/>
            <a:ext cx="2003795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CC0CD-69CE-77F4-E776-78194285F135}"/>
              </a:ext>
            </a:extLst>
          </p:cNvPr>
          <p:cNvSpPr txBox="1"/>
          <p:nvPr/>
        </p:nvSpPr>
        <p:spPr>
          <a:xfrm>
            <a:off x="2471057" y="981701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lang="ko-KR" altLang="en-US" b="1" dirty="0">
                <a:latin typeface="맑은 고딕" panose="020F0502020204030204"/>
                <a:ea typeface="맑은 고딕" panose="020B0503020000020004" pitchFamily="50" charset="-127"/>
              </a:rPr>
              <a:t>산출물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2E84C3-C415-C083-3458-76A4DC186BC7}"/>
              </a:ext>
            </a:extLst>
          </p:cNvPr>
          <p:cNvSpPr/>
          <p:nvPr/>
        </p:nvSpPr>
        <p:spPr>
          <a:xfrm>
            <a:off x="6624066" y="618937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824922-9F1C-D0AA-CB99-65B2915A948D}"/>
              </a:ext>
            </a:extLst>
          </p:cNvPr>
          <p:cNvSpPr/>
          <p:nvPr/>
        </p:nvSpPr>
        <p:spPr>
          <a:xfrm>
            <a:off x="9776032" y="1527865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0028F7-A163-83F3-B6C4-6A8B5003A89E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79D9-DFC1-3F36-9882-32A60B401339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5417FA-90DA-94BA-8166-0DFD7E6CA45A}"/>
              </a:ext>
            </a:extLst>
          </p:cNvPr>
          <p:cNvCxnSpPr>
            <a:cxnSpLocks/>
          </p:cNvCxnSpPr>
          <p:nvPr/>
        </p:nvCxnSpPr>
        <p:spPr>
          <a:xfrm>
            <a:off x="2886075" y="2340081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BFDFD85-D09C-C28F-1210-D3B90D05D302}"/>
              </a:ext>
            </a:extLst>
          </p:cNvPr>
          <p:cNvSpPr/>
          <p:nvPr/>
        </p:nvSpPr>
        <p:spPr>
          <a:xfrm>
            <a:off x="4736649" y="2526658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E0A3CC-3B8F-DFCF-C697-D50AD99E04D2}"/>
              </a:ext>
            </a:extLst>
          </p:cNvPr>
          <p:cNvSpPr/>
          <p:nvPr/>
        </p:nvSpPr>
        <p:spPr>
          <a:xfrm>
            <a:off x="4736649" y="3201576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CA1B0F-2A1D-C5D6-7873-917E2118CCD3}"/>
              </a:ext>
            </a:extLst>
          </p:cNvPr>
          <p:cNvSpPr/>
          <p:nvPr/>
        </p:nvSpPr>
        <p:spPr>
          <a:xfrm>
            <a:off x="4736649" y="3898264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C58553-1538-10F1-AD4D-5485C9AB6C2A}"/>
              </a:ext>
            </a:extLst>
          </p:cNvPr>
          <p:cNvSpPr/>
          <p:nvPr/>
        </p:nvSpPr>
        <p:spPr>
          <a:xfrm>
            <a:off x="9470571" y="2561067"/>
            <a:ext cx="2033014" cy="3802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52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다운로드 단색으로 채워진">
            <a:extLst>
              <a:ext uri="{FF2B5EF4-FFF2-40B4-BE49-F238E27FC236}">
                <a16:creationId xmlns:a16="http://schemas.microsoft.com/office/drawing/2014/main" id="{7437939A-202E-B08A-D71C-93A5AAD2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98" y="2561067"/>
            <a:ext cx="380291" cy="380291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A4BFEF-DA92-72BF-F9FB-6953FF9AC5FC}"/>
              </a:ext>
            </a:extLst>
          </p:cNvPr>
          <p:cNvSpPr/>
          <p:nvPr/>
        </p:nvSpPr>
        <p:spPr>
          <a:xfrm>
            <a:off x="4365171" y="4665897"/>
            <a:ext cx="6964245" cy="1255523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15967-C119-F697-1427-0D8AE8A4BB4C}"/>
              </a:ext>
            </a:extLst>
          </p:cNvPr>
          <p:cNvSpPr txBox="1"/>
          <p:nvPr/>
        </p:nvSpPr>
        <p:spPr>
          <a:xfrm>
            <a:off x="9634143" y="2607458"/>
            <a:ext cx="1415555" cy="33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 다운로드</a:t>
            </a:r>
          </a:p>
        </p:txBody>
      </p:sp>
      <p:pic>
        <p:nvPicPr>
          <p:cNvPr id="31" name="그래픽 30" descr="플립 달력 단색으로 채워진">
            <a:extLst>
              <a:ext uri="{FF2B5EF4-FFF2-40B4-BE49-F238E27FC236}">
                <a16:creationId xmlns:a16="http://schemas.microsoft.com/office/drawing/2014/main" id="{66A9C6DF-6F61-8971-1459-0704A646E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6449" y="3907083"/>
            <a:ext cx="380291" cy="380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3AA8A2-2DDC-2EDF-737D-1C79053A0ACD}"/>
              </a:ext>
            </a:extLst>
          </p:cNvPr>
          <p:cNvSpPr txBox="1"/>
          <p:nvPr/>
        </p:nvSpPr>
        <p:spPr>
          <a:xfrm>
            <a:off x="2872105" y="2496141"/>
            <a:ext cx="8567420" cy="394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프로젝트명 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ko-KR" altLang="en-US" sz="1500" dirty="0">
                <a:solidFill>
                  <a:srgbClr val="526D82"/>
                </a:solidFill>
              </a:rPr>
              <a:t>웹 개발 프로젝트</a:t>
            </a:r>
            <a:r>
              <a:rPr lang="en-US" altLang="ko-KR" sz="1500" dirty="0">
                <a:solidFill>
                  <a:srgbClr val="526D82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산출물명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</a:t>
            </a:r>
            <a:r>
              <a:rPr lang="ko-KR" altLang="en-US" sz="1500" dirty="0">
                <a:solidFill>
                  <a:srgbClr val="526D82"/>
                </a:solidFill>
              </a:rPr>
              <a:t>요구사항 분석서</a:t>
            </a:r>
            <a:endParaRPr lang="en-US" altLang="ko-KR" sz="1500" dirty="0">
              <a:solidFill>
                <a:srgbClr val="526D8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산출물 등록일</a:t>
            </a:r>
            <a:r>
              <a:rPr lang="en-US" altLang="ko-KR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ko-KR" sz="1500" dirty="0">
                <a:solidFill>
                  <a:srgbClr val="526D82"/>
                </a:solidFill>
              </a:rPr>
              <a:t>2023-05-12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상세 설명</a:t>
            </a:r>
            <a:endParaRPr lang="en-US" altLang="ko-KR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516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807EF-4883-13E4-AE89-E4F6E4A73592}"/>
              </a:ext>
            </a:extLst>
          </p:cNvPr>
          <p:cNvSpPr/>
          <p:nvPr/>
        </p:nvSpPr>
        <p:spPr>
          <a:xfrm>
            <a:off x="-1" y="0"/>
            <a:ext cx="12303890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C055B-DD7A-98D9-75E4-0AC1F7429EC2}"/>
              </a:ext>
            </a:extLst>
          </p:cNvPr>
          <p:cNvSpPr/>
          <p:nvPr/>
        </p:nvSpPr>
        <p:spPr>
          <a:xfrm>
            <a:off x="2252389" y="5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FCFE8B-F7DE-22E9-45D8-CDFB5948A58E}"/>
              </a:ext>
            </a:extLst>
          </p:cNvPr>
          <p:cNvSpPr txBox="1"/>
          <p:nvPr/>
        </p:nvSpPr>
        <p:spPr>
          <a:xfrm>
            <a:off x="262950" y="2391148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177EEB-9E0F-1EF2-5133-A0CC0D37C1E2}"/>
              </a:ext>
            </a:extLst>
          </p:cNvPr>
          <p:cNvSpPr/>
          <p:nvPr/>
        </p:nvSpPr>
        <p:spPr>
          <a:xfrm>
            <a:off x="584530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E20EF3F-802A-2ACE-D1C1-F9EFDA7AD3BA}"/>
              </a:ext>
            </a:extLst>
          </p:cNvPr>
          <p:cNvSpPr txBox="1"/>
          <p:nvPr/>
        </p:nvSpPr>
        <p:spPr>
          <a:xfrm>
            <a:off x="274100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E98B8768-A21F-8241-DBA7-080AA1312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84426"/>
              </p:ext>
            </p:extLst>
          </p:nvPr>
        </p:nvGraphicFramePr>
        <p:xfrm>
          <a:off x="2437959" y="2335942"/>
          <a:ext cx="9367522" cy="4383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1456">
                  <a:extLst>
                    <a:ext uri="{9D8B030D-6E8A-4147-A177-3AD203B41FA5}">
                      <a16:colId xmlns:a16="http://schemas.microsoft.com/office/drawing/2014/main" val="244300281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449366426"/>
                    </a:ext>
                  </a:extLst>
                </a:gridCol>
                <a:gridCol w="1728316">
                  <a:extLst>
                    <a:ext uri="{9D8B030D-6E8A-4147-A177-3AD203B41FA5}">
                      <a16:colId xmlns:a16="http://schemas.microsoft.com/office/drawing/2014/main" val="160936030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58003069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val="4038384200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1206820955"/>
                    </a:ext>
                  </a:extLst>
                </a:gridCol>
                <a:gridCol w="885723">
                  <a:extLst>
                    <a:ext uri="{9D8B030D-6E8A-4147-A177-3AD203B41FA5}">
                      <a16:colId xmlns:a16="http://schemas.microsoft.com/office/drawing/2014/main" val="2895470217"/>
                    </a:ext>
                  </a:extLst>
                </a:gridCol>
                <a:gridCol w="1318818">
                  <a:extLst>
                    <a:ext uri="{9D8B030D-6E8A-4147-A177-3AD203B41FA5}">
                      <a16:colId xmlns:a16="http://schemas.microsoft.com/office/drawing/2014/main" val="2594177366"/>
                    </a:ext>
                  </a:extLst>
                </a:gridCol>
              </a:tblGrid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작업명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완료율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10379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2023-05-07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48517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요구분석작성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2023-05-08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004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6922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94401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10076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934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7994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61721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136273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B0D0708-23B6-7216-271A-7BF2FEA04624}"/>
              </a:ext>
            </a:extLst>
          </p:cNvPr>
          <p:cNvSpPr/>
          <p:nvPr/>
        </p:nvSpPr>
        <p:spPr>
          <a:xfrm>
            <a:off x="11096597" y="2858947"/>
            <a:ext cx="627859" cy="231494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C64F90D6-C078-DC8E-D2BC-17BA0940C577}"/>
              </a:ext>
            </a:extLst>
          </p:cNvPr>
          <p:cNvSpPr txBox="1"/>
          <p:nvPr/>
        </p:nvSpPr>
        <p:spPr>
          <a:xfrm>
            <a:off x="2253758" y="138168"/>
            <a:ext cx="368984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689D34-E8B7-4C69-0D7C-D34A15D3D64B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D1D725-75B6-77A5-E3CB-DE196BEC1491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EF38E-006E-80ED-6449-F3AFB24D8521}"/>
              </a:ext>
            </a:extLst>
          </p:cNvPr>
          <p:cNvSpPr/>
          <p:nvPr/>
        </p:nvSpPr>
        <p:spPr>
          <a:xfrm>
            <a:off x="2437959" y="763693"/>
            <a:ext cx="1664821" cy="8144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71EB1-5CBC-92CF-08C6-668BC36DED6F}"/>
              </a:ext>
            </a:extLst>
          </p:cNvPr>
          <p:cNvSpPr txBox="1"/>
          <p:nvPr/>
        </p:nvSpPr>
        <p:spPr>
          <a:xfrm>
            <a:off x="2438894" y="952075"/>
            <a:ext cx="38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작업목록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산출물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B4B29B-D65E-3881-7D51-901CA0505C23}"/>
              </a:ext>
            </a:extLst>
          </p:cNvPr>
          <p:cNvSpPr/>
          <p:nvPr/>
        </p:nvSpPr>
        <p:spPr>
          <a:xfrm>
            <a:off x="9750933" y="1500484"/>
            <a:ext cx="2192357" cy="3558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     </a:t>
            </a:r>
            <a:r>
              <a:rPr lang="ko-KR" altLang="en-US" sz="15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7A2118-7EF2-CA7F-9159-983373F02BA5}"/>
              </a:ext>
            </a:extLst>
          </p:cNvPr>
          <p:cNvSpPr/>
          <p:nvPr/>
        </p:nvSpPr>
        <p:spPr>
          <a:xfrm>
            <a:off x="11084324" y="3319597"/>
            <a:ext cx="627859" cy="249626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0B9995-6376-AFAE-C08E-A0268D611450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92020-3FAA-8674-8D07-F82F722FE704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284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807EF-4883-13E4-AE89-E4F6E4A73592}"/>
              </a:ext>
            </a:extLst>
          </p:cNvPr>
          <p:cNvSpPr/>
          <p:nvPr/>
        </p:nvSpPr>
        <p:spPr>
          <a:xfrm>
            <a:off x="-1" y="0"/>
            <a:ext cx="12303890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C055B-DD7A-98D9-75E4-0AC1F7429EC2}"/>
              </a:ext>
            </a:extLst>
          </p:cNvPr>
          <p:cNvSpPr/>
          <p:nvPr/>
        </p:nvSpPr>
        <p:spPr>
          <a:xfrm>
            <a:off x="2252389" y="5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FCFE8B-F7DE-22E9-45D8-CDFB5948A58E}"/>
              </a:ext>
            </a:extLst>
          </p:cNvPr>
          <p:cNvSpPr txBox="1"/>
          <p:nvPr/>
        </p:nvSpPr>
        <p:spPr>
          <a:xfrm>
            <a:off x="259001" y="2436177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177EEB-9E0F-1EF2-5133-A0CC0D37C1E2}"/>
              </a:ext>
            </a:extLst>
          </p:cNvPr>
          <p:cNvSpPr/>
          <p:nvPr/>
        </p:nvSpPr>
        <p:spPr>
          <a:xfrm>
            <a:off x="615304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E20EF3F-802A-2ACE-D1C1-F9EFDA7AD3BA}"/>
              </a:ext>
            </a:extLst>
          </p:cNvPr>
          <p:cNvSpPr txBox="1"/>
          <p:nvPr/>
        </p:nvSpPr>
        <p:spPr>
          <a:xfrm>
            <a:off x="293723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E98B8768-A21F-8241-DBA7-080AA1312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33791"/>
              </p:ext>
            </p:extLst>
          </p:nvPr>
        </p:nvGraphicFramePr>
        <p:xfrm>
          <a:off x="2445013" y="2474105"/>
          <a:ext cx="9498274" cy="4383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6778">
                  <a:extLst>
                    <a:ext uri="{9D8B030D-6E8A-4147-A177-3AD203B41FA5}">
                      <a16:colId xmlns:a16="http://schemas.microsoft.com/office/drawing/2014/main" val="244300281"/>
                    </a:ext>
                  </a:extLst>
                </a:gridCol>
                <a:gridCol w="2637266">
                  <a:extLst>
                    <a:ext uri="{9D8B030D-6E8A-4147-A177-3AD203B41FA5}">
                      <a16:colId xmlns:a16="http://schemas.microsoft.com/office/drawing/2014/main" val="449366426"/>
                    </a:ext>
                  </a:extLst>
                </a:gridCol>
                <a:gridCol w="2817450">
                  <a:extLst>
                    <a:ext uri="{9D8B030D-6E8A-4147-A177-3AD203B41FA5}">
                      <a16:colId xmlns:a16="http://schemas.microsoft.com/office/drawing/2014/main" val="1609360304"/>
                    </a:ext>
                  </a:extLst>
                </a:gridCol>
                <a:gridCol w="1703576">
                  <a:extLst>
                    <a:ext uri="{9D8B030D-6E8A-4147-A177-3AD203B41FA5}">
                      <a16:colId xmlns:a16="http://schemas.microsoft.com/office/drawing/2014/main" val="3158003069"/>
                    </a:ext>
                  </a:extLst>
                </a:gridCol>
                <a:gridCol w="1343204">
                  <a:extLst>
                    <a:ext uri="{9D8B030D-6E8A-4147-A177-3AD203B41FA5}">
                      <a16:colId xmlns:a16="http://schemas.microsoft.com/office/drawing/2014/main" val="4038384200"/>
                    </a:ext>
                  </a:extLst>
                </a:gridCol>
              </a:tblGrid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산출물명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10379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화면설계서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</a:t>
                      </a:r>
                      <a:r>
                        <a:rPr lang="ko-KR" altLang="en-US" sz="1200" dirty="0"/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2023-05-27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48517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요구분석서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</a:t>
                      </a:r>
                      <a:r>
                        <a:rPr lang="ko-KR" altLang="en-US" sz="1200" dirty="0"/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2023-05-23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004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6922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94401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10076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934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7994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61721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1362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4D0DFC-97A4-7059-7A81-0C029FE974FD}"/>
              </a:ext>
            </a:extLst>
          </p:cNvPr>
          <p:cNvSpPr txBox="1"/>
          <p:nvPr/>
        </p:nvSpPr>
        <p:spPr>
          <a:xfrm>
            <a:off x="5601026" y="7091218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    3     4     5     &gt;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C64F90D6-C078-DC8E-D2BC-17BA0940C577}"/>
              </a:ext>
            </a:extLst>
          </p:cNvPr>
          <p:cNvSpPr txBox="1"/>
          <p:nvPr/>
        </p:nvSpPr>
        <p:spPr>
          <a:xfrm>
            <a:off x="2253758" y="138168"/>
            <a:ext cx="368984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80164-8AE4-D0D0-721C-EF14E733C7EB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A26BC9-161C-094E-4559-A8CA739E618B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9D10B5-D058-A083-7F44-EC7511900A7A}"/>
              </a:ext>
            </a:extLst>
          </p:cNvPr>
          <p:cNvSpPr/>
          <p:nvPr/>
        </p:nvSpPr>
        <p:spPr>
          <a:xfrm>
            <a:off x="4487123" y="729496"/>
            <a:ext cx="1664821" cy="8144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ED06A-231D-EB3C-EFD7-EF2166B3C52A}"/>
              </a:ext>
            </a:extLst>
          </p:cNvPr>
          <p:cNvSpPr txBox="1"/>
          <p:nvPr/>
        </p:nvSpPr>
        <p:spPr>
          <a:xfrm>
            <a:off x="2438894" y="952075"/>
            <a:ext cx="38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작업목록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lang="ko-KR" altLang="en-US" b="1" dirty="0">
                <a:latin typeface="맑은 고딕" panose="020F0502020204030204"/>
                <a:ea typeface="맑은 고딕" panose="020B0503020000020004" pitchFamily="50" charset="-127"/>
              </a:rPr>
              <a:t>산출물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467091-459E-7E2C-2DE8-29D537FC3657}"/>
              </a:ext>
            </a:extLst>
          </p:cNvPr>
          <p:cNvSpPr/>
          <p:nvPr/>
        </p:nvSpPr>
        <p:spPr>
          <a:xfrm>
            <a:off x="9835377" y="1500483"/>
            <a:ext cx="2085610" cy="32504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  </a:t>
            </a:r>
            <a:r>
              <a:rPr lang="ko-KR" altLang="en-US" sz="15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355701B-B308-953D-1695-3DDDFD040ABA}"/>
              </a:ext>
            </a:extLst>
          </p:cNvPr>
          <p:cNvSpPr/>
          <p:nvPr/>
        </p:nvSpPr>
        <p:spPr>
          <a:xfrm>
            <a:off x="8809463" y="1957647"/>
            <a:ext cx="2271486" cy="361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737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2BFCF5-5025-C41C-A3D1-8055A9DE04B3}"/>
              </a:ext>
            </a:extLst>
          </p:cNvPr>
          <p:cNvSpPr/>
          <p:nvPr/>
        </p:nvSpPr>
        <p:spPr>
          <a:xfrm>
            <a:off x="11197187" y="1971598"/>
            <a:ext cx="608294" cy="347105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pic>
        <p:nvPicPr>
          <p:cNvPr id="18" name="그래픽 17" descr="돋보기 단색으로 채워진">
            <a:extLst>
              <a:ext uri="{FF2B5EF4-FFF2-40B4-BE49-F238E27FC236}">
                <a16:creationId xmlns:a16="http://schemas.microsoft.com/office/drawing/2014/main" id="{B65FE1AF-770D-2EA9-E193-5D70886C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6927" y="1991100"/>
            <a:ext cx="300742" cy="30074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7CC9FC7-2983-B4EB-D89C-64379CC5B892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2E81D-05C7-03A8-33EE-DC03E877163D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0571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84231" y="2440443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7331" y="216293"/>
            <a:ext cx="571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작업관리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상세보기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F1F9F-2B87-F089-8C35-67BDDCD48D78}"/>
              </a:ext>
            </a:extLst>
          </p:cNvPr>
          <p:cNvSpPr/>
          <p:nvPr/>
        </p:nvSpPr>
        <p:spPr>
          <a:xfrm>
            <a:off x="2478366" y="703861"/>
            <a:ext cx="9502218" cy="5995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A92420-8D2D-F791-337A-E17B572A0EC2}"/>
              </a:ext>
            </a:extLst>
          </p:cNvPr>
          <p:cNvCxnSpPr>
            <a:cxnSpLocks/>
          </p:cNvCxnSpPr>
          <p:nvPr/>
        </p:nvCxnSpPr>
        <p:spPr>
          <a:xfrm>
            <a:off x="2886075" y="1480729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4D18A-B093-62FA-D7FF-731EE2835EB2}"/>
              </a:ext>
            </a:extLst>
          </p:cNvPr>
          <p:cNvSpPr txBox="1"/>
          <p:nvPr/>
        </p:nvSpPr>
        <p:spPr>
          <a:xfrm>
            <a:off x="2886075" y="1079726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 상세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78B59-DD53-8E3C-C170-0930550BAE02}"/>
              </a:ext>
            </a:extLst>
          </p:cNvPr>
          <p:cNvSpPr txBox="1"/>
          <p:nvPr/>
        </p:nvSpPr>
        <p:spPr>
          <a:xfrm>
            <a:off x="2886074" y="1750911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화면설계서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2022-05-27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F758B-D36B-6FF4-8D39-EF98613AD164}"/>
              </a:ext>
            </a:extLst>
          </p:cNvPr>
          <p:cNvSpPr txBox="1"/>
          <p:nvPr/>
        </p:nvSpPr>
        <p:spPr>
          <a:xfrm>
            <a:off x="7543800" y="1760436"/>
            <a:ext cx="4171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유동현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요구분석서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.txt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02F0F-9343-14C0-BC42-4AE93B987D82}"/>
              </a:ext>
            </a:extLst>
          </p:cNvPr>
          <p:cNvSpPr/>
          <p:nvPr/>
        </p:nvSpPr>
        <p:spPr>
          <a:xfrm>
            <a:off x="4638675" y="1732622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14975E2-5573-881C-00C0-6183F7CBB0D5}"/>
              </a:ext>
            </a:extLst>
          </p:cNvPr>
          <p:cNvSpPr/>
          <p:nvPr/>
        </p:nvSpPr>
        <p:spPr>
          <a:xfrm>
            <a:off x="4638675" y="3094316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C133E2-A091-8AD3-A6B8-38ABE9C70BAE}"/>
              </a:ext>
            </a:extLst>
          </p:cNvPr>
          <p:cNvSpPr/>
          <p:nvPr/>
        </p:nvSpPr>
        <p:spPr>
          <a:xfrm>
            <a:off x="4648200" y="2389847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8A739D-F102-FE43-EF43-D2CA9E514486}"/>
              </a:ext>
            </a:extLst>
          </p:cNvPr>
          <p:cNvSpPr/>
          <p:nvPr/>
        </p:nvSpPr>
        <p:spPr>
          <a:xfrm>
            <a:off x="8905876" y="2409477"/>
            <a:ext cx="1895474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C74352-2622-44FB-D056-E28586120F8B}"/>
              </a:ext>
            </a:extLst>
          </p:cNvPr>
          <p:cNvSpPr/>
          <p:nvPr/>
        </p:nvSpPr>
        <p:spPr>
          <a:xfrm>
            <a:off x="8896350" y="3095277"/>
            <a:ext cx="1904999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BA3991-3C53-FD09-B703-844AD25714FA}"/>
              </a:ext>
            </a:extLst>
          </p:cNvPr>
          <p:cNvSpPr/>
          <p:nvPr/>
        </p:nvSpPr>
        <p:spPr>
          <a:xfrm>
            <a:off x="4148659" y="3687623"/>
            <a:ext cx="7177153" cy="2238632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 descr="플립 달력 단색으로 채워진">
            <a:extLst>
              <a:ext uri="{FF2B5EF4-FFF2-40B4-BE49-F238E27FC236}">
                <a16:creationId xmlns:a16="http://schemas.microsoft.com/office/drawing/2014/main" id="{35663772-F30A-677A-BA89-E069F8EF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006" y="3111487"/>
            <a:ext cx="329884" cy="329884"/>
          </a:xfrm>
          <a:prstGeom prst="rect">
            <a:avLst/>
          </a:prstGeom>
        </p:spPr>
      </p:pic>
      <p:pic>
        <p:nvPicPr>
          <p:cNvPr id="12" name="그래픽 11" descr="다운로드 단색으로 채워진">
            <a:extLst>
              <a:ext uri="{FF2B5EF4-FFF2-40B4-BE49-F238E27FC236}">
                <a16:creationId xmlns:a16="http://schemas.microsoft.com/office/drawing/2014/main" id="{7DF3E23E-A355-D06E-D766-7DA6FD427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5521" y="3102251"/>
            <a:ext cx="380291" cy="38029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25B852-176A-9305-AED6-F48AAD755315}"/>
              </a:ext>
            </a:extLst>
          </p:cNvPr>
          <p:cNvSpPr/>
          <p:nvPr/>
        </p:nvSpPr>
        <p:spPr>
          <a:xfrm>
            <a:off x="6336792" y="6155299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ABF10A-AFFA-0CAF-1A68-1AA65EA8E822}"/>
              </a:ext>
            </a:extLst>
          </p:cNvPr>
          <p:cNvSpPr/>
          <p:nvPr/>
        </p:nvSpPr>
        <p:spPr>
          <a:xfrm>
            <a:off x="10725912" y="6122773"/>
            <a:ext cx="603504" cy="380291"/>
          </a:xfrm>
          <a:prstGeom prst="roundRect">
            <a:avLst/>
          </a:prstGeom>
          <a:solidFill>
            <a:srgbClr val="FA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D6F37-9ECE-DCE8-DBBE-3F5BD58E04D1}"/>
              </a:ext>
            </a:extLst>
          </p:cNvPr>
          <p:cNvSpPr txBox="1"/>
          <p:nvPr/>
        </p:nvSpPr>
        <p:spPr>
          <a:xfrm>
            <a:off x="10786872" y="6174087"/>
            <a:ext cx="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209BE83-AF02-801A-4D74-E82C219E0E05}"/>
              </a:ext>
            </a:extLst>
          </p:cNvPr>
          <p:cNvSpPr/>
          <p:nvPr/>
        </p:nvSpPr>
        <p:spPr>
          <a:xfrm>
            <a:off x="7211337" y="6150166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327E47-44D6-C550-97AA-9E61C039D93C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1D579-0372-5B93-AC5F-E12272C8D113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pic>
        <p:nvPicPr>
          <p:cNvPr id="24" name="그래픽 23" descr="배지 팔로우 윤곽선">
            <a:extLst>
              <a:ext uri="{FF2B5EF4-FFF2-40B4-BE49-F238E27FC236}">
                <a16:creationId xmlns:a16="http://schemas.microsoft.com/office/drawing/2014/main" id="{F2B39D5B-B149-74D6-8485-548C989A9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40" y="3108321"/>
            <a:ext cx="329884" cy="3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172720" y="2440440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7331" y="216293"/>
            <a:ext cx="571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작업관리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상세보기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F1F9F-2B87-F089-8C35-67BDDCD48D78}"/>
              </a:ext>
            </a:extLst>
          </p:cNvPr>
          <p:cNvSpPr/>
          <p:nvPr/>
        </p:nvSpPr>
        <p:spPr>
          <a:xfrm>
            <a:off x="2645029" y="615657"/>
            <a:ext cx="9502218" cy="5995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A92420-8D2D-F791-337A-E17B572A0EC2}"/>
              </a:ext>
            </a:extLst>
          </p:cNvPr>
          <p:cNvCxnSpPr>
            <a:cxnSpLocks/>
          </p:cNvCxnSpPr>
          <p:nvPr/>
        </p:nvCxnSpPr>
        <p:spPr>
          <a:xfrm>
            <a:off x="2886075" y="1424977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4D18A-B093-62FA-D7FF-731EE2835EB2}"/>
              </a:ext>
            </a:extLst>
          </p:cNvPr>
          <p:cNvSpPr txBox="1"/>
          <p:nvPr/>
        </p:nvSpPr>
        <p:spPr>
          <a:xfrm>
            <a:off x="2886075" y="1023974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 등록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78B59-DD53-8E3C-C170-0930550BAE02}"/>
              </a:ext>
            </a:extLst>
          </p:cNvPr>
          <p:cNvSpPr txBox="1"/>
          <p:nvPr/>
        </p:nvSpPr>
        <p:spPr>
          <a:xfrm>
            <a:off x="2886074" y="1695159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화면설계서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2022-05-27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F758B-D36B-6FF4-8D39-EF98613AD164}"/>
              </a:ext>
            </a:extLst>
          </p:cNvPr>
          <p:cNvSpPr txBox="1"/>
          <p:nvPr/>
        </p:nvSpPr>
        <p:spPr>
          <a:xfrm>
            <a:off x="7509076" y="1695159"/>
            <a:ext cx="4171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유동현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요구분석서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.txt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02F0F-9343-14C0-BC42-4AE93B987D82}"/>
              </a:ext>
            </a:extLst>
          </p:cNvPr>
          <p:cNvSpPr/>
          <p:nvPr/>
        </p:nvSpPr>
        <p:spPr>
          <a:xfrm>
            <a:off x="4638675" y="1676870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14975E2-5573-881C-00C0-6183F7CBB0D5}"/>
              </a:ext>
            </a:extLst>
          </p:cNvPr>
          <p:cNvSpPr/>
          <p:nvPr/>
        </p:nvSpPr>
        <p:spPr>
          <a:xfrm>
            <a:off x="4638675" y="3038564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C133E2-A091-8AD3-A6B8-38ABE9C70BAE}"/>
              </a:ext>
            </a:extLst>
          </p:cNvPr>
          <p:cNvSpPr/>
          <p:nvPr/>
        </p:nvSpPr>
        <p:spPr>
          <a:xfrm>
            <a:off x="4648200" y="233409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8A739D-F102-FE43-EF43-D2CA9E514486}"/>
              </a:ext>
            </a:extLst>
          </p:cNvPr>
          <p:cNvSpPr/>
          <p:nvPr/>
        </p:nvSpPr>
        <p:spPr>
          <a:xfrm>
            <a:off x="8905876" y="2353725"/>
            <a:ext cx="1895474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C74352-2622-44FB-D056-E28586120F8B}"/>
              </a:ext>
            </a:extLst>
          </p:cNvPr>
          <p:cNvSpPr/>
          <p:nvPr/>
        </p:nvSpPr>
        <p:spPr>
          <a:xfrm>
            <a:off x="8896350" y="3039525"/>
            <a:ext cx="1904999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BA3991-3C53-FD09-B703-844AD25714FA}"/>
              </a:ext>
            </a:extLst>
          </p:cNvPr>
          <p:cNvSpPr/>
          <p:nvPr/>
        </p:nvSpPr>
        <p:spPr>
          <a:xfrm>
            <a:off x="4152263" y="3665324"/>
            <a:ext cx="7177153" cy="2168699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 descr="플립 달력 단색으로 채워진">
            <a:extLst>
              <a:ext uri="{FF2B5EF4-FFF2-40B4-BE49-F238E27FC236}">
                <a16:creationId xmlns:a16="http://schemas.microsoft.com/office/drawing/2014/main" id="{35663772-F30A-677A-BA89-E069F8EF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006" y="3055735"/>
            <a:ext cx="329884" cy="32988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2C53AC-20BB-3651-AAE0-915ADAC0EAF9}"/>
              </a:ext>
            </a:extLst>
          </p:cNvPr>
          <p:cNvSpPr/>
          <p:nvPr/>
        </p:nvSpPr>
        <p:spPr>
          <a:xfrm>
            <a:off x="6336792" y="6099538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2BF8758-EEF0-6640-2E3D-8F59E9082060}"/>
              </a:ext>
            </a:extLst>
          </p:cNvPr>
          <p:cNvSpPr/>
          <p:nvPr/>
        </p:nvSpPr>
        <p:spPr>
          <a:xfrm>
            <a:off x="7211337" y="6094405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A69B9E-AFD0-1C18-8DB8-B125D1A1E8EB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85332-7CD1-B50C-084E-301226D1FA2B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pic>
        <p:nvPicPr>
          <p:cNvPr id="16" name="그래픽 15" descr="배지 팔로우 윤곽선">
            <a:extLst>
              <a:ext uri="{FF2B5EF4-FFF2-40B4-BE49-F238E27FC236}">
                <a16:creationId xmlns:a16="http://schemas.microsoft.com/office/drawing/2014/main" id="{64FA1F5B-7D33-BD58-2254-C92833ABE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8940" y="3065649"/>
            <a:ext cx="329884" cy="3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8B1F66-A68A-3190-5688-EF2F3DB70B69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11C346E-201D-3B53-5782-12B98FF43572}"/>
              </a:ext>
            </a:extLst>
          </p:cNvPr>
          <p:cNvSpPr txBox="1"/>
          <p:nvPr/>
        </p:nvSpPr>
        <p:spPr>
          <a:xfrm>
            <a:off x="7471833" y="3210298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0463A6-8DCA-BEC5-7F6F-9B7B68112963}"/>
              </a:ext>
            </a:extLst>
          </p:cNvPr>
          <p:cNvSpPr/>
          <p:nvPr/>
        </p:nvSpPr>
        <p:spPr>
          <a:xfrm>
            <a:off x="573378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A2727F2-6AF3-F71B-2E24-B42A7A808670}"/>
              </a:ext>
            </a:extLst>
          </p:cNvPr>
          <p:cNvSpPr txBox="1"/>
          <p:nvPr/>
        </p:nvSpPr>
        <p:spPr>
          <a:xfrm>
            <a:off x="274103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6BB6D30-D450-9887-D4BA-E594C3B3CB03}"/>
              </a:ext>
            </a:extLst>
          </p:cNvPr>
          <p:cNvSpPr txBox="1"/>
          <p:nvPr/>
        </p:nvSpPr>
        <p:spPr>
          <a:xfrm>
            <a:off x="2253758" y="138168"/>
            <a:ext cx="368984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일반작업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프로그램 진척도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C002F-A1AB-0EC0-7E37-97F79C85330D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AB0ECE6C-6F80-308B-FB38-C5BEC5462826}"/>
              </a:ext>
            </a:extLst>
          </p:cNvPr>
          <p:cNvGraphicFramePr>
            <a:graphicFrameLocks noGrp="1"/>
          </p:cNvGraphicFramePr>
          <p:nvPr/>
        </p:nvGraphicFramePr>
        <p:xfrm>
          <a:off x="2491965" y="4742760"/>
          <a:ext cx="9411839" cy="13151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3029">
                  <a:extLst>
                    <a:ext uri="{9D8B030D-6E8A-4147-A177-3AD203B41FA5}">
                      <a16:colId xmlns:a16="http://schemas.microsoft.com/office/drawing/2014/main" val="244300281"/>
                    </a:ext>
                  </a:extLst>
                </a:gridCol>
                <a:gridCol w="4972805">
                  <a:extLst>
                    <a:ext uri="{9D8B030D-6E8A-4147-A177-3AD203B41FA5}">
                      <a16:colId xmlns:a16="http://schemas.microsoft.com/office/drawing/2014/main" val="449366426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158003069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2594177366"/>
                    </a:ext>
                  </a:extLst>
                </a:gridCol>
              </a:tblGrid>
              <a:tr h="4383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작업명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완료율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10379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요구분석 검토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PM</a:t>
                      </a:r>
                      <a:r>
                        <a:rPr lang="ko-KR" altLang="en-US" sz="1200" dirty="0"/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48517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스토리보드 화면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PA</a:t>
                      </a:r>
                      <a:r>
                        <a:rPr lang="ko-KR" altLang="en-US" sz="1200" dirty="0"/>
                        <a:t>김지우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00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4D2DA0A-778E-590A-4019-BF0E600B744D}"/>
              </a:ext>
            </a:extLst>
          </p:cNvPr>
          <p:cNvSpPr/>
          <p:nvPr/>
        </p:nvSpPr>
        <p:spPr>
          <a:xfrm>
            <a:off x="2990871" y="1673015"/>
            <a:ext cx="3846616" cy="26260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1E2430-D593-C9BD-17EF-1C164132CEC5}"/>
              </a:ext>
            </a:extLst>
          </p:cNvPr>
          <p:cNvSpPr/>
          <p:nvPr/>
        </p:nvSpPr>
        <p:spPr>
          <a:xfrm>
            <a:off x="7598972" y="1673015"/>
            <a:ext cx="3846616" cy="2626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6000" b="1" dirty="0">
                <a:solidFill>
                  <a:prstClr val="black"/>
                </a:solidFill>
                <a:latin typeface="Calibri" panose="020F0502020204030204"/>
              </a:rPr>
              <a:t> D – 7 or</a:t>
            </a:r>
            <a:endParaRPr kumimoji="1" lang="en-US" altLang="en-US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>
                <a:solidFill>
                  <a:prstClr val="black"/>
                </a:solidFill>
                <a:latin typeface="Calibri" panose="020F0502020204030204"/>
              </a:rPr>
              <a:t>내 작업을 그래프로 표현</a:t>
            </a:r>
            <a:endParaRPr kumimoji="1" lang="ko-Kore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5D521C9-AB05-BECF-6717-4A0EE3AF4B0B}"/>
              </a:ext>
            </a:extLst>
          </p:cNvPr>
          <p:cNvGraphicFramePr/>
          <p:nvPr/>
        </p:nvGraphicFramePr>
        <p:xfrm>
          <a:off x="2937911" y="1457656"/>
          <a:ext cx="3846616" cy="2805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CEBA4A7-2164-E23C-EE7D-94FC6CB79602}"/>
              </a:ext>
            </a:extLst>
          </p:cNvPr>
          <p:cNvSpPr txBox="1"/>
          <p:nvPr/>
        </p:nvSpPr>
        <p:spPr>
          <a:xfrm>
            <a:off x="3626767" y="1716707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전체작업 진척도 그래프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D5369F-EE96-DC8F-6BED-84B74D15A039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0250A-BEB2-02AE-8BF3-A0B3F0AFF71B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199FE5-845B-9977-6EB6-CCA0BE03140F}"/>
              </a:ext>
            </a:extLst>
          </p:cNvPr>
          <p:cNvSpPr/>
          <p:nvPr/>
        </p:nvSpPr>
        <p:spPr>
          <a:xfrm>
            <a:off x="2341755" y="765901"/>
            <a:ext cx="9874941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9C9AAB-B514-5BA0-34EA-82231A5DB3C6}"/>
              </a:ext>
            </a:extLst>
          </p:cNvPr>
          <p:cNvSpPr/>
          <p:nvPr/>
        </p:nvSpPr>
        <p:spPr>
          <a:xfrm>
            <a:off x="2250605" y="766576"/>
            <a:ext cx="3136404" cy="727486"/>
          </a:xfrm>
          <a:prstGeom prst="rect">
            <a:avLst/>
          </a:prstGeom>
          <a:solidFill>
            <a:srgbClr val="DE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DFBEC-1407-6712-B6B8-570516C39DB8}"/>
              </a:ext>
            </a:extLst>
          </p:cNvPr>
          <p:cNvSpPr txBox="1"/>
          <p:nvPr/>
        </p:nvSpPr>
        <p:spPr>
          <a:xfrm>
            <a:off x="2270058" y="948724"/>
            <a:ext cx="994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진척도</a:t>
            </a: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        	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작업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	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</a:t>
            </a:r>
            <a:r>
              <a:rPr kumimoji="1" lang="ko-KR" altLang="en-US" sz="1600" dirty="0">
                <a:solidFill>
                  <a:schemeClr val="bg1"/>
                </a:solidFill>
              </a:rPr>
              <a:t>프로젝트 전체 산출물 조회</a:t>
            </a:r>
            <a:endParaRPr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2370D7A-5F69-F840-76A7-68783B20E6ED}"/>
              </a:ext>
            </a:extLst>
          </p:cNvPr>
          <p:cNvSpPr txBox="1"/>
          <p:nvPr/>
        </p:nvSpPr>
        <p:spPr>
          <a:xfrm>
            <a:off x="274102" y="2480358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5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FCC78-FC0D-4062-FB4B-F28359FB49DB}"/>
              </a:ext>
            </a:extLst>
          </p:cNvPr>
          <p:cNvSpPr/>
          <p:nvPr/>
        </p:nvSpPr>
        <p:spPr>
          <a:xfrm>
            <a:off x="-1" y="0"/>
            <a:ext cx="2148215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23600-9B6F-0567-AA5C-2CA5440DBEBB}"/>
              </a:ext>
            </a:extLst>
          </p:cNvPr>
          <p:cNvSpPr/>
          <p:nvPr/>
        </p:nvSpPr>
        <p:spPr>
          <a:xfrm>
            <a:off x="2148213" y="11151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67A0C31-5F57-8E29-D7E9-401C7B294DE8}"/>
              </a:ext>
            </a:extLst>
          </p:cNvPr>
          <p:cNvSpPr txBox="1"/>
          <p:nvPr/>
        </p:nvSpPr>
        <p:spPr>
          <a:xfrm>
            <a:off x="274102" y="2480358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2737EA-BBEB-971A-45A7-8E7A228E9D5E}"/>
              </a:ext>
            </a:extLst>
          </p:cNvPr>
          <p:cNvSpPr/>
          <p:nvPr/>
        </p:nvSpPr>
        <p:spPr>
          <a:xfrm>
            <a:off x="595683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052D7A7-1D7A-CDBB-2CBA-26442F210D3C}"/>
              </a:ext>
            </a:extLst>
          </p:cNvPr>
          <p:cNvSpPr txBox="1"/>
          <p:nvPr/>
        </p:nvSpPr>
        <p:spPr>
          <a:xfrm>
            <a:off x="251799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5717687-700C-648E-353D-BC8A63131772}"/>
              </a:ext>
            </a:extLst>
          </p:cNvPr>
          <p:cNvSpPr txBox="1"/>
          <p:nvPr/>
        </p:nvSpPr>
        <p:spPr>
          <a:xfrm>
            <a:off x="2253758" y="138168"/>
            <a:ext cx="368984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일반작업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분담 내역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5E8C4-31F3-28DB-465E-331EFA210C30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E3DE2A7B-1966-70EA-2D41-DCD44D5C9B44}"/>
              </a:ext>
            </a:extLst>
          </p:cNvPr>
          <p:cNvGraphicFramePr>
            <a:graphicFrameLocks noGrp="1"/>
          </p:cNvGraphicFramePr>
          <p:nvPr/>
        </p:nvGraphicFramePr>
        <p:xfrm>
          <a:off x="2448125" y="2915987"/>
          <a:ext cx="9411840" cy="2344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1436">
                  <a:extLst>
                    <a:ext uri="{9D8B030D-6E8A-4147-A177-3AD203B41FA5}">
                      <a16:colId xmlns:a16="http://schemas.microsoft.com/office/drawing/2014/main" val="244300281"/>
                    </a:ext>
                  </a:extLst>
                </a:gridCol>
                <a:gridCol w="3339156">
                  <a:extLst>
                    <a:ext uri="{9D8B030D-6E8A-4147-A177-3AD203B41FA5}">
                      <a16:colId xmlns:a16="http://schemas.microsoft.com/office/drawing/2014/main" val="449366426"/>
                    </a:ext>
                  </a:extLst>
                </a:gridCol>
                <a:gridCol w="1435816">
                  <a:extLst>
                    <a:ext uri="{9D8B030D-6E8A-4147-A177-3AD203B41FA5}">
                      <a16:colId xmlns:a16="http://schemas.microsoft.com/office/drawing/2014/main" val="3158003069"/>
                    </a:ext>
                  </a:extLst>
                </a:gridCol>
                <a:gridCol w="1275144">
                  <a:extLst>
                    <a:ext uri="{9D8B030D-6E8A-4147-A177-3AD203B41FA5}">
                      <a16:colId xmlns:a16="http://schemas.microsoft.com/office/drawing/2014/main" val="2594177366"/>
                    </a:ext>
                  </a:extLst>
                </a:gridCol>
                <a:gridCol w="1275144">
                  <a:extLst>
                    <a:ext uri="{9D8B030D-6E8A-4147-A177-3AD203B41FA5}">
                      <a16:colId xmlns:a16="http://schemas.microsoft.com/office/drawing/2014/main" val="418110688"/>
                    </a:ext>
                  </a:extLst>
                </a:gridCol>
                <a:gridCol w="1275144">
                  <a:extLst>
                    <a:ext uri="{9D8B030D-6E8A-4147-A177-3AD203B41FA5}">
                      <a16:colId xmlns:a16="http://schemas.microsoft.com/office/drawing/2014/main" val="638040113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작업명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종료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10379"/>
                  </a:ext>
                </a:extLst>
              </a:tr>
              <a:tr h="405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커피사기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부장</a:t>
                      </a:r>
                      <a:r>
                        <a:rPr lang="en-US" altLang="ko-KR" sz="1200" dirty="0"/>
                        <a:t>(PM)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8517"/>
                  </a:ext>
                </a:extLst>
              </a:tr>
              <a:tr h="3647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밥먹기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김지우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0048"/>
                  </a:ext>
                </a:extLst>
              </a:tr>
              <a:tr h="387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커피사기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김수림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2023-05-17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56765"/>
                  </a:ext>
                </a:extLst>
              </a:tr>
              <a:tr h="387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제육볶음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김재욱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2023-05-21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4459"/>
                  </a:ext>
                </a:extLst>
              </a:tr>
              <a:tr h="387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커피사기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연진섭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2023-05-15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2023-06-07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88844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0EEC274-311F-501E-DDDC-D6E6E4EF5B29}"/>
              </a:ext>
            </a:extLst>
          </p:cNvPr>
          <p:cNvSpPr/>
          <p:nvPr/>
        </p:nvSpPr>
        <p:spPr>
          <a:xfrm>
            <a:off x="10453154" y="2182988"/>
            <a:ext cx="1357329" cy="3321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김지우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D04C393-BD6B-1F49-2C90-3A66682D48E8}"/>
              </a:ext>
            </a:extLst>
          </p:cNvPr>
          <p:cNvSpPr/>
          <p:nvPr/>
        </p:nvSpPr>
        <p:spPr>
          <a:xfrm>
            <a:off x="10465266" y="2504085"/>
            <a:ext cx="1357329" cy="3321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김수림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3448DCC-AD43-0791-F859-4BA4D0B18629}"/>
              </a:ext>
            </a:extLst>
          </p:cNvPr>
          <p:cNvSpPr/>
          <p:nvPr/>
        </p:nvSpPr>
        <p:spPr>
          <a:xfrm>
            <a:off x="10453154" y="1837245"/>
            <a:ext cx="1357329" cy="3321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유동현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C55B051-BB5D-EA24-7272-DF7D0F488F72}"/>
              </a:ext>
            </a:extLst>
          </p:cNvPr>
          <p:cNvSpPr/>
          <p:nvPr/>
        </p:nvSpPr>
        <p:spPr>
          <a:xfrm>
            <a:off x="10063324" y="1514931"/>
            <a:ext cx="1747160" cy="3208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한번에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보기 ▼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90A19D-04B3-A8D2-C0C6-45F84A59B1A9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CCC77-50D1-6E65-01D7-D13FA53BC27C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CD79F9-451A-21F8-C787-04B37C01B252}"/>
              </a:ext>
            </a:extLst>
          </p:cNvPr>
          <p:cNvSpPr/>
          <p:nvPr/>
        </p:nvSpPr>
        <p:spPr>
          <a:xfrm>
            <a:off x="6713036" y="766576"/>
            <a:ext cx="2712704" cy="72748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B5093-FFC3-F42B-93BB-7A24ED3F0B93}"/>
              </a:ext>
            </a:extLst>
          </p:cNvPr>
          <p:cNvSpPr/>
          <p:nvPr/>
        </p:nvSpPr>
        <p:spPr>
          <a:xfrm>
            <a:off x="2341755" y="765901"/>
            <a:ext cx="9874941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433EDB-5708-7433-0F4D-1F4657DD4A37}"/>
              </a:ext>
            </a:extLst>
          </p:cNvPr>
          <p:cNvSpPr/>
          <p:nvPr/>
        </p:nvSpPr>
        <p:spPr>
          <a:xfrm>
            <a:off x="5606848" y="765901"/>
            <a:ext cx="3287770" cy="727486"/>
          </a:xfrm>
          <a:prstGeom prst="rect">
            <a:avLst/>
          </a:prstGeom>
          <a:solidFill>
            <a:srgbClr val="DE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77DC1-733B-77E5-43D7-1208EEF7354E}"/>
              </a:ext>
            </a:extLst>
          </p:cNvPr>
          <p:cNvSpPr txBox="1"/>
          <p:nvPr/>
        </p:nvSpPr>
        <p:spPr>
          <a:xfrm>
            <a:off x="2270058" y="948724"/>
            <a:ext cx="994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프로젝트 진척도</a:t>
            </a: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        	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작업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</a:t>
            </a:r>
            <a:r>
              <a:rPr kumimoji="1" lang="ko-KR" altLang="en-US" sz="1600" dirty="0">
                <a:solidFill>
                  <a:schemeClr val="bg1"/>
                </a:solidFill>
              </a:rPr>
              <a:t>프로젝트 전체 산출물 조회</a:t>
            </a:r>
            <a:endParaRPr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3F8FE6-3D59-4E96-920E-CEAB7421617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8B5C8-9D93-F3ED-349C-0920558F3442}"/>
              </a:ext>
            </a:extLst>
          </p:cNvPr>
          <p:cNvSpPr txBox="1"/>
          <p:nvPr/>
        </p:nvSpPr>
        <p:spPr>
          <a:xfrm>
            <a:off x="264160" y="2442484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AEB097-53B4-AFCE-2038-E654337A1926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DBBD8-FD48-617E-BD26-2EC6C4BEEECA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08402-28A8-79E0-2EF6-7071A3C73F3B}"/>
              </a:ext>
            </a:extLst>
          </p:cNvPr>
          <p:cNvSpPr txBox="1"/>
          <p:nvPr/>
        </p:nvSpPr>
        <p:spPr>
          <a:xfrm>
            <a:off x="2438400" y="108188"/>
            <a:ext cx="178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종합 대시보드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F034F-7347-57AD-EF0B-DEF28E4AEDAC}"/>
              </a:ext>
            </a:extLst>
          </p:cNvPr>
          <p:cNvSpPr/>
          <p:nvPr/>
        </p:nvSpPr>
        <p:spPr>
          <a:xfrm>
            <a:off x="2509520" y="802640"/>
            <a:ext cx="1554480" cy="99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C42E77-A692-B040-3270-F06E90502306}"/>
              </a:ext>
            </a:extLst>
          </p:cNvPr>
          <p:cNvSpPr/>
          <p:nvPr/>
        </p:nvSpPr>
        <p:spPr>
          <a:xfrm>
            <a:off x="4450080" y="802640"/>
            <a:ext cx="1554480" cy="99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3EFC57-DBDA-C538-4A41-B96B98BB9EB5}"/>
              </a:ext>
            </a:extLst>
          </p:cNvPr>
          <p:cNvSpPr/>
          <p:nvPr/>
        </p:nvSpPr>
        <p:spPr>
          <a:xfrm>
            <a:off x="6461760" y="802640"/>
            <a:ext cx="1554480" cy="99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60EB43-28C1-D0F5-0A41-563BD82049D4}"/>
              </a:ext>
            </a:extLst>
          </p:cNvPr>
          <p:cNvSpPr/>
          <p:nvPr/>
        </p:nvSpPr>
        <p:spPr>
          <a:xfrm>
            <a:off x="8473440" y="802640"/>
            <a:ext cx="1554480" cy="99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549E2A-63A8-430C-3793-634FCA9FE04C}"/>
              </a:ext>
            </a:extLst>
          </p:cNvPr>
          <p:cNvSpPr/>
          <p:nvPr/>
        </p:nvSpPr>
        <p:spPr>
          <a:xfrm>
            <a:off x="10485120" y="802640"/>
            <a:ext cx="1554480" cy="99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7BA63-2EEE-BA81-F782-07C2BAF36CBB}"/>
              </a:ext>
            </a:extLst>
          </p:cNvPr>
          <p:cNvSpPr txBox="1"/>
          <p:nvPr/>
        </p:nvSpPr>
        <p:spPr>
          <a:xfrm>
            <a:off x="9535160" y="863127"/>
            <a:ext cx="37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96A47-AA84-E189-0874-97C437AD0A0F}"/>
              </a:ext>
            </a:extLst>
          </p:cNvPr>
          <p:cNvSpPr txBox="1"/>
          <p:nvPr/>
        </p:nvSpPr>
        <p:spPr>
          <a:xfrm>
            <a:off x="11521440" y="863128"/>
            <a:ext cx="37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021A2-3720-F57A-7051-7B4EBCF4FA03}"/>
              </a:ext>
            </a:extLst>
          </p:cNvPr>
          <p:cNvSpPr txBox="1"/>
          <p:nvPr/>
        </p:nvSpPr>
        <p:spPr>
          <a:xfrm>
            <a:off x="7510780" y="863126"/>
            <a:ext cx="37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7E475-AED8-0406-E351-DF9EF8445FBC}"/>
              </a:ext>
            </a:extLst>
          </p:cNvPr>
          <p:cNvSpPr txBox="1"/>
          <p:nvPr/>
        </p:nvSpPr>
        <p:spPr>
          <a:xfrm>
            <a:off x="5499100" y="863125"/>
            <a:ext cx="37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99309-B861-B68B-E970-22DF1BB8C52D}"/>
              </a:ext>
            </a:extLst>
          </p:cNvPr>
          <p:cNvSpPr txBox="1"/>
          <p:nvPr/>
        </p:nvSpPr>
        <p:spPr>
          <a:xfrm>
            <a:off x="3432810" y="863124"/>
            <a:ext cx="37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25FC6-659C-9C1E-5770-5A0B865EE1E4}"/>
              </a:ext>
            </a:extLst>
          </p:cNvPr>
          <p:cNvSpPr txBox="1"/>
          <p:nvPr/>
        </p:nvSpPr>
        <p:spPr>
          <a:xfrm>
            <a:off x="3053080" y="1361440"/>
            <a:ext cx="101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작업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C75DA-41AC-F99C-2158-3EA39908F61C}"/>
              </a:ext>
            </a:extLst>
          </p:cNvPr>
          <p:cNvSpPr txBox="1"/>
          <p:nvPr/>
        </p:nvSpPr>
        <p:spPr>
          <a:xfrm>
            <a:off x="5273041" y="1361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35C36-F4BD-54D7-2FB3-BC7FA61945BE}"/>
              </a:ext>
            </a:extLst>
          </p:cNvPr>
          <p:cNvSpPr txBox="1"/>
          <p:nvPr/>
        </p:nvSpPr>
        <p:spPr>
          <a:xfrm>
            <a:off x="6918960" y="1357997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승인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5E87E-E81B-B3D4-5F84-F9FF8188F534}"/>
              </a:ext>
            </a:extLst>
          </p:cNvPr>
          <p:cNvSpPr txBox="1"/>
          <p:nvPr/>
        </p:nvSpPr>
        <p:spPr>
          <a:xfrm>
            <a:off x="9245600" y="1357997"/>
            <a:ext cx="85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산출물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7AF9B-ED15-E44D-B08D-4B7874556AD7}"/>
              </a:ext>
            </a:extLst>
          </p:cNvPr>
          <p:cNvSpPr txBox="1"/>
          <p:nvPr/>
        </p:nvSpPr>
        <p:spPr>
          <a:xfrm>
            <a:off x="10953750" y="1331207"/>
            <a:ext cx="113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프로젝트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80BC168-9A95-13B1-501C-084288CC6564}"/>
              </a:ext>
            </a:extLst>
          </p:cNvPr>
          <p:cNvSpPr/>
          <p:nvPr/>
        </p:nvSpPr>
        <p:spPr>
          <a:xfrm>
            <a:off x="2509520" y="2002368"/>
            <a:ext cx="5575300" cy="3094088"/>
          </a:xfrm>
          <a:prstGeom prst="roundRect">
            <a:avLst>
              <a:gd name="adj" fmla="val 94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F8CAE79-F183-2BD4-C231-003ED56E2EAE}"/>
              </a:ext>
            </a:extLst>
          </p:cNvPr>
          <p:cNvSpPr/>
          <p:nvPr/>
        </p:nvSpPr>
        <p:spPr>
          <a:xfrm>
            <a:off x="8473440" y="1979324"/>
            <a:ext cx="3615690" cy="3094088"/>
          </a:xfrm>
          <a:prstGeom prst="roundRect">
            <a:avLst>
              <a:gd name="adj" fmla="val 91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BA66F1-ADCA-DB15-93AF-302FA0C32D7B}"/>
              </a:ext>
            </a:extLst>
          </p:cNvPr>
          <p:cNvSpPr/>
          <p:nvPr/>
        </p:nvSpPr>
        <p:spPr>
          <a:xfrm>
            <a:off x="2440940" y="5252720"/>
            <a:ext cx="9648190" cy="14490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6F903-3DAD-0E36-98D1-346E3DF9199C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4D9D85-0B40-F78C-F84F-3EA49DE4128C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F9DC7-47AF-CA60-4366-71066AB4C2A8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1267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400" y="108188"/>
            <a:ext cx="466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작업관리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일반작업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산출물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261928" y="2406985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31C4CAB-920C-FB79-C994-5EEFD466EFF3}"/>
              </a:ext>
            </a:extLst>
          </p:cNvPr>
          <p:cNvGraphicFramePr>
            <a:graphicFrameLocks noGrp="1"/>
          </p:cNvGraphicFramePr>
          <p:nvPr/>
        </p:nvGraphicFramePr>
        <p:xfrm>
          <a:off x="2575932" y="1792872"/>
          <a:ext cx="9214749" cy="4577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6533">
                  <a:extLst>
                    <a:ext uri="{9D8B030D-6E8A-4147-A177-3AD203B41FA5}">
                      <a16:colId xmlns:a16="http://schemas.microsoft.com/office/drawing/2014/main" val="90523918"/>
                    </a:ext>
                  </a:extLst>
                </a:gridCol>
                <a:gridCol w="2879366">
                  <a:extLst>
                    <a:ext uri="{9D8B030D-6E8A-4147-A177-3AD203B41FA5}">
                      <a16:colId xmlns:a16="http://schemas.microsoft.com/office/drawing/2014/main" val="3269875066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3434756503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362149929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381706793"/>
                    </a:ext>
                  </a:extLst>
                </a:gridCol>
              </a:tblGrid>
              <a:tr h="457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산출물명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17572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화면설계서 수정본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2023.05.23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연진섭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58798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소스코드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2023.05.27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이채린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683467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89310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02074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99553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127759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493814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60864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55479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A191BB-603C-E4ED-5286-A153EDE4A811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CF045-2DF7-D704-9991-AA97241039A6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049BC2-0E49-2A07-40AF-474BD25850DB}"/>
              </a:ext>
            </a:extLst>
          </p:cNvPr>
          <p:cNvSpPr/>
          <p:nvPr/>
        </p:nvSpPr>
        <p:spPr>
          <a:xfrm>
            <a:off x="9378180" y="766576"/>
            <a:ext cx="2823708" cy="72748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다운로드 단색으로 채워진">
            <a:extLst>
              <a:ext uri="{FF2B5EF4-FFF2-40B4-BE49-F238E27FC236}">
                <a16:creationId xmlns:a16="http://schemas.microsoft.com/office/drawing/2014/main" id="{A5ACDEB9-FA2C-CF83-CEEE-CAE55CC0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483" y="2308778"/>
            <a:ext cx="327102" cy="327102"/>
          </a:xfrm>
          <a:prstGeom prst="rect">
            <a:avLst/>
          </a:prstGeom>
        </p:spPr>
      </p:pic>
      <p:pic>
        <p:nvPicPr>
          <p:cNvPr id="19" name="그래픽 18" descr="다운로드 단색으로 채워진">
            <a:extLst>
              <a:ext uri="{FF2B5EF4-FFF2-40B4-BE49-F238E27FC236}">
                <a16:creationId xmlns:a16="http://schemas.microsoft.com/office/drawing/2014/main" id="{BBEE5A1A-9BD9-1546-2837-9281E165A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919" y="2762256"/>
            <a:ext cx="327102" cy="32710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291CF0-E9F6-6CAE-FED8-A3CD4D373503}"/>
              </a:ext>
            </a:extLst>
          </p:cNvPr>
          <p:cNvSpPr/>
          <p:nvPr/>
        </p:nvSpPr>
        <p:spPr>
          <a:xfrm>
            <a:off x="2341755" y="765901"/>
            <a:ext cx="9874941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8EA640-D306-7205-9FBE-8D1FD9470F1F}"/>
              </a:ext>
            </a:extLst>
          </p:cNvPr>
          <p:cNvSpPr/>
          <p:nvPr/>
        </p:nvSpPr>
        <p:spPr>
          <a:xfrm>
            <a:off x="8977745" y="768346"/>
            <a:ext cx="3231411" cy="727486"/>
          </a:xfrm>
          <a:prstGeom prst="rect">
            <a:avLst/>
          </a:prstGeom>
          <a:solidFill>
            <a:srgbClr val="DE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1128E-E937-E452-0531-4AE5AAF4C3BD}"/>
              </a:ext>
            </a:extLst>
          </p:cNvPr>
          <p:cNvSpPr txBox="1"/>
          <p:nvPr/>
        </p:nvSpPr>
        <p:spPr>
          <a:xfrm>
            <a:off x="2270058" y="948724"/>
            <a:ext cx="994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프로젝트 진척도</a:t>
            </a: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        	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작업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	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</a:t>
            </a:r>
            <a:r>
              <a:rPr kumimoji="1" lang="ko-KR" altLang="en-US" sz="1600" b="1" dirty="0"/>
              <a:t>프로젝트 전체 산출물 조회</a:t>
            </a:r>
            <a:endParaRPr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748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3352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317684" y="2395835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E969-AAB7-108B-D1E3-B311E15B9009}"/>
              </a:ext>
            </a:extLst>
          </p:cNvPr>
          <p:cNvSpPr txBox="1"/>
          <p:nvPr/>
        </p:nvSpPr>
        <p:spPr>
          <a:xfrm>
            <a:off x="2438399" y="108188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작업관리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일반작업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산출물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291774-486A-49E9-0883-06148CC8D195}"/>
              </a:ext>
            </a:extLst>
          </p:cNvPr>
          <p:cNvSpPr/>
          <p:nvPr/>
        </p:nvSpPr>
        <p:spPr>
          <a:xfrm>
            <a:off x="2987039" y="5053496"/>
            <a:ext cx="8463280" cy="1362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실행 단추: 끝으로 이동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CC653CF-F696-A4CA-4C6A-44C73FD30EE5}"/>
              </a:ext>
            </a:extLst>
          </p:cNvPr>
          <p:cNvSpPr/>
          <p:nvPr/>
        </p:nvSpPr>
        <p:spPr>
          <a:xfrm rot="5400000">
            <a:off x="4562723" y="4084465"/>
            <a:ext cx="281125" cy="29622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24BBD-1ED0-BD42-2183-90EE87E71BC4}"/>
              </a:ext>
            </a:extLst>
          </p:cNvPr>
          <p:cNvSpPr/>
          <p:nvPr/>
        </p:nvSpPr>
        <p:spPr>
          <a:xfrm>
            <a:off x="6441713" y="5959089"/>
            <a:ext cx="992495" cy="437736"/>
          </a:xfrm>
          <a:prstGeom prst="roundRect">
            <a:avLst/>
          </a:prstGeom>
          <a:solidFill>
            <a:srgbClr val="526D82"/>
          </a:solidFill>
          <a:ln>
            <a:solidFill>
              <a:srgbClr val="52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18FC06-1189-F44F-CC48-1164384918A0}"/>
              </a:ext>
            </a:extLst>
          </p:cNvPr>
          <p:cNvSpPr/>
          <p:nvPr/>
        </p:nvSpPr>
        <p:spPr>
          <a:xfrm>
            <a:off x="2517062" y="1646678"/>
            <a:ext cx="9502218" cy="499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518E5A-57CD-25FC-80DB-F2F31A1C11C6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499DD-2DC4-7687-6450-B8216475B81E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1555F4-DB58-C3D9-0C2D-45FFB5DEC3A2}"/>
              </a:ext>
            </a:extLst>
          </p:cNvPr>
          <p:cNvCxnSpPr>
            <a:cxnSpLocks/>
          </p:cNvCxnSpPr>
          <p:nvPr/>
        </p:nvCxnSpPr>
        <p:spPr>
          <a:xfrm>
            <a:off x="2886075" y="2287711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4EC935-D559-E11C-BF17-9A75661AB3D0}"/>
              </a:ext>
            </a:extLst>
          </p:cNvPr>
          <p:cNvSpPr txBox="1"/>
          <p:nvPr/>
        </p:nvSpPr>
        <p:spPr>
          <a:xfrm>
            <a:off x="2886075" y="1886708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산출물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상세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41B4E-2115-46DE-7E72-5F7A8F8534D2}"/>
              </a:ext>
            </a:extLst>
          </p:cNvPr>
          <p:cNvSpPr txBox="1"/>
          <p:nvPr/>
        </p:nvSpPr>
        <p:spPr>
          <a:xfrm>
            <a:off x="2886074" y="2551399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개발 프로젝트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산출물명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요구사항 분석서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산출물 등록일</a:t>
            </a:r>
            <a:r>
              <a:rPr lang="en-US" altLang="ko-KR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2023-05-12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>
              <a:solidFill>
                <a:srgbClr val="9DB2BF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996F45-052F-E03F-5E80-B1340C138753}"/>
              </a:ext>
            </a:extLst>
          </p:cNvPr>
          <p:cNvSpPr/>
          <p:nvPr/>
        </p:nvSpPr>
        <p:spPr>
          <a:xfrm>
            <a:off x="4638675" y="2533110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18DECC4-2362-CF30-DB83-AC618E34A367}"/>
              </a:ext>
            </a:extLst>
          </p:cNvPr>
          <p:cNvSpPr/>
          <p:nvPr/>
        </p:nvSpPr>
        <p:spPr>
          <a:xfrm>
            <a:off x="4638675" y="3894804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7EC1EAC-3F81-73BD-CA7C-7A6701E2AE85}"/>
              </a:ext>
            </a:extLst>
          </p:cNvPr>
          <p:cNvSpPr/>
          <p:nvPr/>
        </p:nvSpPr>
        <p:spPr>
          <a:xfrm>
            <a:off x="4648200" y="319033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295C2AA-2595-1DA3-0F39-D3B1D5E8CF26}"/>
              </a:ext>
            </a:extLst>
          </p:cNvPr>
          <p:cNvSpPr/>
          <p:nvPr/>
        </p:nvSpPr>
        <p:spPr>
          <a:xfrm>
            <a:off x="4152263" y="4673024"/>
            <a:ext cx="7177153" cy="1823959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래픽 30" descr="플립 달력 단색으로 채워진">
            <a:extLst>
              <a:ext uri="{FF2B5EF4-FFF2-40B4-BE49-F238E27FC236}">
                <a16:creationId xmlns:a16="http://schemas.microsoft.com/office/drawing/2014/main" id="{9E016A0F-28C4-0E71-1E72-A4222C1B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006" y="3911975"/>
            <a:ext cx="329884" cy="329884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6E9FB34-BF04-36C3-A135-C5A4B3970BB8}"/>
              </a:ext>
            </a:extLst>
          </p:cNvPr>
          <p:cNvSpPr/>
          <p:nvPr/>
        </p:nvSpPr>
        <p:spPr>
          <a:xfrm>
            <a:off x="9470571" y="2565731"/>
            <a:ext cx="2033014" cy="3802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52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다운로드 단색으로 채워진">
            <a:extLst>
              <a:ext uri="{FF2B5EF4-FFF2-40B4-BE49-F238E27FC236}">
                <a16:creationId xmlns:a16="http://schemas.microsoft.com/office/drawing/2014/main" id="{E19E313A-9743-03F4-91E2-4168E96EE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698" y="2565731"/>
            <a:ext cx="380291" cy="3802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B73E32-A3CF-E82B-5181-3077A65F5EC2}"/>
              </a:ext>
            </a:extLst>
          </p:cNvPr>
          <p:cNvSpPr txBox="1"/>
          <p:nvPr/>
        </p:nvSpPr>
        <p:spPr>
          <a:xfrm>
            <a:off x="9634143" y="2612122"/>
            <a:ext cx="1415555" cy="33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 다운로드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7990BE-7EDD-29B6-D789-085F5BB7591B}"/>
              </a:ext>
            </a:extLst>
          </p:cNvPr>
          <p:cNvSpPr/>
          <p:nvPr/>
        </p:nvSpPr>
        <p:spPr>
          <a:xfrm>
            <a:off x="9378180" y="766576"/>
            <a:ext cx="2823708" cy="72748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52BC81-1B1E-073E-9595-4884CF324D4A}"/>
              </a:ext>
            </a:extLst>
          </p:cNvPr>
          <p:cNvSpPr/>
          <p:nvPr/>
        </p:nvSpPr>
        <p:spPr>
          <a:xfrm>
            <a:off x="2341755" y="765901"/>
            <a:ext cx="9874941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EAC5FE-1360-2E7F-A6A4-ECA0154619B8}"/>
              </a:ext>
            </a:extLst>
          </p:cNvPr>
          <p:cNvSpPr/>
          <p:nvPr/>
        </p:nvSpPr>
        <p:spPr>
          <a:xfrm>
            <a:off x="8977745" y="768346"/>
            <a:ext cx="3231411" cy="727486"/>
          </a:xfrm>
          <a:prstGeom prst="rect">
            <a:avLst/>
          </a:prstGeom>
          <a:solidFill>
            <a:srgbClr val="DE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B6374-7F4E-1795-7523-D5F5F0A334F0}"/>
              </a:ext>
            </a:extLst>
          </p:cNvPr>
          <p:cNvSpPr txBox="1"/>
          <p:nvPr/>
        </p:nvSpPr>
        <p:spPr>
          <a:xfrm>
            <a:off x="2270058" y="948724"/>
            <a:ext cx="994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프로젝트 진척도</a:t>
            </a: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        	</a:t>
            </a:r>
            <a:r>
              <a:rPr lang="ko-KR" altLang="en-US" sz="1600" b="1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작업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	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</a:t>
            </a:r>
            <a:r>
              <a:rPr kumimoji="1" lang="ko-KR" altLang="en-US" sz="1600" b="1" dirty="0"/>
              <a:t>프로젝트 전체 산출물 조회</a:t>
            </a:r>
            <a:endParaRPr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9059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95384" y="2250869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400" y="108188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BA89B-3604-981D-99D2-BA604B33F070}"/>
              </a:ext>
            </a:extLst>
          </p:cNvPr>
          <p:cNvSpPr/>
          <p:nvPr/>
        </p:nvSpPr>
        <p:spPr>
          <a:xfrm>
            <a:off x="2438400" y="776224"/>
            <a:ext cx="9580880" cy="589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469715B-3BA7-83EA-2333-FF4B4B20D9D5}"/>
              </a:ext>
            </a:extLst>
          </p:cNvPr>
          <p:cNvGraphicFramePr>
            <a:graphicFrameLocks noGrp="1"/>
          </p:cNvGraphicFramePr>
          <p:nvPr/>
        </p:nvGraphicFramePr>
        <p:xfrm>
          <a:off x="5193792" y="1684270"/>
          <a:ext cx="6703564" cy="468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652">
                  <a:extLst>
                    <a:ext uri="{9D8B030D-6E8A-4147-A177-3AD203B41FA5}">
                      <a16:colId xmlns:a16="http://schemas.microsoft.com/office/drawing/2014/main" val="382679455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689338933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2636909751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3408472492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3198379408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3617534844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1992427756"/>
                    </a:ext>
                  </a:extLst>
                </a:gridCol>
              </a:tblGrid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20985"/>
                  </a:ext>
                </a:extLst>
              </a:tr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81930"/>
                  </a:ext>
                </a:extLst>
              </a:tr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96568"/>
                  </a:ext>
                </a:extLst>
              </a:tr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1665"/>
                  </a:ext>
                </a:extLst>
              </a:tr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23356"/>
                  </a:ext>
                </a:extLst>
              </a:tr>
              <a:tr h="7810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0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A70579-C390-A35F-1B09-4FE5F3963574}"/>
              </a:ext>
            </a:extLst>
          </p:cNvPr>
          <p:cNvSpPr txBox="1"/>
          <p:nvPr/>
        </p:nvSpPr>
        <p:spPr>
          <a:xfrm>
            <a:off x="5234432" y="1132114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&gt;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1B7BC795-361B-FF6A-C788-677F29A3C27C}"/>
              </a:ext>
            </a:extLst>
          </p:cNvPr>
          <p:cNvGraphicFramePr>
            <a:graphicFrameLocks noGrp="1"/>
          </p:cNvGraphicFramePr>
          <p:nvPr/>
        </p:nvGraphicFramePr>
        <p:xfrm>
          <a:off x="2566416" y="1660840"/>
          <a:ext cx="2471490" cy="1887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70">
                  <a:extLst>
                    <a:ext uri="{9D8B030D-6E8A-4147-A177-3AD203B41FA5}">
                      <a16:colId xmlns:a16="http://schemas.microsoft.com/office/drawing/2014/main" val="382679455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689338933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2636909751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3408472492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3198379408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3617534844"/>
                    </a:ext>
                  </a:extLst>
                </a:gridCol>
                <a:gridCol w="353070">
                  <a:extLst>
                    <a:ext uri="{9D8B030D-6E8A-4147-A177-3AD203B41FA5}">
                      <a16:colId xmlns:a16="http://schemas.microsoft.com/office/drawing/2014/main" val="1992427756"/>
                    </a:ext>
                  </a:extLst>
                </a:gridCol>
              </a:tblGrid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20985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81930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96568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1665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23356"/>
                  </a:ext>
                </a:extLst>
              </a:tr>
              <a:tr h="314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062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D9BEA0-D858-2050-62DA-9C346EB7F7DE}"/>
              </a:ext>
            </a:extLst>
          </p:cNvPr>
          <p:cNvSpPr txBox="1"/>
          <p:nvPr/>
        </p:nvSpPr>
        <p:spPr>
          <a:xfrm>
            <a:off x="2571934" y="1332662"/>
            <a:ext cx="233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              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&gt;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96C7F-825C-7B0C-E32D-CE2182214B1C}"/>
              </a:ext>
            </a:extLst>
          </p:cNvPr>
          <p:cNvSpPr txBox="1"/>
          <p:nvPr/>
        </p:nvSpPr>
        <p:spPr>
          <a:xfrm>
            <a:off x="2566416" y="3719517"/>
            <a:ext cx="182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캘린더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597FBB-685A-668F-E81D-CD3F310EA1C5}"/>
              </a:ext>
            </a:extLst>
          </p:cNvPr>
          <p:cNvSpPr/>
          <p:nvPr/>
        </p:nvSpPr>
        <p:spPr>
          <a:xfrm>
            <a:off x="2566416" y="4121853"/>
            <a:ext cx="2471490" cy="349563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158FE-8550-168F-76FA-0BEFCBE60670}"/>
              </a:ext>
            </a:extLst>
          </p:cNvPr>
          <p:cNvSpPr txBox="1"/>
          <p:nvPr/>
        </p:nvSpPr>
        <p:spPr>
          <a:xfrm>
            <a:off x="2761488" y="4169664"/>
            <a:ext cx="2066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친구의 캘린더 추가하기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5D540C-3CF8-078A-E651-889D32703123}"/>
              </a:ext>
            </a:extLst>
          </p:cNvPr>
          <p:cNvSpPr/>
          <p:nvPr/>
        </p:nvSpPr>
        <p:spPr>
          <a:xfrm>
            <a:off x="2606040" y="4608796"/>
            <a:ext cx="310896" cy="2885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48DDCD-D345-645D-54BE-D0005A111A06}"/>
              </a:ext>
            </a:extLst>
          </p:cNvPr>
          <p:cNvSpPr/>
          <p:nvPr/>
        </p:nvSpPr>
        <p:spPr>
          <a:xfrm>
            <a:off x="2602992" y="5035516"/>
            <a:ext cx="310896" cy="2885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0F144B-4537-CBA7-2ACE-DFE5E15A8607}"/>
              </a:ext>
            </a:extLst>
          </p:cNvPr>
          <p:cNvSpPr/>
          <p:nvPr/>
        </p:nvSpPr>
        <p:spPr>
          <a:xfrm>
            <a:off x="2602992" y="5456140"/>
            <a:ext cx="310896" cy="288544"/>
          </a:xfrm>
          <a:prstGeom prst="rect">
            <a:avLst/>
          </a:prstGeom>
          <a:solidFill>
            <a:srgbClr val="029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40046-E18A-DFD2-580B-0DF6B0C150D6}"/>
              </a:ext>
            </a:extLst>
          </p:cNvPr>
          <p:cNvSpPr txBox="1"/>
          <p:nvPr/>
        </p:nvSpPr>
        <p:spPr>
          <a:xfrm>
            <a:off x="2926080" y="4599652"/>
            <a:ext cx="171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8BDE-86FF-ACEF-CC12-9D8ECC8EF0FA}"/>
              </a:ext>
            </a:extLst>
          </p:cNvPr>
          <p:cNvSpPr txBox="1"/>
          <p:nvPr/>
        </p:nvSpPr>
        <p:spPr>
          <a:xfrm>
            <a:off x="2923032" y="5026372"/>
            <a:ext cx="171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유동현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FD02D-87BC-D361-FB0A-DD69AC4EA583}"/>
              </a:ext>
            </a:extLst>
          </p:cNvPr>
          <p:cNvSpPr txBox="1"/>
          <p:nvPr/>
        </p:nvSpPr>
        <p:spPr>
          <a:xfrm>
            <a:off x="2929128" y="5453092"/>
            <a:ext cx="171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연진섭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F0B411D-E930-072D-9129-E3A70FA2D880}"/>
              </a:ext>
            </a:extLst>
          </p:cNvPr>
          <p:cNvSpPr/>
          <p:nvPr/>
        </p:nvSpPr>
        <p:spPr>
          <a:xfrm>
            <a:off x="10275189" y="1132114"/>
            <a:ext cx="695522" cy="3616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2754BC-B3EA-76A6-F59E-959A6515DAAC}"/>
              </a:ext>
            </a:extLst>
          </p:cNvPr>
          <p:cNvSpPr txBox="1"/>
          <p:nvPr/>
        </p:nvSpPr>
        <p:spPr>
          <a:xfrm>
            <a:off x="10341864" y="1170214"/>
            <a:ext cx="695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 월</a:t>
            </a:r>
          </a:p>
        </p:txBody>
      </p:sp>
      <p:pic>
        <p:nvPicPr>
          <p:cNvPr id="36" name="그래픽 35" descr="돋보기 단색으로 채워진">
            <a:extLst>
              <a:ext uri="{FF2B5EF4-FFF2-40B4-BE49-F238E27FC236}">
                <a16:creationId xmlns:a16="http://schemas.microsoft.com/office/drawing/2014/main" id="{D403317E-48EF-461E-9388-E26D8BAB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3218" y="1168998"/>
            <a:ext cx="324034" cy="324034"/>
          </a:xfrm>
          <a:prstGeom prst="rect">
            <a:avLst/>
          </a:prstGeom>
        </p:spPr>
      </p:pic>
      <p:pic>
        <p:nvPicPr>
          <p:cNvPr id="38" name="그래픽 37" descr="단일 톱니바퀴 단색으로 채워진">
            <a:extLst>
              <a:ext uri="{FF2B5EF4-FFF2-40B4-BE49-F238E27FC236}">
                <a16:creationId xmlns:a16="http://schemas.microsoft.com/office/drawing/2014/main" id="{9308010F-1482-4EA0-9AFB-1E602EE4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252" y="1104682"/>
            <a:ext cx="412105" cy="41210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33BFFB8-6A95-7F0D-2D38-5379DF9AF0B0}"/>
              </a:ext>
            </a:extLst>
          </p:cNvPr>
          <p:cNvSpPr/>
          <p:nvPr/>
        </p:nvSpPr>
        <p:spPr>
          <a:xfrm>
            <a:off x="7726680" y="1132114"/>
            <a:ext cx="2377440" cy="36837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D5EFC2-311F-8273-9906-B008670BDFA9}"/>
              </a:ext>
            </a:extLst>
          </p:cNvPr>
          <p:cNvSpPr txBox="1"/>
          <p:nvPr/>
        </p:nvSpPr>
        <p:spPr>
          <a:xfrm>
            <a:off x="8174736" y="1186358"/>
            <a:ext cx="1893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캘린더 검색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77A286-EBB0-8916-BE51-F9087C07EA44}"/>
              </a:ext>
            </a:extLst>
          </p:cNvPr>
          <p:cNvSpPr/>
          <p:nvPr/>
        </p:nvSpPr>
        <p:spPr>
          <a:xfrm>
            <a:off x="688692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05894-BC96-ABE7-E127-1BBF610D4679}"/>
              </a:ext>
            </a:extLst>
          </p:cNvPr>
          <p:cNvSpPr txBox="1"/>
          <p:nvPr/>
        </p:nvSpPr>
        <p:spPr>
          <a:xfrm>
            <a:off x="788419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1051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2A830-1067-A7B5-8E11-639EB198E83B}"/>
              </a:ext>
            </a:extLst>
          </p:cNvPr>
          <p:cNvSpPr/>
          <p:nvPr/>
        </p:nvSpPr>
        <p:spPr>
          <a:xfrm>
            <a:off x="-1" y="0"/>
            <a:ext cx="2148215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E48FF7-F344-F2A1-4D5A-7E7AB2ADF03C}"/>
              </a:ext>
            </a:extLst>
          </p:cNvPr>
          <p:cNvSpPr/>
          <p:nvPr/>
        </p:nvSpPr>
        <p:spPr>
          <a:xfrm>
            <a:off x="2148213" y="-11151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747E23A-C292-0675-2C69-175A8DC029C6}"/>
              </a:ext>
            </a:extLst>
          </p:cNvPr>
          <p:cNvSpPr txBox="1"/>
          <p:nvPr/>
        </p:nvSpPr>
        <p:spPr>
          <a:xfrm>
            <a:off x="196042" y="2368846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840B1E-2B94-5692-6BFE-D45A53E633EE}"/>
              </a:ext>
            </a:extLst>
          </p:cNvPr>
          <p:cNvSpPr/>
          <p:nvPr/>
        </p:nvSpPr>
        <p:spPr>
          <a:xfrm>
            <a:off x="562227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C1A8B39-2C59-EB44-B20E-AB1E06193B8C}"/>
              </a:ext>
            </a:extLst>
          </p:cNvPr>
          <p:cNvSpPr txBox="1"/>
          <p:nvPr/>
        </p:nvSpPr>
        <p:spPr>
          <a:xfrm>
            <a:off x="207194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592380C-9360-650B-B89D-D47E83A9B6D7}"/>
              </a:ext>
            </a:extLst>
          </p:cNvPr>
          <p:cNvSpPr txBox="1"/>
          <p:nvPr/>
        </p:nvSpPr>
        <p:spPr>
          <a:xfrm>
            <a:off x="2253758" y="138168"/>
            <a:ext cx="368984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9FFAA0-D436-259F-411B-22839302064C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0F071E-8BB2-740C-7678-079BB788D427}"/>
              </a:ext>
            </a:extLst>
          </p:cNvPr>
          <p:cNvSpPr/>
          <p:nvPr/>
        </p:nvSpPr>
        <p:spPr>
          <a:xfrm>
            <a:off x="655239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39851-67BB-11C4-3E96-D0FA770D56B3}"/>
              </a:ext>
            </a:extLst>
          </p:cNvPr>
          <p:cNvSpPr txBox="1"/>
          <p:nvPr/>
        </p:nvSpPr>
        <p:spPr>
          <a:xfrm>
            <a:off x="754966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D08CCE-9C39-2128-A26C-2529B01E0F30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FA9C65-DAE8-3D27-8A71-AA0681811BD9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26D82"/>
                </a:solidFill>
              </a:rPr>
              <a:t>결재 리스트</a:t>
            </a:r>
          </a:p>
        </p:txBody>
      </p:sp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C60FE190-2BDA-A018-3052-B3B67A12094E}"/>
              </a:ext>
            </a:extLst>
          </p:cNvPr>
          <p:cNvGraphicFramePr>
            <a:graphicFrameLocks noGrp="1"/>
          </p:cNvGraphicFramePr>
          <p:nvPr/>
        </p:nvGraphicFramePr>
        <p:xfrm>
          <a:off x="2886074" y="1986076"/>
          <a:ext cx="8553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942">
                  <a:extLst>
                    <a:ext uri="{9D8B030D-6E8A-4147-A177-3AD203B41FA5}">
                      <a16:colId xmlns:a16="http://schemas.microsoft.com/office/drawing/2014/main" val="2531533743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472838139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5155928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1127081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545412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74294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등록일자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확인일자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09142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F59439-05DE-295A-96E4-C2CF9679E70B}"/>
              </a:ext>
            </a:extLst>
          </p:cNvPr>
          <p:cNvSpPr/>
          <p:nvPr/>
        </p:nvSpPr>
        <p:spPr>
          <a:xfrm>
            <a:off x="2851962" y="2627393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E3D60B53-355A-2847-DF59-65F455BC9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53027"/>
              </p:ext>
            </p:extLst>
          </p:nvPr>
        </p:nvGraphicFramePr>
        <p:xfrm>
          <a:off x="2836226" y="2627393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예산 변경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2023-05-31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2023-06-01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48CED8-123A-4B29-3A2A-500227275BCF}"/>
              </a:ext>
            </a:extLst>
          </p:cNvPr>
          <p:cNvSpPr/>
          <p:nvPr/>
        </p:nvSpPr>
        <p:spPr>
          <a:xfrm>
            <a:off x="2848914" y="3502169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4151D1C-407B-36D0-EA72-B601C588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72292"/>
              </p:ext>
            </p:extLst>
          </p:nvPr>
        </p:nvGraphicFramePr>
        <p:xfrm>
          <a:off x="2833178" y="3502169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2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인원 수정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김재욱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2023-05-24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2023-05-26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6CE8AC-AC47-B2B3-B875-204A716CABDF}"/>
              </a:ext>
            </a:extLst>
          </p:cNvPr>
          <p:cNvSpPr/>
          <p:nvPr/>
        </p:nvSpPr>
        <p:spPr>
          <a:xfrm>
            <a:off x="2858058" y="4361705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19" name="표 16">
            <a:extLst>
              <a:ext uri="{FF2B5EF4-FFF2-40B4-BE49-F238E27FC236}">
                <a16:creationId xmlns:a16="http://schemas.microsoft.com/office/drawing/2014/main" id="{7EA3FB24-8DA5-DA32-A78E-E480D762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08744"/>
              </p:ext>
            </p:extLst>
          </p:nvPr>
        </p:nvGraphicFramePr>
        <p:xfrm>
          <a:off x="2842322" y="4361705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3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비용 초과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유동현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2023-04-20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2023-04-23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거절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B9FA6E-76AA-F53B-28E7-A1B0A82DC86D}"/>
              </a:ext>
            </a:extLst>
          </p:cNvPr>
          <p:cNvSpPr/>
          <p:nvPr/>
        </p:nvSpPr>
        <p:spPr>
          <a:xfrm>
            <a:off x="2848914" y="5212097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22" name="표 16">
            <a:extLst>
              <a:ext uri="{FF2B5EF4-FFF2-40B4-BE49-F238E27FC236}">
                <a16:creationId xmlns:a16="http://schemas.microsoft.com/office/drawing/2014/main" id="{4D1F8CC9-9336-4B59-005D-D4C05A6E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23188"/>
              </p:ext>
            </p:extLst>
          </p:nvPr>
        </p:nvGraphicFramePr>
        <p:xfrm>
          <a:off x="2833178" y="5212097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4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예산 변경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2023-04-19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2023-04-20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9A8AF7D-E6AF-CFD5-FF95-EC37CFD59C40}"/>
              </a:ext>
            </a:extLst>
          </p:cNvPr>
          <p:cNvSpPr txBox="1"/>
          <p:nvPr/>
        </p:nvSpPr>
        <p:spPr>
          <a:xfrm>
            <a:off x="5824728" y="6538463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26D82"/>
                </a:solidFill>
              </a:rPr>
              <a:t>&lt;     1     2     3     4     5     &gt;</a:t>
            </a:r>
            <a:endParaRPr lang="ko-KR" altLang="en-US" sz="1300" dirty="0">
              <a:solidFill>
                <a:srgbClr val="526D82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D55644-1717-F194-53A9-D9DA0BB16698}"/>
              </a:ext>
            </a:extLst>
          </p:cNvPr>
          <p:cNvSpPr/>
          <p:nvPr/>
        </p:nvSpPr>
        <p:spPr>
          <a:xfrm>
            <a:off x="10898435" y="1079067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06246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172720" y="2183963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399" y="108188"/>
            <a:ext cx="22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결재 안건 관리 </a:t>
            </a:r>
            <a:r>
              <a:rPr lang="en-US" altLang="ko-KR" dirty="0"/>
              <a:t>&gt; PA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00916-D773-4C0D-FFC2-E42180445D1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BCD94-A497-4511-4044-9BAE2BDF2022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26D82"/>
                </a:solidFill>
              </a:rPr>
              <a:t>결재 리스트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6E98EC-6B93-5E59-9223-972720DB81E0}"/>
              </a:ext>
            </a:extLst>
          </p:cNvPr>
          <p:cNvSpPr/>
          <p:nvPr/>
        </p:nvSpPr>
        <p:spPr>
          <a:xfrm>
            <a:off x="11030007" y="98705"/>
            <a:ext cx="943864" cy="2719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90AC0-D3E0-6A18-2E07-BDDACF35B05D}"/>
              </a:ext>
            </a:extLst>
          </p:cNvPr>
          <p:cNvSpPr txBox="1"/>
          <p:nvPr/>
        </p:nvSpPr>
        <p:spPr>
          <a:xfrm>
            <a:off x="11141764" y="104957"/>
            <a:ext cx="805069" cy="27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26D82"/>
                </a:solidFill>
              </a:rPr>
              <a:t>로그아웃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8C25D62-E853-E094-28A1-56EA97247EAB}"/>
              </a:ext>
            </a:extLst>
          </p:cNvPr>
          <p:cNvGraphicFramePr>
            <a:graphicFrameLocks noGrp="1"/>
          </p:cNvGraphicFramePr>
          <p:nvPr/>
        </p:nvGraphicFramePr>
        <p:xfrm>
          <a:off x="2886074" y="1986076"/>
          <a:ext cx="8553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942">
                  <a:extLst>
                    <a:ext uri="{9D8B030D-6E8A-4147-A177-3AD203B41FA5}">
                      <a16:colId xmlns:a16="http://schemas.microsoft.com/office/drawing/2014/main" val="2531533743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472838139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5155928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1127081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545412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74294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등록일자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확인일자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09142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0011A4-88B0-428B-7C12-E69DE0AA1C13}"/>
              </a:ext>
            </a:extLst>
          </p:cNvPr>
          <p:cNvSpPr/>
          <p:nvPr/>
        </p:nvSpPr>
        <p:spPr>
          <a:xfrm>
            <a:off x="2851962" y="2627393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31" name="표 16">
            <a:extLst>
              <a:ext uri="{FF2B5EF4-FFF2-40B4-BE49-F238E27FC236}">
                <a16:creationId xmlns:a16="http://schemas.microsoft.com/office/drawing/2014/main" id="{1657E60A-CAEB-41DA-9D8C-40D4E353358E}"/>
              </a:ext>
            </a:extLst>
          </p:cNvPr>
          <p:cNvGraphicFramePr>
            <a:graphicFrameLocks noGrp="1"/>
          </p:cNvGraphicFramePr>
          <p:nvPr/>
        </p:nvGraphicFramePr>
        <p:xfrm>
          <a:off x="2836226" y="2627393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예산 변경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2023-05-31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DD372E-FE36-0070-5420-6683ABF4E36C}"/>
              </a:ext>
            </a:extLst>
          </p:cNvPr>
          <p:cNvSpPr/>
          <p:nvPr/>
        </p:nvSpPr>
        <p:spPr>
          <a:xfrm>
            <a:off x="2848914" y="3502169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C978D534-FF02-0B49-8415-C0CB58FEC313}"/>
              </a:ext>
            </a:extLst>
          </p:cNvPr>
          <p:cNvGraphicFramePr>
            <a:graphicFrameLocks noGrp="1"/>
          </p:cNvGraphicFramePr>
          <p:nvPr/>
        </p:nvGraphicFramePr>
        <p:xfrm>
          <a:off x="2833178" y="3502169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2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인원 수정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2023-05-24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2023-05-26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7EDAE8-2E7B-571B-DF83-921E42D0F598}"/>
              </a:ext>
            </a:extLst>
          </p:cNvPr>
          <p:cNvSpPr/>
          <p:nvPr/>
        </p:nvSpPr>
        <p:spPr>
          <a:xfrm>
            <a:off x="2858058" y="4361705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35" name="표 16">
            <a:extLst>
              <a:ext uri="{FF2B5EF4-FFF2-40B4-BE49-F238E27FC236}">
                <a16:creationId xmlns:a16="http://schemas.microsoft.com/office/drawing/2014/main" id="{2DE51B5F-8E83-AA72-E2EE-656160724646}"/>
              </a:ext>
            </a:extLst>
          </p:cNvPr>
          <p:cNvGraphicFramePr>
            <a:graphicFrameLocks noGrp="1"/>
          </p:cNvGraphicFramePr>
          <p:nvPr/>
        </p:nvGraphicFramePr>
        <p:xfrm>
          <a:off x="2842322" y="4361705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3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비용 초과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2023-04-20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2023-04-23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거절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0F845C-DDD6-EF3C-C4D1-58A01E67E98D}"/>
              </a:ext>
            </a:extLst>
          </p:cNvPr>
          <p:cNvSpPr/>
          <p:nvPr/>
        </p:nvSpPr>
        <p:spPr>
          <a:xfrm>
            <a:off x="2848914" y="5212097"/>
            <a:ext cx="8584719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/>
              <a:t>이슈 제목</a:t>
            </a:r>
            <a:endParaRPr lang="ko-KR" altLang="en-US" sz="1800" dirty="0"/>
          </a:p>
        </p:txBody>
      </p:sp>
      <p:graphicFrame>
        <p:nvGraphicFramePr>
          <p:cNvPr id="37" name="표 16">
            <a:extLst>
              <a:ext uri="{FF2B5EF4-FFF2-40B4-BE49-F238E27FC236}">
                <a16:creationId xmlns:a16="http://schemas.microsoft.com/office/drawing/2014/main" id="{D8628CDC-D72C-B91D-3C3E-D609F561CC0A}"/>
              </a:ext>
            </a:extLst>
          </p:cNvPr>
          <p:cNvGraphicFramePr>
            <a:graphicFrameLocks noGrp="1"/>
          </p:cNvGraphicFramePr>
          <p:nvPr/>
        </p:nvGraphicFramePr>
        <p:xfrm>
          <a:off x="2833178" y="5212097"/>
          <a:ext cx="8603298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90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2460976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122865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432889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4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예산 변경 요청 드립니다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2023-05-31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2023-06-07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4ADD97-6577-DE6D-DAB0-BAC1BCF0E6E1}"/>
              </a:ext>
            </a:extLst>
          </p:cNvPr>
          <p:cNvSpPr txBox="1"/>
          <p:nvPr/>
        </p:nvSpPr>
        <p:spPr>
          <a:xfrm>
            <a:off x="5824728" y="6538463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26D82"/>
                </a:solidFill>
              </a:rPr>
              <a:t>&lt;     1     2     3     4     5     &gt;</a:t>
            </a:r>
            <a:endParaRPr lang="ko-KR" altLang="en-US" sz="1300" dirty="0">
              <a:solidFill>
                <a:srgbClr val="526D82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7C355D3-3A8A-73AB-988A-DA75843F887D}"/>
              </a:ext>
            </a:extLst>
          </p:cNvPr>
          <p:cNvSpPr/>
          <p:nvPr/>
        </p:nvSpPr>
        <p:spPr>
          <a:xfrm>
            <a:off x="10898435" y="1079067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16367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E0A4E0-191D-F6CE-E7C2-B50D69B1D228}"/>
              </a:ext>
            </a:extLst>
          </p:cNvPr>
          <p:cNvSpPr/>
          <p:nvPr/>
        </p:nvSpPr>
        <p:spPr>
          <a:xfrm>
            <a:off x="-1" y="0"/>
            <a:ext cx="2148215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186A9-3B53-0C3B-B427-18B0CC19BDFE}"/>
              </a:ext>
            </a:extLst>
          </p:cNvPr>
          <p:cNvSpPr/>
          <p:nvPr/>
        </p:nvSpPr>
        <p:spPr>
          <a:xfrm>
            <a:off x="2148213" y="-11151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EA1105C-CAD4-3101-54B2-BCA2E82653A5}"/>
              </a:ext>
            </a:extLst>
          </p:cNvPr>
          <p:cNvSpPr txBox="1"/>
          <p:nvPr/>
        </p:nvSpPr>
        <p:spPr>
          <a:xfrm>
            <a:off x="218345" y="2424602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427611-9B77-F6F8-1F94-7CD68E5776D8}"/>
              </a:ext>
            </a:extLst>
          </p:cNvPr>
          <p:cNvSpPr/>
          <p:nvPr/>
        </p:nvSpPr>
        <p:spPr>
          <a:xfrm>
            <a:off x="562229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0521ABE-1CBA-A2BF-2A89-9FB408ABB924}"/>
              </a:ext>
            </a:extLst>
          </p:cNvPr>
          <p:cNvSpPr txBox="1"/>
          <p:nvPr/>
        </p:nvSpPr>
        <p:spPr>
          <a:xfrm>
            <a:off x="240650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0841743-E04C-A2FC-0023-7A4B43F4FC58}"/>
              </a:ext>
            </a:extLst>
          </p:cNvPr>
          <p:cNvSpPr txBox="1"/>
          <p:nvPr/>
        </p:nvSpPr>
        <p:spPr>
          <a:xfrm>
            <a:off x="2248571" y="152056"/>
            <a:ext cx="4763268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&gt;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 상세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C8DDB-2D23-33CA-0306-3C8214FF7FD8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5A64A5-89FF-7218-E9CE-B308A6BFE3EC}"/>
              </a:ext>
            </a:extLst>
          </p:cNvPr>
          <p:cNvSpPr/>
          <p:nvPr/>
        </p:nvSpPr>
        <p:spPr>
          <a:xfrm>
            <a:off x="632937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8B13C-8902-B670-BED3-37EC580CD0CE}"/>
              </a:ext>
            </a:extLst>
          </p:cNvPr>
          <p:cNvSpPr txBox="1"/>
          <p:nvPr/>
        </p:nvSpPr>
        <p:spPr>
          <a:xfrm>
            <a:off x="732664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FDB58-9815-5B9B-0B34-5BBC5DAC6907}"/>
              </a:ext>
            </a:extLst>
          </p:cNvPr>
          <p:cNvSpPr/>
          <p:nvPr/>
        </p:nvSpPr>
        <p:spPr>
          <a:xfrm>
            <a:off x="2487509" y="737340"/>
            <a:ext cx="9502218" cy="59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12E02B-1AF7-F79D-933D-0E06AB4F263C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7D9C6-0FB2-CF16-7EFC-3BF9F756A011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26D82"/>
                </a:solidFill>
              </a:rPr>
              <a:t>결재 상세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2C977-85F5-F917-927C-46F25C9AFCD2}"/>
              </a:ext>
            </a:extLst>
          </p:cNvPr>
          <p:cNvSpPr txBox="1"/>
          <p:nvPr/>
        </p:nvSpPr>
        <p:spPr>
          <a:xfrm>
            <a:off x="2886074" y="1852462"/>
            <a:ext cx="42259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제목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작성자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첨부파일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0776F-3718-5D56-1969-BBCDB2542195}"/>
              </a:ext>
            </a:extLst>
          </p:cNvPr>
          <p:cNvSpPr txBox="1"/>
          <p:nvPr/>
        </p:nvSpPr>
        <p:spPr>
          <a:xfrm>
            <a:off x="4736467" y="1845364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526D82"/>
                </a:solidFill>
              </a:rPr>
              <a:t>예산 변경 요청 드립니다</a:t>
            </a:r>
            <a:r>
              <a:rPr lang="en-US" altLang="ko-KR" sz="1500" dirty="0">
                <a:solidFill>
                  <a:srgbClr val="526D82"/>
                </a:solidFill>
              </a:rPr>
              <a:t>.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ko-KR" altLang="en-US" sz="1500" dirty="0">
                <a:solidFill>
                  <a:srgbClr val="526D82"/>
                </a:solidFill>
              </a:rPr>
              <a:t>김지우</a:t>
            </a:r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en-US" altLang="ko-KR" sz="1500" dirty="0">
                <a:solidFill>
                  <a:srgbClr val="526D82"/>
                </a:solidFill>
              </a:rPr>
              <a:t>Project.zip</a:t>
            </a:r>
            <a:endParaRPr lang="ko-KR" altLang="en-US" sz="1500" dirty="0">
              <a:solidFill>
                <a:srgbClr val="526D8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14057-E899-59C5-66B0-7E76AE462BF8}"/>
              </a:ext>
            </a:extLst>
          </p:cNvPr>
          <p:cNvSpPr txBox="1"/>
          <p:nvPr/>
        </p:nvSpPr>
        <p:spPr>
          <a:xfrm>
            <a:off x="7591424" y="1852462"/>
            <a:ext cx="42259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등록일자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확인일자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결재여부</a:t>
            </a:r>
            <a:endParaRPr lang="en-US" altLang="ko-KR" sz="1500" dirty="0">
              <a:solidFill>
                <a:srgbClr val="9DB2B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0282F-8381-8090-9C6E-79DBDFF7B6C7}"/>
              </a:ext>
            </a:extLst>
          </p:cNvPr>
          <p:cNvSpPr txBox="1"/>
          <p:nvPr/>
        </p:nvSpPr>
        <p:spPr>
          <a:xfrm>
            <a:off x="9340634" y="1860873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526D82"/>
                </a:solidFill>
              </a:rPr>
              <a:t>2023-05-31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ko-KR" altLang="en-US" sz="1500" dirty="0">
                <a:solidFill>
                  <a:srgbClr val="526D82"/>
                </a:solidFill>
              </a:rPr>
              <a:t>대기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CDF4E0-E67E-794B-351D-DBB8AD750DAA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E790F42-5744-5ECB-2B73-DDFA4F69E848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25B96C9-E2B2-CAE2-E092-53EB2E925B47}"/>
              </a:ext>
            </a:extLst>
          </p:cNvPr>
          <p:cNvSpPr/>
          <p:nvPr/>
        </p:nvSpPr>
        <p:spPr>
          <a:xfrm>
            <a:off x="4733925" y="3182164"/>
            <a:ext cx="1447419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492B7D-BA97-B2E6-FE47-2C0A752D3328}"/>
              </a:ext>
            </a:extLst>
          </p:cNvPr>
          <p:cNvSpPr/>
          <p:nvPr/>
        </p:nvSpPr>
        <p:spPr>
          <a:xfrm>
            <a:off x="9298180" y="2510364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2211F2-909C-FC5F-1AF7-BDE0B87C4631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A49F1E-2EA3-0E07-EF70-099E76FAC454}"/>
              </a:ext>
            </a:extLst>
          </p:cNvPr>
          <p:cNvSpPr/>
          <p:nvPr/>
        </p:nvSpPr>
        <p:spPr>
          <a:xfrm>
            <a:off x="9295132" y="3183972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DA7A68E-EEF9-1882-CD64-E009605BEE9A}"/>
              </a:ext>
            </a:extLst>
          </p:cNvPr>
          <p:cNvSpPr/>
          <p:nvPr/>
        </p:nvSpPr>
        <p:spPr>
          <a:xfrm>
            <a:off x="4152263" y="3825516"/>
            <a:ext cx="7181851" cy="2221715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플립 달력 단색으로 채워진">
            <a:extLst>
              <a:ext uri="{FF2B5EF4-FFF2-40B4-BE49-F238E27FC236}">
                <a16:creationId xmlns:a16="http://schemas.microsoft.com/office/drawing/2014/main" id="{DB713FDA-92A7-9CB6-C1D8-D0F09342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4D3E3F-0705-1B91-7D08-32E5A7B531C4}"/>
              </a:ext>
            </a:extLst>
          </p:cNvPr>
          <p:cNvSpPr txBox="1"/>
          <p:nvPr/>
        </p:nvSpPr>
        <p:spPr>
          <a:xfrm>
            <a:off x="4433300" y="4076613"/>
            <a:ext cx="6444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7374D"/>
                </a:solidFill>
              </a:rPr>
              <a:t>초기 예산보다 프로젝트에 초과 비용 지출이 예상되어 예산 변경 요청 드립니다</a:t>
            </a:r>
            <a:r>
              <a:rPr lang="en-US" altLang="ko-KR" sz="1500" dirty="0">
                <a:solidFill>
                  <a:srgbClr val="27374D"/>
                </a:solidFill>
              </a:rPr>
              <a:t>. </a:t>
            </a:r>
            <a:r>
              <a:rPr lang="ko-KR" altLang="en-US" sz="1500" dirty="0">
                <a:solidFill>
                  <a:srgbClr val="27374D"/>
                </a:solidFill>
              </a:rPr>
              <a:t>빠른 시일 내로 회신 부탁드립니다</a:t>
            </a:r>
            <a:r>
              <a:rPr lang="en-US" altLang="ko-KR" sz="1500" dirty="0">
                <a:solidFill>
                  <a:srgbClr val="27374D"/>
                </a:solidFill>
              </a:rPr>
              <a:t>.</a:t>
            </a:r>
            <a:endParaRPr lang="ko-KR" altLang="en-US" sz="1500" dirty="0">
              <a:solidFill>
                <a:srgbClr val="27374D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579C9A-0A6F-95B2-BE19-EB5079BEEAF6}"/>
              </a:ext>
            </a:extLst>
          </p:cNvPr>
          <p:cNvSpPr/>
          <p:nvPr/>
        </p:nvSpPr>
        <p:spPr>
          <a:xfrm>
            <a:off x="6107382" y="6163056"/>
            <a:ext cx="640659" cy="446087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승인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210427-5812-AB67-F534-3A0A0A0C862B}"/>
              </a:ext>
            </a:extLst>
          </p:cNvPr>
          <p:cNvSpPr/>
          <p:nvPr/>
        </p:nvSpPr>
        <p:spPr>
          <a:xfrm>
            <a:off x="7232055" y="6176556"/>
            <a:ext cx="640659" cy="446087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거절</a:t>
            </a:r>
          </a:p>
        </p:txBody>
      </p:sp>
      <p:pic>
        <p:nvPicPr>
          <p:cNvPr id="37" name="그래픽 36" descr="다운로드 단색으로 채워진">
            <a:extLst>
              <a:ext uri="{FF2B5EF4-FFF2-40B4-BE49-F238E27FC236}">
                <a16:creationId xmlns:a16="http://schemas.microsoft.com/office/drawing/2014/main" id="{11B7549C-DFED-F569-DE7B-FEF83EDC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965" y="3223180"/>
            <a:ext cx="327102" cy="3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9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172720" y="2183963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357CB-FCE4-06CF-CDDC-188CC499BAA9}"/>
              </a:ext>
            </a:extLst>
          </p:cNvPr>
          <p:cNvSpPr/>
          <p:nvPr/>
        </p:nvSpPr>
        <p:spPr>
          <a:xfrm>
            <a:off x="2487509" y="737340"/>
            <a:ext cx="9502218" cy="59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399" y="108188"/>
            <a:ext cx="33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결재 안건 관리 </a:t>
            </a:r>
            <a:r>
              <a:rPr lang="en-US" altLang="ko-KR" dirty="0"/>
              <a:t>&gt; </a:t>
            </a:r>
            <a:r>
              <a:rPr lang="ko-KR" altLang="en-US" dirty="0"/>
              <a:t>상세정보</a:t>
            </a:r>
            <a:r>
              <a:rPr lang="en-US" altLang="ko-KR" dirty="0"/>
              <a:t> PA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00916-D773-4C0D-FFC2-E42180445D1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BCD94-A497-4511-4044-9BAE2BDF2022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26D82"/>
                </a:solidFill>
              </a:rPr>
              <a:t>결재 상세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AE7D-C805-20F1-8E01-51D8DFC79CA4}"/>
              </a:ext>
            </a:extLst>
          </p:cNvPr>
          <p:cNvSpPr txBox="1"/>
          <p:nvPr/>
        </p:nvSpPr>
        <p:spPr>
          <a:xfrm>
            <a:off x="2886074" y="1852462"/>
            <a:ext cx="42259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제목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작성자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첨부파일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31AB7-BF3E-7C44-F835-5C68B672D3C2}"/>
              </a:ext>
            </a:extLst>
          </p:cNvPr>
          <p:cNvSpPr txBox="1"/>
          <p:nvPr/>
        </p:nvSpPr>
        <p:spPr>
          <a:xfrm>
            <a:off x="4736467" y="1845364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526D82"/>
                </a:solidFill>
              </a:rPr>
              <a:t>예산 변경 요청 드립니다</a:t>
            </a:r>
            <a:r>
              <a:rPr lang="en-US" altLang="ko-KR" sz="1500" dirty="0">
                <a:solidFill>
                  <a:srgbClr val="526D82"/>
                </a:solidFill>
              </a:rPr>
              <a:t>.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ko-KR" altLang="en-US" sz="1500" dirty="0">
                <a:solidFill>
                  <a:srgbClr val="526D82"/>
                </a:solidFill>
              </a:rPr>
              <a:t>김지우</a:t>
            </a:r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en-US" altLang="ko-KR" sz="1500" dirty="0">
                <a:solidFill>
                  <a:srgbClr val="526D82"/>
                </a:solidFill>
              </a:rPr>
              <a:t>Project.zip</a:t>
            </a:r>
            <a:endParaRPr lang="ko-KR" altLang="en-US" sz="1500" dirty="0">
              <a:solidFill>
                <a:srgbClr val="526D8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19417-37E7-9F57-D496-A96C816F5050}"/>
              </a:ext>
            </a:extLst>
          </p:cNvPr>
          <p:cNvSpPr txBox="1"/>
          <p:nvPr/>
        </p:nvSpPr>
        <p:spPr>
          <a:xfrm>
            <a:off x="7591424" y="1852462"/>
            <a:ext cx="42259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등록일자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확인일자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결재여부</a:t>
            </a:r>
            <a:endParaRPr lang="en-US" altLang="ko-KR" sz="1500" dirty="0">
              <a:solidFill>
                <a:srgbClr val="9DB2B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CB6D1-EC58-88A1-AC91-10AA3CDE3031}"/>
              </a:ext>
            </a:extLst>
          </p:cNvPr>
          <p:cNvSpPr txBox="1"/>
          <p:nvPr/>
        </p:nvSpPr>
        <p:spPr>
          <a:xfrm>
            <a:off x="9340634" y="1860873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526D82"/>
                </a:solidFill>
              </a:rPr>
              <a:t>2023-05-31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ko-KR" altLang="en-US" sz="1500" dirty="0">
                <a:solidFill>
                  <a:srgbClr val="526D82"/>
                </a:solidFill>
              </a:rPr>
              <a:t>대기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18462C-8477-E97D-78D0-DBA105C99DC1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289A7E5-DE78-0C6F-D753-DD5DA3844B31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652634-7529-3227-DA22-0C4803E7B250}"/>
              </a:ext>
            </a:extLst>
          </p:cNvPr>
          <p:cNvSpPr/>
          <p:nvPr/>
        </p:nvSpPr>
        <p:spPr>
          <a:xfrm>
            <a:off x="4733925" y="3182164"/>
            <a:ext cx="1447419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6A0E7A-D80D-27A9-EC70-9F2D0B8686AC}"/>
              </a:ext>
            </a:extLst>
          </p:cNvPr>
          <p:cNvSpPr/>
          <p:nvPr/>
        </p:nvSpPr>
        <p:spPr>
          <a:xfrm>
            <a:off x="9298180" y="2510364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80E6B8-C138-A487-A57D-5A619342908D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58AD0BA-4764-60AD-2D20-667563F0E453}"/>
              </a:ext>
            </a:extLst>
          </p:cNvPr>
          <p:cNvSpPr/>
          <p:nvPr/>
        </p:nvSpPr>
        <p:spPr>
          <a:xfrm>
            <a:off x="9295132" y="3183972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BC2042-0384-CD3E-E619-6406CD8DAC38}"/>
              </a:ext>
            </a:extLst>
          </p:cNvPr>
          <p:cNvSpPr/>
          <p:nvPr/>
        </p:nvSpPr>
        <p:spPr>
          <a:xfrm>
            <a:off x="4152263" y="3825516"/>
            <a:ext cx="7181851" cy="2221715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플립 달력 단색으로 채워진">
            <a:extLst>
              <a:ext uri="{FF2B5EF4-FFF2-40B4-BE49-F238E27FC236}">
                <a16:creationId xmlns:a16="http://schemas.microsoft.com/office/drawing/2014/main" id="{D8050B4A-2675-EC95-A879-CC3DAFD7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8C4400-EE56-0BDE-33AC-981F4AC7BADD}"/>
              </a:ext>
            </a:extLst>
          </p:cNvPr>
          <p:cNvSpPr txBox="1"/>
          <p:nvPr/>
        </p:nvSpPr>
        <p:spPr>
          <a:xfrm>
            <a:off x="4433300" y="4076613"/>
            <a:ext cx="6444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7374D"/>
                </a:solidFill>
              </a:rPr>
              <a:t>초기 예산보다 프로젝트에 초과 비용 지출이 예상되어 예산 변경 요청 드립니다</a:t>
            </a:r>
            <a:r>
              <a:rPr lang="en-US" altLang="ko-KR" sz="1500" dirty="0">
                <a:solidFill>
                  <a:srgbClr val="27374D"/>
                </a:solidFill>
              </a:rPr>
              <a:t>. </a:t>
            </a:r>
            <a:r>
              <a:rPr lang="ko-KR" altLang="en-US" sz="1500" dirty="0">
                <a:solidFill>
                  <a:srgbClr val="27374D"/>
                </a:solidFill>
              </a:rPr>
              <a:t>빠른 시일 내로 회신 부탁드립니다</a:t>
            </a:r>
            <a:r>
              <a:rPr lang="en-US" altLang="ko-KR" sz="1500" dirty="0">
                <a:solidFill>
                  <a:srgbClr val="27374D"/>
                </a:solidFill>
              </a:rPr>
              <a:t>.</a:t>
            </a:r>
            <a:endParaRPr lang="ko-KR" altLang="en-US" sz="1500" dirty="0">
              <a:solidFill>
                <a:srgbClr val="27374D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A1640F4-1757-865D-05E6-3237C59878F2}"/>
              </a:ext>
            </a:extLst>
          </p:cNvPr>
          <p:cNvSpPr/>
          <p:nvPr/>
        </p:nvSpPr>
        <p:spPr>
          <a:xfrm>
            <a:off x="6281004" y="6163057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수정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DD4138F-6445-6F93-34EE-F0B28731FA0B}"/>
              </a:ext>
            </a:extLst>
          </p:cNvPr>
          <p:cNvSpPr/>
          <p:nvPr/>
        </p:nvSpPr>
        <p:spPr>
          <a:xfrm>
            <a:off x="10790346" y="6123865"/>
            <a:ext cx="603504" cy="380291"/>
          </a:xfrm>
          <a:prstGeom prst="roundRect">
            <a:avLst/>
          </a:prstGeom>
          <a:solidFill>
            <a:srgbClr val="711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삭제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828D9D1-E382-42C5-261F-BB6C3C87B8FF}"/>
              </a:ext>
            </a:extLst>
          </p:cNvPr>
          <p:cNvSpPr/>
          <p:nvPr/>
        </p:nvSpPr>
        <p:spPr>
          <a:xfrm>
            <a:off x="7197333" y="616498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취소</a:t>
            </a:r>
          </a:p>
        </p:txBody>
      </p:sp>
      <p:pic>
        <p:nvPicPr>
          <p:cNvPr id="20" name="그래픽 19" descr="다운로드 단색으로 채워진">
            <a:extLst>
              <a:ext uri="{FF2B5EF4-FFF2-40B4-BE49-F238E27FC236}">
                <a16:creationId xmlns:a16="http://schemas.microsoft.com/office/drawing/2014/main" id="{4B4CC0A7-3676-2DD8-7E3E-62D3B6549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965" y="3223180"/>
            <a:ext cx="327102" cy="327102"/>
          </a:xfrm>
          <a:prstGeom prst="rect">
            <a:avLst/>
          </a:prstGeom>
        </p:spPr>
      </p:pic>
      <p:pic>
        <p:nvPicPr>
          <p:cNvPr id="22" name="그래픽 21" descr="배지 팔로우 윤곽선">
            <a:extLst>
              <a:ext uri="{FF2B5EF4-FFF2-40B4-BE49-F238E27FC236}">
                <a16:creationId xmlns:a16="http://schemas.microsoft.com/office/drawing/2014/main" id="{07BD8507-64C9-E712-44BB-E526D1D8B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8371" y="3228277"/>
            <a:ext cx="279253" cy="2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4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172720" y="2183963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357CB-FCE4-06CF-CDDC-188CC499BAA9}"/>
              </a:ext>
            </a:extLst>
          </p:cNvPr>
          <p:cNvSpPr/>
          <p:nvPr/>
        </p:nvSpPr>
        <p:spPr>
          <a:xfrm>
            <a:off x="2487509" y="679466"/>
            <a:ext cx="9502218" cy="59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399" y="108188"/>
            <a:ext cx="51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결재 안건 관리 </a:t>
            </a:r>
            <a:r>
              <a:rPr lang="en-US" altLang="ko-KR" dirty="0"/>
              <a:t>&gt;  </a:t>
            </a:r>
            <a:r>
              <a:rPr lang="ko-KR" altLang="en-US" dirty="0"/>
              <a:t>등록 </a:t>
            </a:r>
            <a:r>
              <a:rPr lang="en-US" altLang="ko-KR" dirty="0"/>
              <a:t>&gt; PA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00916-D773-4C0D-FFC2-E42180445D1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BCD94-A497-4511-4044-9BAE2BDF2022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26D82"/>
                </a:solidFill>
              </a:rPr>
              <a:t>결재 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AE7D-C805-20F1-8E01-51D8DFC79CA4}"/>
              </a:ext>
            </a:extLst>
          </p:cNvPr>
          <p:cNvSpPr txBox="1"/>
          <p:nvPr/>
        </p:nvSpPr>
        <p:spPr>
          <a:xfrm>
            <a:off x="2886074" y="1852462"/>
            <a:ext cx="42259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제목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작성자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첨부파일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r>
              <a:rPr lang="ko-KR" altLang="en-US" sz="1500" dirty="0">
                <a:solidFill>
                  <a:srgbClr val="9DB2BF"/>
                </a:solidFill>
              </a:rPr>
              <a:t>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31AB7-BF3E-7C44-F835-5C68B672D3C2}"/>
              </a:ext>
            </a:extLst>
          </p:cNvPr>
          <p:cNvSpPr txBox="1"/>
          <p:nvPr/>
        </p:nvSpPr>
        <p:spPr>
          <a:xfrm>
            <a:off x="4736467" y="1845364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526D82"/>
                </a:solidFill>
              </a:rPr>
              <a:t>예산 변경 요청 드립니다</a:t>
            </a:r>
            <a:r>
              <a:rPr lang="en-US" altLang="ko-KR" sz="1500" dirty="0">
                <a:solidFill>
                  <a:srgbClr val="526D82"/>
                </a:solidFill>
              </a:rPr>
              <a:t>.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ko-KR" altLang="en-US" sz="1500" dirty="0">
                <a:solidFill>
                  <a:srgbClr val="526D82"/>
                </a:solidFill>
              </a:rPr>
              <a:t>김지우</a:t>
            </a:r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r>
              <a:rPr lang="en-US" altLang="ko-KR" sz="1500" dirty="0">
                <a:solidFill>
                  <a:srgbClr val="526D82"/>
                </a:solidFill>
              </a:rPr>
              <a:t>Project.zip</a:t>
            </a:r>
            <a:endParaRPr lang="ko-KR" altLang="en-US" sz="1500" dirty="0">
              <a:solidFill>
                <a:srgbClr val="526D8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19417-37E7-9F57-D496-A96C816F5050}"/>
              </a:ext>
            </a:extLst>
          </p:cNvPr>
          <p:cNvSpPr txBox="1"/>
          <p:nvPr/>
        </p:nvSpPr>
        <p:spPr>
          <a:xfrm>
            <a:off x="7591424" y="1852462"/>
            <a:ext cx="4225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9DB2BF"/>
                </a:solidFill>
              </a:rPr>
              <a:t>등록일자</a:t>
            </a:r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  <a:p>
            <a:endParaRPr lang="en-US" altLang="ko-KR" sz="1500" dirty="0">
              <a:solidFill>
                <a:srgbClr val="9DB2B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CB6D1-EC58-88A1-AC91-10AA3CDE3031}"/>
              </a:ext>
            </a:extLst>
          </p:cNvPr>
          <p:cNvSpPr txBox="1"/>
          <p:nvPr/>
        </p:nvSpPr>
        <p:spPr>
          <a:xfrm>
            <a:off x="9340634" y="1860873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526D82"/>
                </a:solidFill>
              </a:rPr>
              <a:t>2023-06-07</a:t>
            </a: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en-US" altLang="ko-KR" sz="1500" dirty="0">
              <a:solidFill>
                <a:srgbClr val="526D82"/>
              </a:solidFill>
            </a:endParaRPr>
          </a:p>
          <a:p>
            <a:endParaRPr lang="ko-KR" altLang="en-US" sz="1500" dirty="0">
              <a:solidFill>
                <a:srgbClr val="526D8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18462C-8477-E97D-78D0-DBA105C99DC1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289A7E5-DE78-0C6F-D753-DD5DA3844B31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652634-7529-3227-DA22-0C4803E7B250}"/>
              </a:ext>
            </a:extLst>
          </p:cNvPr>
          <p:cNvSpPr/>
          <p:nvPr/>
        </p:nvSpPr>
        <p:spPr>
          <a:xfrm>
            <a:off x="4733925" y="3182164"/>
            <a:ext cx="1447419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80E6B8-C138-A487-A57D-5A619342908D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BC2042-0384-CD3E-E619-6406CD8DAC38}"/>
              </a:ext>
            </a:extLst>
          </p:cNvPr>
          <p:cNvSpPr/>
          <p:nvPr/>
        </p:nvSpPr>
        <p:spPr>
          <a:xfrm>
            <a:off x="4152263" y="3825516"/>
            <a:ext cx="7181851" cy="2221715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플립 달력 단색으로 채워진">
            <a:extLst>
              <a:ext uri="{FF2B5EF4-FFF2-40B4-BE49-F238E27FC236}">
                <a16:creationId xmlns:a16="http://schemas.microsoft.com/office/drawing/2014/main" id="{D8050B4A-2675-EC95-A879-CC3DAFD7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8C4400-EE56-0BDE-33AC-981F4AC7BADD}"/>
              </a:ext>
            </a:extLst>
          </p:cNvPr>
          <p:cNvSpPr txBox="1"/>
          <p:nvPr/>
        </p:nvSpPr>
        <p:spPr>
          <a:xfrm>
            <a:off x="4433300" y="4076613"/>
            <a:ext cx="6444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7374D"/>
                </a:solidFill>
              </a:rPr>
              <a:t>초기 예산보다 프로젝트에 초과 비용 지출이 예상되어 예산 변경 요청 드립니다</a:t>
            </a:r>
            <a:r>
              <a:rPr lang="en-US" altLang="ko-KR" sz="1500" dirty="0">
                <a:solidFill>
                  <a:srgbClr val="27374D"/>
                </a:solidFill>
              </a:rPr>
              <a:t>. </a:t>
            </a:r>
            <a:r>
              <a:rPr lang="ko-KR" altLang="en-US" sz="1500" dirty="0">
                <a:solidFill>
                  <a:srgbClr val="27374D"/>
                </a:solidFill>
              </a:rPr>
              <a:t>빠른 시일 내로 회신 부탁드립니다</a:t>
            </a:r>
            <a:r>
              <a:rPr lang="en-US" altLang="ko-KR" sz="1500" dirty="0">
                <a:solidFill>
                  <a:srgbClr val="27374D"/>
                </a:solidFill>
              </a:rPr>
              <a:t>.</a:t>
            </a:r>
            <a:endParaRPr lang="ko-KR" altLang="en-US" sz="1500" dirty="0">
              <a:solidFill>
                <a:srgbClr val="27374D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A1640F4-1757-865D-05E6-3237C59878F2}"/>
              </a:ext>
            </a:extLst>
          </p:cNvPr>
          <p:cNvSpPr/>
          <p:nvPr/>
        </p:nvSpPr>
        <p:spPr>
          <a:xfrm>
            <a:off x="6327648" y="6163057"/>
            <a:ext cx="548640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요청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2C1665-A004-F130-BE0E-32046871649F}"/>
              </a:ext>
            </a:extLst>
          </p:cNvPr>
          <p:cNvSpPr/>
          <p:nvPr/>
        </p:nvSpPr>
        <p:spPr>
          <a:xfrm>
            <a:off x="7243977" y="6176560"/>
            <a:ext cx="548640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7374D"/>
                </a:solidFill>
              </a:rPr>
              <a:t>취소</a:t>
            </a:r>
          </a:p>
        </p:txBody>
      </p:sp>
      <p:pic>
        <p:nvPicPr>
          <p:cNvPr id="21" name="그래픽 20" descr="배지 팔로우 윤곽선">
            <a:extLst>
              <a:ext uri="{FF2B5EF4-FFF2-40B4-BE49-F238E27FC236}">
                <a16:creationId xmlns:a16="http://schemas.microsoft.com/office/drawing/2014/main" id="{E747EBDC-13E5-B521-0908-D4B50D76A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371" y="3228277"/>
            <a:ext cx="279253" cy="2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08069" y="2275403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237306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402510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42E87-E76E-7B0A-FBB2-DF2812055F4E}"/>
              </a:ext>
            </a:extLst>
          </p:cNvPr>
          <p:cNvSpPr/>
          <p:nvPr/>
        </p:nvSpPr>
        <p:spPr>
          <a:xfrm>
            <a:off x="2586936" y="2046909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제목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2BA138-4CE9-35CB-F745-A2908402E806}"/>
              </a:ext>
            </a:extLst>
          </p:cNvPr>
          <p:cNvSpPr/>
          <p:nvPr/>
        </p:nvSpPr>
        <p:spPr>
          <a:xfrm>
            <a:off x="2577291" y="2847631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427ED-D6CD-6992-9D39-7222F828834B}"/>
              </a:ext>
            </a:extLst>
          </p:cNvPr>
          <p:cNvSpPr/>
          <p:nvPr/>
        </p:nvSpPr>
        <p:spPr>
          <a:xfrm>
            <a:off x="2577292" y="3676319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69B485-B385-D41B-C382-EA65464000B7}"/>
              </a:ext>
            </a:extLst>
          </p:cNvPr>
          <p:cNvSpPr/>
          <p:nvPr/>
        </p:nvSpPr>
        <p:spPr>
          <a:xfrm>
            <a:off x="2577293" y="4508272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6B252B-E415-49D0-2D8B-306E322BE92E}"/>
              </a:ext>
            </a:extLst>
          </p:cNvPr>
          <p:cNvSpPr/>
          <p:nvPr/>
        </p:nvSpPr>
        <p:spPr>
          <a:xfrm>
            <a:off x="2577294" y="5333696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BB8BD8B7-B9D7-925E-19A8-62D3DD793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05039"/>
              </p:ext>
            </p:extLst>
          </p:nvPr>
        </p:nvGraphicFramePr>
        <p:xfrm>
          <a:off x="2586936" y="1516028"/>
          <a:ext cx="9478632" cy="376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109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237969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376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이슈 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조치 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조치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870100D5-62D4-9AEB-93EB-DA8719D3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499"/>
              </p:ext>
            </p:extLst>
          </p:nvPr>
        </p:nvGraphicFramePr>
        <p:xfrm>
          <a:off x="2571200" y="2046909"/>
          <a:ext cx="9508810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44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1357608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241049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□ 서버 오류 수정사항 입니다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2023-05-31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2023-06-07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C933BB-793E-86B3-11EA-EF3BD10FDA4C}"/>
              </a:ext>
            </a:extLst>
          </p:cNvPr>
          <p:cNvSpPr/>
          <p:nvPr/>
        </p:nvSpPr>
        <p:spPr>
          <a:xfrm>
            <a:off x="10880203" y="726806"/>
            <a:ext cx="1056112" cy="424082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19325-28C4-2D6B-34EF-A8B739E42148}"/>
              </a:ext>
            </a:extLst>
          </p:cNvPr>
          <p:cNvSpPr txBox="1"/>
          <p:nvPr/>
        </p:nvSpPr>
        <p:spPr>
          <a:xfrm>
            <a:off x="5963624" y="6359197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  1     2     3     4     5     &gt;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08AD5C-2D0A-2E2E-A251-30C1C98F106D}"/>
              </a:ext>
            </a:extLst>
          </p:cNvPr>
          <p:cNvSpPr/>
          <p:nvPr/>
        </p:nvSpPr>
        <p:spPr>
          <a:xfrm>
            <a:off x="699843" y="1741202"/>
            <a:ext cx="870843" cy="2540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F0F96-E2AF-0FEE-944B-6E5C3040065B}"/>
              </a:ext>
            </a:extLst>
          </p:cNvPr>
          <p:cNvSpPr txBox="1"/>
          <p:nvPr/>
        </p:nvSpPr>
        <p:spPr>
          <a:xfrm>
            <a:off x="799570" y="1759192"/>
            <a:ext cx="767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B2F27-6CAE-D7B8-EB3F-A0D480154A2B}"/>
              </a:ext>
            </a:extLst>
          </p:cNvPr>
          <p:cNvSpPr txBox="1"/>
          <p:nvPr/>
        </p:nvSpPr>
        <p:spPr>
          <a:xfrm>
            <a:off x="2438399" y="108188"/>
            <a:ext cx="388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 관리</a:t>
            </a:r>
          </a:p>
        </p:txBody>
      </p:sp>
    </p:spTree>
    <p:extLst>
      <p:ext uri="{BB962C8B-B14F-4D97-AF65-F5344CB8AC3E}">
        <p14:creationId xmlns:p14="http://schemas.microsoft.com/office/powerpoint/2010/main" val="128412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84230" y="2306624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7331" y="115934"/>
            <a:ext cx="57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이슈 관리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상세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F1F9F-2B87-F089-8C35-67BDDCD48D78}"/>
              </a:ext>
            </a:extLst>
          </p:cNvPr>
          <p:cNvSpPr/>
          <p:nvPr/>
        </p:nvSpPr>
        <p:spPr>
          <a:xfrm>
            <a:off x="2441069" y="806295"/>
            <a:ext cx="9502218" cy="589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A92420-8D2D-F791-337A-E17B572A0EC2}"/>
              </a:ext>
            </a:extLst>
          </p:cNvPr>
          <p:cNvCxnSpPr>
            <a:cxnSpLocks/>
          </p:cNvCxnSpPr>
          <p:nvPr/>
        </p:nvCxnSpPr>
        <p:spPr>
          <a:xfrm>
            <a:off x="2886075" y="1629792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4D18A-B093-62FA-D7FF-731EE2835EB2}"/>
              </a:ext>
            </a:extLst>
          </p:cNvPr>
          <p:cNvSpPr txBox="1"/>
          <p:nvPr/>
        </p:nvSpPr>
        <p:spPr>
          <a:xfrm>
            <a:off x="2886075" y="1228789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상세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78B59-DD53-8E3C-C170-0930550BAE02}"/>
              </a:ext>
            </a:extLst>
          </p:cNvPr>
          <p:cNvSpPr txBox="1"/>
          <p:nvPr/>
        </p:nvSpPr>
        <p:spPr>
          <a:xfrm>
            <a:off x="2886074" y="2044940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2022-05-31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서버오류 수정사항 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조치기한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2022-06-07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F758B-D36B-6FF4-8D39-EF98613AD164}"/>
              </a:ext>
            </a:extLst>
          </p:cNvPr>
          <p:cNvSpPr txBox="1"/>
          <p:nvPr/>
        </p:nvSpPr>
        <p:spPr>
          <a:xfrm>
            <a:off x="7543800" y="2054465"/>
            <a:ext cx="4171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조치상태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대기중 </a:t>
            </a: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02F0F-9343-14C0-BC42-4AE93B987D82}"/>
              </a:ext>
            </a:extLst>
          </p:cNvPr>
          <p:cNvSpPr/>
          <p:nvPr/>
        </p:nvSpPr>
        <p:spPr>
          <a:xfrm>
            <a:off x="4638675" y="2026651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14975E2-5573-881C-00C0-6183F7CBB0D5}"/>
              </a:ext>
            </a:extLst>
          </p:cNvPr>
          <p:cNvSpPr/>
          <p:nvPr/>
        </p:nvSpPr>
        <p:spPr>
          <a:xfrm>
            <a:off x="4638675" y="33883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C133E2-A091-8AD3-A6B8-38ABE9C70BAE}"/>
              </a:ext>
            </a:extLst>
          </p:cNvPr>
          <p:cNvSpPr/>
          <p:nvPr/>
        </p:nvSpPr>
        <p:spPr>
          <a:xfrm>
            <a:off x="4648200" y="2683876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9BE8-485A-4934-0B9A-50D0A7636EAE}"/>
              </a:ext>
            </a:extLst>
          </p:cNvPr>
          <p:cNvSpPr txBox="1"/>
          <p:nvPr/>
        </p:nvSpPr>
        <p:spPr>
          <a:xfrm>
            <a:off x="2886074" y="2045520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서버오류 수정사항 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조치기한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2022-06-07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8A739D-F102-FE43-EF43-D2CA9E514486}"/>
              </a:ext>
            </a:extLst>
          </p:cNvPr>
          <p:cNvSpPr/>
          <p:nvPr/>
        </p:nvSpPr>
        <p:spPr>
          <a:xfrm>
            <a:off x="9210674" y="2703506"/>
            <a:ext cx="1590675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C74352-2622-44FB-D056-E28586120F8B}"/>
              </a:ext>
            </a:extLst>
          </p:cNvPr>
          <p:cNvSpPr/>
          <p:nvPr/>
        </p:nvSpPr>
        <p:spPr>
          <a:xfrm>
            <a:off x="9210674" y="3389306"/>
            <a:ext cx="1590675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BA3991-3C53-FD09-B703-844AD25714FA}"/>
              </a:ext>
            </a:extLst>
          </p:cNvPr>
          <p:cNvSpPr/>
          <p:nvPr/>
        </p:nvSpPr>
        <p:spPr>
          <a:xfrm>
            <a:off x="4152263" y="4015105"/>
            <a:ext cx="7177153" cy="1823959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39ACB7-BB14-BB11-0E47-42EAE810E624}"/>
              </a:ext>
            </a:extLst>
          </p:cNvPr>
          <p:cNvSpPr/>
          <p:nvPr/>
        </p:nvSpPr>
        <p:spPr>
          <a:xfrm>
            <a:off x="6336792" y="6110684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612EC6-6FD5-1503-019B-B012CB5D05D4}"/>
              </a:ext>
            </a:extLst>
          </p:cNvPr>
          <p:cNvSpPr/>
          <p:nvPr/>
        </p:nvSpPr>
        <p:spPr>
          <a:xfrm>
            <a:off x="10725912" y="6078158"/>
            <a:ext cx="603504" cy="380291"/>
          </a:xfrm>
          <a:prstGeom prst="roundRect">
            <a:avLst/>
          </a:prstGeom>
          <a:solidFill>
            <a:srgbClr val="FA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22F70-CEB3-5562-65AA-FC75D272EEB9}"/>
              </a:ext>
            </a:extLst>
          </p:cNvPr>
          <p:cNvSpPr txBox="1"/>
          <p:nvPr/>
        </p:nvSpPr>
        <p:spPr>
          <a:xfrm>
            <a:off x="10786872" y="6129472"/>
            <a:ext cx="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pic>
        <p:nvPicPr>
          <p:cNvPr id="20" name="그래픽 19" descr="플립 달력 단색으로 채워진">
            <a:extLst>
              <a:ext uri="{FF2B5EF4-FFF2-40B4-BE49-F238E27FC236}">
                <a16:creationId xmlns:a16="http://schemas.microsoft.com/office/drawing/2014/main" id="{35663772-F30A-677A-BA89-E069F8EF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006" y="3405516"/>
            <a:ext cx="329884" cy="32988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A7EE39-5D93-AEB0-90EE-235EDBA63E42}"/>
              </a:ext>
            </a:extLst>
          </p:cNvPr>
          <p:cNvSpPr/>
          <p:nvPr/>
        </p:nvSpPr>
        <p:spPr>
          <a:xfrm>
            <a:off x="7211337" y="6105551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73833F-80A7-CD4A-84F7-54712C1873A5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FBDD09-25CE-635F-C4B4-CECA85601966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58974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0D145-59DB-B42A-7FF0-01F62477AC8F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5DED2-6EDA-60D9-22C3-4645EB6D5B90}"/>
              </a:ext>
            </a:extLst>
          </p:cNvPr>
          <p:cNvSpPr txBox="1"/>
          <p:nvPr/>
        </p:nvSpPr>
        <p:spPr>
          <a:xfrm>
            <a:off x="2484698" y="11834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EBC39-BAB3-7712-1A03-6AB8174BEEB3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31CE1E-B4B5-59EF-D59B-89CA4EB905EF}"/>
              </a:ext>
            </a:extLst>
          </p:cNvPr>
          <p:cNvSpPr/>
          <p:nvPr/>
        </p:nvSpPr>
        <p:spPr>
          <a:xfrm>
            <a:off x="2691674" y="1022588"/>
            <a:ext cx="4094480" cy="441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737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8DF67CB-E056-9F1D-E14C-12E3619CF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72998"/>
              </p:ext>
            </p:extLst>
          </p:nvPr>
        </p:nvGraphicFramePr>
        <p:xfrm>
          <a:off x="2644140" y="1646678"/>
          <a:ext cx="9367520" cy="4383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val="244300281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44936642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609360304"/>
                    </a:ext>
                  </a:extLst>
                </a:gridCol>
                <a:gridCol w="4218940">
                  <a:extLst>
                    <a:ext uri="{9D8B030D-6E8A-4147-A177-3AD203B41FA5}">
                      <a16:colId xmlns:a16="http://schemas.microsoft.com/office/drawing/2014/main" val="3158003069"/>
                    </a:ext>
                  </a:extLst>
                </a:gridCol>
              </a:tblGrid>
              <a:tr h="438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10379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웹 개발 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양산개발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2023.05.12 ~ 2023.06.16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48517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004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6922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944018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10076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9343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79940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61721"/>
                  </a:ext>
                </a:extLst>
              </a:tr>
              <a:tr h="438389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13627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591E29-76FE-9E83-1858-315E46D5402C}"/>
              </a:ext>
            </a:extLst>
          </p:cNvPr>
          <p:cNvSpPr/>
          <p:nvPr/>
        </p:nvSpPr>
        <p:spPr>
          <a:xfrm>
            <a:off x="7023898" y="1034216"/>
            <a:ext cx="608294" cy="419039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10BA3C-34E0-118D-034E-A056704F9675}"/>
              </a:ext>
            </a:extLst>
          </p:cNvPr>
          <p:cNvSpPr/>
          <p:nvPr/>
        </p:nvSpPr>
        <p:spPr>
          <a:xfrm>
            <a:off x="7737420" y="1034215"/>
            <a:ext cx="1762179" cy="419039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74EE7-BF6D-5371-2EA9-8C0D77FC0AC7}"/>
              </a:ext>
            </a:extLst>
          </p:cNvPr>
          <p:cNvSpPr txBox="1"/>
          <p:nvPr/>
        </p:nvSpPr>
        <p:spPr>
          <a:xfrm>
            <a:off x="264160" y="2442484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CDF765F-9131-B2E8-DAA4-414884984796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E3AFC-4120-B64C-E267-3407866C5BB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ED4638A-13FC-8382-7EA3-0C5043481C6F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7F402-97E7-8E33-E496-75FD3323F039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0AD1A-6D16-1E73-0FFF-2EE5BFA6BFE0}"/>
              </a:ext>
            </a:extLst>
          </p:cNvPr>
          <p:cNvSpPr txBox="1"/>
          <p:nvPr/>
        </p:nvSpPr>
        <p:spPr>
          <a:xfrm>
            <a:off x="5619424" y="6370651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  1     2     3     4     5     &gt;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래픽 5" descr="돋보기 단색으로 채워진">
            <a:extLst>
              <a:ext uri="{FF2B5EF4-FFF2-40B4-BE49-F238E27FC236}">
                <a16:creationId xmlns:a16="http://schemas.microsoft.com/office/drawing/2014/main" id="{BF6D9EF5-E67B-73ED-3EE9-346A1BF5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749" y="1087242"/>
            <a:ext cx="340112" cy="3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61928" y="2395835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399" y="108188"/>
            <a:ext cx="278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F2919-F29F-AF5B-B92C-204C9BEA9612}"/>
              </a:ext>
            </a:extLst>
          </p:cNvPr>
          <p:cNvSpPr/>
          <p:nvPr/>
        </p:nvSpPr>
        <p:spPr>
          <a:xfrm>
            <a:off x="2505671" y="774938"/>
            <a:ext cx="9502218" cy="585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00916-D773-4C0D-FFC2-E42180445D1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BCD94-A497-4511-4044-9BAE2BDF2022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등록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7E57E-3D87-2219-50DC-10A9772E6D0F}"/>
              </a:ext>
            </a:extLst>
          </p:cNvPr>
          <p:cNvSpPr txBox="1"/>
          <p:nvPr/>
        </p:nvSpPr>
        <p:spPr>
          <a:xfrm>
            <a:off x="2886074" y="1852462"/>
            <a:ext cx="42259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유형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프로젝트명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9DA3F-E249-1092-08D4-E94273183D13}"/>
              </a:ext>
            </a:extLst>
          </p:cNvPr>
          <p:cNvSpPr txBox="1"/>
          <p:nvPr/>
        </p:nvSpPr>
        <p:spPr>
          <a:xfrm>
            <a:off x="4736467" y="1845364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오류 수정사항 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품질 문제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프로젝트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5230E-5E91-2C80-F3E0-A865414F9BBF}"/>
              </a:ext>
            </a:extLst>
          </p:cNvPr>
          <p:cNvSpPr txBox="1"/>
          <p:nvPr/>
        </p:nvSpPr>
        <p:spPr>
          <a:xfrm>
            <a:off x="7591424" y="1852462"/>
            <a:ext cx="42259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조치희망일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이슈상태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0F725-B8FE-B959-071C-C6D2DC351D45}"/>
              </a:ext>
            </a:extLst>
          </p:cNvPr>
          <p:cNvSpPr txBox="1"/>
          <p:nvPr/>
        </p:nvSpPr>
        <p:spPr>
          <a:xfrm>
            <a:off x="9340634" y="1860873"/>
            <a:ext cx="2888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2023-06-07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유지보수</a:t>
            </a: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조치전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4CB4E3-D522-28F3-F9E2-8DEEDB6BC8DD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4EE4FD1-2BF2-B29C-44CD-16F954D7ED9A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834FD3C-E41E-8903-F306-E52E913AC978}"/>
              </a:ext>
            </a:extLst>
          </p:cNvPr>
          <p:cNvSpPr/>
          <p:nvPr/>
        </p:nvSpPr>
        <p:spPr>
          <a:xfrm>
            <a:off x="4733925" y="3182164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992B699-259A-D120-E75B-A97C1C4E75AE}"/>
              </a:ext>
            </a:extLst>
          </p:cNvPr>
          <p:cNvSpPr/>
          <p:nvPr/>
        </p:nvSpPr>
        <p:spPr>
          <a:xfrm>
            <a:off x="9298180" y="2510364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27D8B8-1B40-5600-70C2-26A2B639D3C7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EC4A98-71A5-7BFF-7318-6E0DE1B4573D}"/>
              </a:ext>
            </a:extLst>
          </p:cNvPr>
          <p:cNvSpPr/>
          <p:nvPr/>
        </p:nvSpPr>
        <p:spPr>
          <a:xfrm>
            <a:off x="9295132" y="3183972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65D32FE-79F3-C935-C9F3-40EF0D2536BC}"/>
              </a:ext>
            </a:extLst>
          </p:cNvPr>
          <p:cNvSpPr/>
          <p:nvPr/>
        </p:nvSpPr>
        <p:spPr>
          <a:xfrm>
            <a:off x="4152263" y="3825516"/>
            <a:ext cx="7181851" cy="2221715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4D551C-820E-6E2D-DC5A-E83DEAFB7C15}"/>
              </a:ext>
            </a:extLst>
          </p:cNvPr>
          <p:cNvSpPr/>
          <p:nvPr/>
        </p:nvSpPr>
        <p:spPr>
          <a:xfrm>
            <a:off x="6336792" y="6163057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래픽 46" descr="플립 달력 단색으로 채워진">
            <a:extLst>
              <a:ext uri="{FF2B5EF4-FFF2-40B4-BE49-F238E27FC236}">
                <a16:creationId xmlns:a16="http://schemas.microsoft.com/office/drawing/2014/main" id="{B0DE008B-C734-1889-7DB4-F6F42E0CC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954784-5673-3306-311E-06A39134E09A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BFF4E-60C5-2D0A-C28D-85A04873482C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D304CC-BC49-1FFA-1D50-C761819793D4}"/>
              </a:ext>
            </a:extLst>
          </p:cNvPr>
          <p:cNvSpPr/>
          <p:nvPr/>
        </p:nvSpPr>
        <p:spPr>
          <a:xfrm>
            <a:off x="7280933" y="6148188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1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400" y="1081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239626" y="2384681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73FE30D9-3DAC-197A-15B4-E3659F53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26550"/>
              </p:ext>
            </p:extLst>
          </p:nvPr>
        </p:nvGraphicFramePr>
        <p:xfrm>
          <a:off x="2971800" y="1676915"/>
          <a:ext cx="8493760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274521254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88923079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097439608"/>
                    </a:ext>
                  </a:extLst>
                </a:gridCol>
                <a:gridCol w="1445768">
                  <a:extLst>
                    <a:ext uri="{9D8B030D-6E8A-4147-A177-3AD203B41FA5}">
                      <a16:colId xmlns:a16="http://schemas.microsoft.com/office/drawing/2014/main" val="3615406857"/>
                    </a:ext>
                  </a:extLst>
                </a:gridCol>
                <a:gridCol w="1698752">
                  <a:extLst>
                    <a:ext uri="{9D8B030D-6E8A-4147-A177-3AD203B41FA5}">
                      <a16:colId xmlns:a16="http://schemas.microsoft.com/office/drawing/2014/main" val="477167515"/>
                    </a:ext>
                  </a:extLst>
                </a:gridCol>
              </a:tblGrid>
              <a:tr h="469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804197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사내 운동회 개최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유동현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2023.05.31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540116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개발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개발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팀 산악회 관련 공지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2023.05.23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539468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275458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71541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74815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21179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456120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8900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24357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CA449F-FE3C-5FC7-26A7-C422E98431DA}"/>
              </a:ext>
            </a:extLst>
          </p:cNvPr>
          <p:cNvSpPr/>
          <p:nvPr/>
        </p:nvSpPr>
        <p:spPr>
          <a:xfrm>
            <a:off x="655239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EEF19-1D66-D1C2-D3A1-0B08F7E1E27A}"/>
              </a:ext>
            </a:extLst>
          </p:cNvPr>
          <p:cNvSpPr txBox="1"/>
          <p:nvPr/>
        </p:nvSpPr>
        <p:spPr>
          <a:xfrm>
            <a:off x="754966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656276-E457-E0F2-D5EA-AB486647786B}"/>
              </a:ext>
            </a:extLst>
          </p:cNvPr>
          <p:cNvSpPr/>
          <p:nvPr/>
        </p:nvSpPr>
        <p:spPr>
          <a:xfrm>
            <a:off x="2971800" y="994358"/>
            <a:ext cx="3555679" cy="441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737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4D5130-9F6D-3EDD-B734-087C166909D6}"/>
              </a:ext>
            </a:extLst>
          </p:cNvPr>
          <p:cNvSpPr/>
          <p:nvPr/>
        </p:nvSpPr>
        <p:spPr>
          <a:xfrm>
            <a:off x="6812027" y="1028287"/>
            <a:ext cx="608294" cy="419039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0F8973-28B6-4064-F480-E62849C3D3F7}"/>
              </a:ext>
            </a:extLst>
          </p:cNvPr>
          <p:cNvSpPr/>
          <p:nvPr/>
        </p:nvSpPr>
        <p:spPr>
          <a:xfrm>
            <a:off x="7525549" y="1028286"/>
            <a:ext cx="1762179" cy="419039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pic>
        <p:nvPicPr>
          <p:cNvPr id="13" name="그래픽 12" descr="돋보기 단색으로 채워진">
            <a:extLst>
              <a:ext uri="{FF2B5EF4-FFF2-40B4-BE49-F238E27FC236}">
                <a16:creationId xmlns:a16="http://schemas.microsoft.com/office/drawing/2014/main" id="{3982305B-5F08-23CE-0760-0900572D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27" y="1047858"/>
            <a:ext cx="340112" cy="3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4BF448-03B4-3751-7385-F269337F3103}"/>
              </a:ext>
            </a:extLst>
          </p:cNvPr>
          <p:cNvSpPr/>
          <p:nvPr/>
        </p:nvSpPr>
        <p:spPr>
          <a:xfrm>
            <a:off x="2467571" y="858520"/>
            <a:ext cx="9502218" cy="57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248787" y="2373532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E969-AAB7-108B-D1E3-B311E15B9009}"/>
              </a:ext>
            </a:extLst>
          </p:cNvPr>
          <p:cNvSpPr txBox="1"/>
          <p:nvPr/>
        </p:nvSpPr>
        <p:spPr>
          <a:xfrm>
            <a:off x="2438400" y="108188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CD1557-7B4C-B2CE-1D17-FD72FD71E36C}"/>
              </a:ext>
            </a:extLst>
          </p:cNvPr>
          <p:cNvSpPr/>
          <p:nvPr/>
        </p:nvSpPr>
        <p:spPr>
          <a:xfrm>
            <a:off x="644088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27A0-FD08-0C4C-763E-24E2497771F4}"/>
              </a:ext>
            </a:extLst>
          </p:cNvPr>
          <p:cNvSpPr txBox="1"/>
          <p:nvPr/>
        </p:nvSpPr>
        <p:spPr>
          <a:xfrm>
            <a:off x="743815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838164-AFA1-5FFF-4F36-7BDA9F88A662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842A58-A1F4-F765-0A53-67B2862F389F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906AF-7207-BF39-E471-2356366400F9}"/>
              </a:ext>
            </a:extLst>
          </p:cNvPr>
          <p:cNvSpPr txBox="1"/>
          <p:nvPr/>
        </p:nvSpPr>
        <p:spPr>
          <a:xfrm>
            <a:off x="2886074" y="1852462"/>
            <a:ext cx="42259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부서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DB4A3-BB30-6185-7010-5DEEE90F5C3E}"/>
              </a:ext>
            </a:extLst>
          </p:cNvPr>
          <p:cNvSpPr txBox="1"/>
          <p:nvPr/>
        </p:nvSpPr>
        <p:spPr>
          <a:xfrm>
            <a:off x="4736467" y="1845364"/>
            <a:ext cx="288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산악회 관련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개발 </a:t>
            </a:r>
            <a:r>
              <a:rPr lang="en-US" altLang="ko-KR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9D812-5682-7DCE-D648-016ABA508CF6}"/>
              </a:ext>
            </a:extLst>
          </p:cNvPr>
          <p:cNvSpPr txBox="1"/>
          <p:nvPr/>
        </p:nvSpPr>
        <p:spPr>
          <a:xfrm>
            <a:off x="7591424" y="1852462"/>
            <a:ext cx="42259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작성일자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작성자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132D7-2DCA-B5C4-D386-438A502457FE}"/>
              </a:ext>
            </a:extLst>
          </p:cNvPr>
          <p:cNvSpPr txBox="1"/>
          <p:nvPr/>
        </p:nvSpPr>
        <p:spPr>
          <a:xfrm>
            <a:off x="9340634" y="1860873"/>
            <a:ext cx="288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2023-06-07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F743D5-205B-13A9-30A6-56ABD4593B2E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55C462B-F3E0-8249-3054-023D245FB1F9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F552D9-FB01-D3C3-E148-2342DC9CB5BC}"/>
              </a:ext>
            </a:extLst>
          </p:cNvPr>
          <p:cNvSpPr/>
          <p:nvPr/>
        </p:nvSpPr>
        <p:spPr>
          <a:xfrm>
            <a:off x="9298180" y="2510364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83E76C8-3CF5-459B-E4E3-2CA0BB9B94C4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0309F5F-FEB3-99E5-D8DF-E3C127F249E6}"/>
              </a:ext>
            </a:extLst>
          </p:cNvPr>
          <p:cNvSpPr/>
          <p:nvPr/>
        </p:nvSpPr>
        <p:spPr>
          <a:xfrm>
            <a:off x="4152263" y="3314295"/>
            <a:ext cx="7181851" cy="2677182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36861F-7B7F-8F22-3D75-78659A18F444}"/>
              </a:ext>
            </a:extLst>
          </p:cNvPr>
          <p:cNvSpPr/>
          <p:nvPr/>
        </p:nvSpPr>
        <p:spPr>
          <a:xfrm>
            <a:off x="6336792" y="6128332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그래픽 28" descr="플립 달력 단색으로 채워진">
            <a:extLst>
              <a:ext uri="{FF2B5EF4-FFF2-40B4-BE49-F238E27FC236}">
                <a16:creationId xmlns:a16="http://schemas.microsoft.com/office/drawing/2014/main" id="{25682A1E-F7F8-E1C2-2A8F-146474C2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D6A336-070C-9401-0590-81F5993EECCE}"/>
              </a:ext>
            </a:extLst>
          </p:cNvPr>
          <p:cNvSpPr/>
          <p:nvPr/>
        </p:nvSpPr>
        <p:spPr>
          <a:xfrm>
            <a:off x="7280933" y="611346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16D37B-C0D9-A2FE-421C-57CB32354DC1}"/>
              </a:ext>
            </a:extLst>
          </p:cNvPr>
          <p:cNvSpPr/>
          <p:nvPr/>
        </p:nvSpPr>
        <p:spPr>
          <a:xfrm>
            <a:off x="10725912" y="6078158"/>
            <a:ext cx="603504" cy="380291"/>
          </a:xfrm>
          <a:prstGeom prst="roundRect">
            <a:avLst/>
          </a:prstGeom>
          <a:solidFill>
            <a:srgbClr val="FA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8E721-F375-7D93-00F6-296A96D1D7DA}"/>
              </a:ext>
            </a:extLst>
          </p:cNvPr>
          <p:cNvSpPr txBox="1"/>
          <p:nvPr/>
        </p:nvSpPr>
        <p:spPr>
          <a:xfrm>
            <a:off x="10786872" y="6129472"/>
            <a:ext cx="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86892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686617-B165-0B2F-14C8-6138247B2AEC}"/>
              </a:ext>
            </a:extLst>
          </p:cNvPr>
          <p:cNvSpPr/>
          <p:nvPr/>
        </p:nvSpPr>
        <p:spPr>
          <a:xfrm>
            <a:off x="2424391" y="858520"/>
            <a:ext cx="9502218" cy="57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195022" y="2306624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E969-AAB7-108B-D1E3-B311E15B9009}"/>
              </a:ext>
            </a:extLst>
          </p:cNvPr>
          <p:cNvSpPr txBox="1"/>
          <p:nvPr/>
        </p:nvSpPr>
        <p:spPr>
          <a:xfrm>
            <a:off x="2438400" y="108188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등록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C50303-7203-7615-D7EC-0FFE7579A50E}"/>
              </a:ext>
            </a:extLst>
          </p:cNvPr>
          <p:cNvSpPr/>
          <p:nvPr/>
        </p:nvSpPr>
        <p:spPr>
          <a:xfrm>
            <a:off x="655239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BA97E-DAFF-4800-9B11-87F281B0E45C}"/>
              </a:ext>
            </a:extLst>
          </p:cNvPr>
          <p:cNvSpPr txBox="1"/>
          <p:nvPr/>
        </p:nvSpPr>
        <p:spPr>
          <a:xfrm>
            <a:off x="754966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6B2BE6-2A1C-9D43-437A-D2F425A43B9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159358-A896-3CD7-8EBD-62C7F2597959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58AC6-6A6B-0EDF-36B7-F129C797C29F}"/>
              </a:ext>
            </a:extLst>
          </p:cNvPr>
          <p:cNvSpPr txBox="1"/>
          <p:nvPr/>
        </p:nvSpPr>
        <p:spPr>
          <a:xfrm>
            <a:off x="2886074" y="1852462"/>
            <a:ext cx="42259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부서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C192B-32FE-B7E1-1D54-97F35DAB096C}"/>
              </a:ext>
            </a:extLst>
          </p:cNvPr>
          <p:cNvSpPr txBox="1"/>
          <p:nvPr/>
        </p:nvSpPr>
        <p:spPr>
          <a:xfrm>
            <a:off x="4736467" y="1845364"/>
            <a:ext cx="288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산악회 관련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개발 </a:t>
            </a:r>
            <a:r>
              <a:rPr lang="en-US" altLang="ko-KR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500" dirty="0">
                <a:solidFill>
                  <a:srgbClr val="526D82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57433-5F59-19AF-8C17-2B071B203F1D}"/>
              </a:ext>
            </a:extLst>
          </p:cNvPr>
          <p:cNvSpPr txBox="1"/>
          <p:nvPr/>
        </p:nvSpPr>
        <p:spPr>
          <a:xfrm>
            <a:off x="7591424" y="1852462"/>
            <a:ext cx="42259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작성일자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rgbClr val="9DB2BF"/>
                </a:solidFill>
                <a:latin typeface="맑은 고딕" panose="020F0502020204030204"/>
                <a:ea typeface="맑은 고딕" panose="020B0503020000020004" pitchFamily="50" charset="-127"/>
              </a:rPr>
              <a:t>작성자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96B21-FC39-59F3-355A-9103B5BF2814}"/>
              </a:ext>
            </a:extLst>
          </p:cNvPr>
          <p:cNvSpPr txBox="1"/>
          <p:nvPr/>
        </p:nvSpPr>
        <p:spPr>
          <a:xfrm>
            <a:off x="9340634" y="1860873"/>
            <a:ext cx="288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2023-06-07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C99E0D-F9B3-E322-57D2-EFDAFC769293}"/>
              </a:ext>
            </a:extLst>
          </p:cNvPr>
          <p:cNvSpPr/>
          <p:nvPr/>
        </p:nvSpPr>
        <p:spPr>
          <a:xfrm>
            <a:off x="4743450" y="1820089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94F205-4E82-2586-588A-C67A0B847E05}"/>
              </a:ext>
            </a:extLst>
          </p:cNvPr>
          <p:cNvSpPr/>
          <p:nvPr/>
        </p:nvSpPr>
        <p:spPr>
          <a:xfrm>
            <a:off x="4733925" y="2496745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47DE966-3BC7-3A0B-E42E-CF3BFA991C7E}"/>
              </a:ext>
            </a:extLst>
          </p:cNvPr>
          <p:cNvSpPr/>
          <p:nvPr/>
        </p:nvSpPr>
        <p:spPr>
          <a:xfrm>
            <a:off x="9298180" y="2510364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3DD857-9B04-D084-9231-9D9A35EE5D4B}"/>
              </a:ext>
            </a:extLst>
          </p:cNvPr>
          <p:cNvSpPr/>
          <p:nvPr/>
        </p:nvSpPr>
        <p:spPr>
          <a:xfrm>
            <a:off x="9298180" y="1833708"/>
            <a:ext cx="17145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B609565-A2C3-C9FE-64EB-E253C1943EC2}"/>
              </a:ext>
            </a:extLst>
          </p:cNvPr>
          <p:cNvSpPr/>
          <p:nvPr/>
        </p:nvSpPr>
        <p:spPr>
          <a:xfrm>
            <a:off x="4152263" y="3314295"/>
            <a:ext cx="7181851" cy="2677182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8E9A56B-D496-D474-41EB-01DF01CBF6F7}"/>
              </a:ext>
            </a:extLst>
          </p:cNvPr>
          <p:cNvSpPr/>
          <p:nvPr/>
        </p:nvSpPr>
        <p:spPr>
          <a:xfrm>
            <a:off x="6336792" y="6128332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래픽 31" descr="플립 달력 단색으로 채워진">
            <a:extLst>
              <a:ext uri="{FF2B5EF4-FFF2-40B4-BE49-F238E27FC236}">
                <a16:creationId xmlns:a16="http://schemas.microsoft.com/office/drawing/2014/main" id="{8B2F16E2-8943-FD20-369F-74590549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954" y="1854079"/>
            <a:ext cx="329884" cy="32988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A0AAE5-3D38-157D-FF81-DE0BE521821C}"/>
              </a:ext>
            </a:extLst>
          </p:cNvPr>
          <p:cNvSpPr/>
          <p:nvPr/>
        </p:nvSpPr>
        <p:spPr>
          <a:xfrm>
            <a:off x="7280933" y="6113463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802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91F3E6-6DFE-2996-5E26-2FC167EDAD44}"/>
              </a:ext>
            </a:extLst>
          </p:cNvPr>
          <p:cNvSpPr/>
          <p:nvPr/>
        </p:nvSpPr>
        <p:spPr>
          <a:xfrm>
            <a:off x="-1" y="0"/>
            <a:ext cx="2148215" cy="6858000"/>
          </a:xfrm>
          <a:prstGeom prst="rect">
            <a:avLst/>
          </a:prstGeom>
          <a:solidFill>
            <a:srgbClr val="2737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4F113D-2BA1-47D4-DF95-CECC19739D6E}"/>
              </a:ext>
            </a:extLst>
          </p:cNvPr>
          <p:cNvSpPr/>
          <p:nvPr/>
        </p:nvSpPr>
        <p:spPr>
          <a:xfrm>
            <a:off x="2148213" y="-11151"/>
            <a:ext cx="10053675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60DEA1-77DE-4523-49C1-0A1B3E7545BB}"/>
              </a:ext>
            </a:extLst>
          </p:cNvPr>
          <p:cNvSpPr/>
          <p:nvPr/>
        </p:nvSpPr>
        <p:spPr>
          <a:xfrm>
            <a:off x="2496476" y="871862"/>
            <a:ext cx="9429420" cy="580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5F7892A3-470E-82D7-BA2C-8C937ED4795D}"/>
              </a:ext>
            </a:extLst>
          </p:cNvPr>
          <p:cNvSpPr txBox="1"/>
          <p:nvPr/>
        </p:nvSpPr>
        <p:spPr>
          <a:xfrm>
            <a:off x="240648" y="2446906"/>
            <a:ext cx="1899920" cy="42473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CBB7DD-4421-C46E-2A7F-CD4E62F513B7}"/>
              </a:ext>
            </a:extLst>
          </p:cNvPr>
          <p:cNvSpPr/>
          <p:nvPr/>
        </p:nvSpPr>
        <p:spPr>
          <a:xfrm>
            <a:off x="528775" y="36526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7045FA94-E2C1-BC98-274F-C44DEBAF5913}"/>
              </a:ext>
            </a:extLst>
          </p:cNvPr>
          <p:cNvSpPr txBox="1"/>
          <p:nvPr/>
        </p:nvSpPr>
        <p:spPr>
          <a:xfrm>
            <a:off x="207194" y="1530464"/>
            <a:ext cx="178816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부서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135DD831-D085-CC41-68CC-D2869008F5E8}"/>
              </a:ext>
            </a:extLst>
          </p:cNvPr>
          <p:cNvSpPr txBox="1"/>
          <p:nvPr/>
        </p:nvSpPr>
        <p:spPr>
          <a:xfrm>
            <a:off x="2246186" y="85150"/>
            <a:ext cx="4763268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사원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D8E0E2-DF77-AD41-6C86-F256891D34FF}"/>
              </a:ext>
            </a:extLst>
          </p:cNvPr>
          <p:cNvSpPr/>
          <p:nvPr/>
        </p:nvSpPr>
        <p:spPr>
          <a:xfrm flipV="1">
            <a:off x="2255249" y="534147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12">
            <a:extLst>
              <a:ext uri="{FF2B5EF4-FFF2-40B4-BE49-F238E27FC236}">
                <a16:creationId xmlns:a16="http://schemas.microsoft.com/office/drawing/2014/main" id="{3A74AB74-9CB2-E8DA-9B3F-36CEA62B5C3A}"/>
              </a:ext>
            </a:extLst>
          </p:cNvPr>
          <p:cNvCxnSpPr>
            <a:cxnSpLocks/>
          </p:cNvCxnSpPr>
          <p:nvPr/>
        </p:nvCxnSpPr>
        <p:spPr>
          <a:xfrm>
            <a:off x="2898325" y="1445618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283719-D4C3-CE15-41E4-CDE3A25E05F6}"/>
              </a:ext>
            </a:extLst>
          </p:cNvPr>
          <p:cNvSpPr txBox="1"/>
          <p:nvPr/>
        </p:nvSpPr>
        <p:spPr>
          <a:xfrm>
            <a:off x="2787242" y="1050370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사원 계정 등록</a:t>
            </a:r>
          </a:p>
        </p:txBody>
      </p:sp>
      <p:sp>
        <p:nvSpPr>
          <p:cNvPr id="34" name="사각형: 둥근 모서리 40">
            <a:extLst>
              <a:ext uri="{FF2B5EF4-FFF2-40B4-BE49-F238E27FC236}">
                <a16:creationId xmlns:a16="http://schemas.microsoft.com/office/drawing/2014/main" id="{17188A7C-9469-6F48-E58E-7D3E389BC541}"/>
              </a:ext>
            </a:extLst>
          </p:cNvPr>
          <p:cNvSpPr/>
          <p:nvPr/>
        </p:nvSpPr>
        <p:spPr>
          <a:xfrm>
            <a:off x="9374317" y="6118459"/>
            <a:ext cx="1338940" cy="276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6A12D-308C-F2AB-BBEB-5D187A074B1D}"/>
              </a:ext>
            </a:extLst>
          </p:cNvPr>
          <p:cNvSpPr txBox="1"/>
          <p:nvPr/>
        </p:nvSpPr>
        <p:spPr>
          <a:xfrm>
            <a:off x="5262304" y="1608149"/>
            <a:ext cx="169027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연락처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입사일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주민번호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직급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직책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주소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0501A3-BCAC-8C82-97E6-85FD8E0B77E1}"/>
              </a:ext>
            </a:extLst>
          </p:cNvPr>
          <p:cNvSpPr/>
          <p:nvPr/>
        </p:nvSpPr>
        <p:spPr>
          <a:xfrm>
            <a:off x="7175050" y="1607468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유동현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883273-DA3A-0E6E-22D5-7069810B3F29}"/>
              </a:ext>
            </a:extLst>
          </p:cNvPr>
          <p:cNvSpPr/>
          <p:nvPr/>
        </p:nvSpPr>
        <p:spPr>
          <a:xfrm>
            <a:off x="7176770" y="7108371"/>
            <a:ext cx="1911818" cy="276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******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BF0AF5-0400-1133-3E1E-ED044CB183A0}"/>
              </a:ext>
            </a:extLst>
          </p:cNvPr>
          <p:cNvSpPr/>
          <p:nvPr/>
        </p:nvSpPr>
        <p:spPr>
          <a:xfrm>
            <a:off x="7175050" y="2060705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010-1234-5678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60F319-4EAD-3B99-F817-C573D266645A}"/>
              </a:ext>
            </a:extLst>
          </p:cNvPr>
          <p:cNvSpPr/>
          <p:nvPr/>
        </p:nvSpPr>
        <p:spPr>
          <a:xfrm>
            <a:off x="7175050" y="2522446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2023-05-01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A6E346-0B8E-A01F-2A15-D4DC2B47ABB3}"/>
              </a:ext>
            </a:extLst>
          </p:cNvPr>
          <p:cNvSpPr/>
          <p:nvPr/>
        </p:nvSpPr>
        <p:spPr>
          <a:xfrm>
            <a:off x="7175050" y="3020064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981129-1122456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C3DA6A-F7F2-9E62-0FF4-26D63B666E50}"/>
              </a:ext>
            </a:extLst>
          </p:cNvPr>
          <p:cNvSpPr/>
          <p:nvPr/>
        </p:nvSpPr>
        <p:spPr>
          <a:xfrm>
            <a:off x="7175050" y="3537225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2698A8-7ECB-1E53-1F56-2025B483242C}"/>
              </a:ext>
            </a:extLst>
          </p:cNvPr>
          <p:cNvSpPr/>
          <p:nvPr/>
        </p:nvSpPr>
        <p:spPr>
          <a:xfrm>
            <a:off x="7175050" y="4067910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FE9F75-B65E-82CA-5020-7D4B94B6BB3A}"/>
              </a:ext>
            </a:extLst>
          </p:cNvPr>
          <p:cNvSpPr/>
          <p:nvPr/>
        </p:nvSpPr>
        <p:spPr>
          <a:xfrm>
            <a:off x="7175050" y="4590536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zzang@pms.kr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0B85F6-4991-8913-8A6D-CADAB36ACB53}"/>
              </a:ext>
            </a:extLst>
          </p:cNvPr>
          <p:cNvSpPr/>
          <p:nvPr/>
        </p:nvSpPr>
        <p:spPr>
          <a:xfrm>
            <a:off x="7175050" y="5117315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경기도 수원시 팔달구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276A1-FCEB-46C1-D12B-4DC37C488350}"/>
              </a:ext>
            </a:extLst>
          </p:cNvPr>
          <p:cNvSpPr/>
          <p:nvPr/>
        </p:nvSpPr>
        <p:spPr>
          <a:xfrm>
            <a:off x="7162523" y="6616077"/>
            <a:ext cx="1911818" cy="276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******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F4CA8-641F-CAC6-4B28-7FA39733CA32}"/>
              </a:ext>
            </a:extLst>
          </p:cNvPr>
          <p:cNvSpPr/>
          <p:nvPr/>
        </p:nvSpPr>
        <p:spPr>
          <a:xfrm>
            <a:off x="7162523" y="6118459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zzang98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58115A-9901-FD76-2600-9140CF64DAD0}"/>
              </a:ext>
            </a:extLst>
          </p:cNvPr>
          <p:cNvSpPr/>
          <p:nvPr/>
        </p:nvSpPr>
        <p:spPr>
          <a:xfrm>
            <a:off x="7175050" y="5642910"/>
            <a:ext cx="1911818" cy="276890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선택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▼</a:t>
            </a:r>
          </a:p>
        </p:txBody>
      </p:sp>
      <p:sp>
        <p:nvSpPr>
          <p:cNvPr id="56" name="사각형: 둥근 모서리 40">
            <a:extLst>
              <a:ext uri="{FF2B5EF4-FFF2-40B4-BE49-F238E27FC236}">
                <a16:creationId xmlns:a16="http://schemas.microsoft.com/office/drawing/2014/main" id="{CAE41F28-3852-7644-79C7-864A57E8CFCC}"/>
              </a:ext>
            </a:extLst>
          </p:cNvPr>
          <p:cNvSpPr/>
          <p:nvPr/>
        </p:nvSpPr>
        <p:spPr>
          <a:xfrm>
            <a:off x="9374317" y="5115770"/>
            <a:ext cx="1338940" cy="276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우편번호 팝업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AAF6FC-FD13-F66A-932A-37BB51638677}"/>
              </a:ext>
            </a:extLst>
          </p:cNvPr>
          <p:cNvSpPr/>
          <p:nvPr/>
        </p:nvSpPr>
        <p:spPr>
          <a:xfrm>
            <a:off x="599484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49A57-F2B5-509D-F769-D569F64F1ABE}"/>
              </a:ext>
            </a:extLst>
          </p:cNvPr>
          <p:cNvSpPr txBox="1"/>
          <p:nvPr/>
        </p:nvSpPr>
        <p:spPr>
          <a:xfrm>
            <a:off x="699211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100418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06173" y="2373532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8400" y="108188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F2919-F29F-AF5B-B92C-204C9BEA9612}"/>
              </a:ext>
            </a:extLst>
          </p:cNvPr>
          <p:cNvSpPr/>
          <p:nvPr/>
        </p:nvSpPr>
        <p:spPr>
          <a:xfrm>
            <a:off x="2487509" y="737340"/>
            <a:ext cx="9502218" cy="59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E00916-D773-4C0D-FFC2-E42180445D1F}"/>
              </a:ext>
            </a:extLst>
          </p:cNvPr>
          <p:cNvCxnSpPr>
            <a:cxnSpLocks/>
          </p:cNvCxnSpPr>
          <p:nvPr/>
        </p:nvCxnSpPr>
        <p:spPr>
          <a:xfrm>
            <a:off x="2886075" y="158115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BCD94-A497-4511-4044-9BAE2BDF2022}"/>
              </a:ext>
            </a:extLst>
          </p:cNvPr>
          <p:cNvSpPr txBox="1"/>
          <p:nvPr/>
        </p:nvSpPr>
        <p:spPr>
          <a:xfrm>
            <a:off x="2886075" y="1170622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정보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4D551C-820E-6E2D-DC5A-E83DEAFB7C15}"/>
              </a:ext>
            </a:extLst>
          </p:cNvPr>
          <p:cNvSpPr/>
          <p:nvPr/>
        </p:nvSpPr>
        <p:spPr>
          <a:xfrm>
            <a:off x="5976938" y="6099324"/>
            <a:ext cx="2237614" cy="415249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회원정보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5CA0-4D7C-1DD9-A6E8-16034008ECCF}"/>
              </a:ext>
            </a:extLst>
          </p:cNvPr>
          <p:cNvSpPr txBox="1"/>
          <p:nvPr/>
        </p:nvSpPr>
        <p:spPr>
          <a:xfrm>
            <a:off x="5071491" y="1852462"/>
            <a:ext cx="2024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새 비밀번호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EAF91-4CC7-2B7D-6FF0-D99D6D516C21}"/>
              </a:ext>
            </a:extLst>
          </p:cNvPr>
          <p:cNvSpPr/>
          <p:nvPr/>
        </p:nvSpPr>
        <p:spPr>
          <a:xfrm>
            <a:off x="7211186" y="1834174"/>
            <a:ext cx="2344294" cy="415249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AE334-92A4-CEDA-A10E-C321614E307C}"/>
              </a:ext>
            </a:extLst>
          </p:cNvPr>
          <p:cNvSpPr/>
          <p:nvPr/>
        </p:nvSpPr>
        <p:spPr>
          <a:xfrm>
            <a:off x="7211186" y="2519974"/>
            <a:ext cx="2344294" cy="415249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A1DF0-8747-9008-5F0A-EB47EE215544}"/>
              </a:ext>
            </a:extLst>
          </p:cNvPr>
          <p:cNvSpPr/>
          <p:nvPr/>
        </p:nvSpPr>
        <p:spPr>
          <a:xfrm>
            <a:off x="7211186" y="3196249"/>
            <a:ext cx="2344294" cy="415249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6B1728-0618-64C6-75A0-F0E1B400EBD8}"/>
              </a:ext>
            </a:extLst>
          </p:cNvPr>
          <p:cNvSpPr/>
          <p:nvPr/>
        </p:nvSpPr>
        <p:spPr>
          <a:xfrm>
            <a:off x="7211186" y="3891574"/>
            <a:ext cx="2344294" cy="415249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538386-DE2F-10BA-8D3B-F72622C7551C}"/>
              </a:ext>
            </a:extLst>
          </p:cNvPr>
          <p:cNvSpPr/>
          <p:nvPr/>
        </p:nvSpPr>
        <p:spPr>
          <a:xfrm>
            <a:off x="7211186" y="4567849"/>
            <a:ext cx="2344294" cy="41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03F06-22D7-6854-2781-1878ECDEAF10}"/>
              </a:ext>
            </a:extLst>
          </p:cNvPr>
          <p:cNvSpPr txBox="1"/>
          <p:nvPr/>
        </p:nvSpPr>
        <p:spPr>
          <a:xfrm>
            <a:off x="7211186" y="1878331"/>
            <a:ext cx="2237614" cy="384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dreamkjw5@gmail.com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dreamkjw5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******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4F763B-F209-CBCD-A097-66D7980DCA7C}"/>
              </a:ext>
            </a:extLst>
          </p:cNvPr>
          <p:cNvSpPr/>
          <p:nvPr/>
        </p:nvSpPr>
        <p:spPr>
          <a:xfrm>
            <a:off x="7211186" y="5234599"/>
            <a:ext cx="2344294" cy="41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EB2ED3-5AD1-21CF-D58F-E8AE482F5B79}"/>
              </a:ext>
            </a:extLst>
          </p:cNvPr>
          <p:cNvSpPr/>
          <p:nvPr/>
        </p:nvSpPr>
        <p:spPr>
          <a:xfrm>
            <a:off x="655239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5E06B-82C6-AB53-7889-EB909EA4C650}"/>
              </a:ext>
            </a:extLst>
          </p:cNvPr>
          <p:cNvSpPr txBox="1"/>
          <p:nvPr/>
        </p:nvSpPr>
        <p:spPr>
          <a:xfrm>
            <a:off x="754966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7202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10886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400" y="108188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센터 </a:t>
            </a:r>
            <a:r>
              <a:rPr lang="en-US" altLang="ko-KR" sz="1100" dirty="0"/>
              <a:t>&gt; </a:t>
            </a:r>
            <a:r>
              <a:rPr lang="ko-KR" altLang="en-US" sz="1100" dirty="0"/>
              <a:t>프로젝트 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261928" y="2395835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DE86BC-3D64-74FB-A650-C2F3B6322CEC}"/>
              </a:ext>
            </a:extLst>
          </p:cNvPr>
          <p:cNvSpPr/>
          <p:nvPr/>
        </p:nvSpPr>
        <p:spPr>
          <a:xfrm>
            <a:off x="2490504" y="1790036"/>
            <a:ext cx="9466144" cy="73657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0939B-45C1-9652-F439-50AB64DB5B78}"/>
              </a:ext>
            </a:extLst>
          </p:cNvPr>
          <p:cNvSpPr txBox="1"/>
          <p:nvPr/>
        </p:nvSpPr>
        <p:spPr>
          <a:xfrm>
            <a:off x="2943860" y="2020103"/>
            <a:ext cx="856742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프로젝트명 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시작일</a:t>
            </a:r>
            <a:r>
              <a:rPr lang="en-US" altLang="ko-KR" sz="1600" dirty="0"/>
              <a:t>:				</a:t>
            </a:r>
            <a:r>
              <a:rPr lang="ko-KR" altLang="en-US" sz="1600" dirty="0"/>
              <a:t>종료일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PM: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PA: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프로젝트 유형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R&amp;D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초기 예산</a:t>
            </a:r>
            <a:r>
              <a:rPr lang="en-US" altLang="ko-KR" sz="1600" dirty="0"/>
              <a:t>: 200,000,000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프로젝트 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F14C4F-3662-5755-7837-3F5AE1BFD17E}"/>
              </a:ext>
            </a:extLst>
          </p:cNvPr>
          <p:cNvSpPr/>
          <p:nvPr/>
        </p:nvSpPr>
        <p:spPr>
          <a:xfrm>
            <a:off x="3799840" y="3881592"/>
            <a:ext cx="187960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      </a:t>
            </a:r>
            <a:r>
              <a:rPr lang="ko-KR" altLang="en-US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99ED78-06C3-611F-82C1-74623A3F8EA6}"/>
              </a:ext>
            </a:extLst>
          </p:cNvPr>
          <p:cNvSpPr/>
          <p:nvPr/>
        </p:nvSpPr>
        <p:spPr>
          <a:xfrm>
            <a:off x="3799840" y="4368663"/>
            <a:ext cx="120904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이채린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8035B-37A4-A1E8-3880-953770378073}"/>
              </a:ext>
            </a:extLst>
          </p:cNvPr>
          <p:cNvSpPr/>
          <p:nvPr/>
        </p:nvSpPr>
        <p:spPr>
          <a:xfrm>
            <a:off x="5090162" y="4381168"/>
            <a:ext cx="120904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이채린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2F3F86-3047-250C-F7C0-0BD39DD260E0}"/>
              </a:ext>
            </a:extLst>
          </p:cNvPr>
          <p:cNvSpPr/>
          <p:nvPr/>
        </p:nvSpPr>
        <p:spPr>
          <a:xfrm>
            <a:off x="6380484" y="4381168"/>
            <a:ext cx="120904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이채린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DA2FC0-7259-49B6-23A0-4790841B8290}"/>
              </a:ext>
            </a:extLst>
          </p:cNvPr>
          <p:cNvSpPr/>
          <p:nvPr/>
        </p:nvSpPr>
        <p:spPr>
          <a:xfrm>
            <a:off x="4470400" y="5022338"/>
            <a:ext cx="137160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7E628B-4B50-0C2D-7726-39FA1D7FD3F9}"/>
              </a:ext>
            </a:extLst>
          </p:cNvPr>
          <p:cNvSpPr/>
          <p:nvPr/>
        </p:nvSpPr>
        <p:spPr>
          <a:xfrm>
            <a:off x="4084537" y="5531457"/>
            <a:ext cx="1371600" cy="34500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E8907-4AF7-BA60-39E3-1EC23E4B9735}"/>
              </a:ext>
            </a:extLst>
          </p:cNvPr>
          <p:cNvSpPr/>
          <p:nvPr/>
        </p:nvSpPr>
        <p:spPr>
          <a:xfrm>
            <a:off x="3048000" y="7034074"/>
            <a:ext cx="8463280" cy="12573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17796C4-094F-BB99-50A5-A824E171217C}"/>
              </a:ext>
            </a:extLst>
          </p:cNvPr>
          <p:cNvSpPr/>
          <p:nvPr/>
        </p:nvSpPr>
        <p:spPr>
          <a:xfrm>
            <a:off x="9789393" y="1484003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4DEE07-AD0D-EBFF-2FFB-0A7144358240}"/>
              </a:ext>
            </a:extLst>
          </p:cNvPr>
          <p:cNvSpPr/>
          <p:nvPr/>
        </p:nvSpPr>
        <p:spPr>
          <a:xfrm>
            <a:off x="4287302" y="2078969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FCCDBF7-25BE-00E9-3B52-D29429684371}"/>
              </a:ext>
            </a:extLst>
          </p:cNvPr>
          <p:cNvSpPr/>
          <p:nvPr/>
        </p:nvSpPr>
        <p:spPr>
          <a:xfrm>
            <a:off x="3799840" y="2786262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CCE5CA-95AA-4946-C4FC-601C3C0CEF03}"/>
              </a:ext>
            </a:extLst>
          </p:cNvPr>
          <p:cNvSpPr/>
          <p:nvPr/>
        </p:nvSpPr>
        <p:spPr>
          <a:xfrm>
            <a:off x="7433273" y="2798592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9403A74-B317-757E-F07E-C7D378D79E88}"/>
              </a:ext>
            </a:extLst>
          </p:cNvPr>
          <p:cNvSpPr/>
          <p:nvPr/>
        </p:nvSpPr>
        <p:spPr>
          <a:xfrm>
            <a:off x="3799840" y="3355167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5E8CC-88F9-1861-0218-DDFE919FB1EC}"/>
              </a:ext>
            </a:extLst>
          </p:cNvPr>
          <p:cNvSpPr/>
          <p:nvPr/>
        </p:nvSpPr>
        <p:spPr>
          <a:xfrm>
            <a:off x="6151081" y="8433291"/>
            <a:ext cx="804237" cy="481141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7166146-5A5D-4A27-6235-A4B0D5154E42}"/>
              </a:ext>
            </a:extLst>
          </p:cNvPr>
          <p:cNvSpPr/>
          <p:nvPr/>
        </p:nvSpPr>
        <p:spPr>
          <a:xfrm>
            <a:off x="7062505" y="8433291"/>
            <a:ext cx="804237" cy="481141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BA7DB-186C-CB13-9A06-B0EFBD4A3A46}"/>
              </a:ext>
            </a:extLst>
          </p:cNvPr>
          <p:cNvSpPr/>
          <p:nvPr/>
        </p:nvSpPr>
        <p:spPr>
          <a:xfrm>
            <a:off x="2490503" y="671398"/>
            <a:ext cx="9452783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27E80F-DAB4-EA35-3F2D-E20730F9D983}"/>
              </a:ext>
            </a:extLst>
          </p:cNvPr>
          <p:cNvSpPr/>
          <p:nvPr/>
        </p:nvSpPr>
        <p:spPr>
          <a:xfrm>
            <a:off x="2490503" y="631042"/>
            <a:ext cx="2217445" cy="770805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37E78-0BFD-04A4-CD7F-B90E1EFB3B4B}"/>
              </a:ext>
            </a:extLst>
          </p:cNvPr>
          <p:cNvSpPr txBox="1"/>
          <p:nvPr/>
        </p:nvSpPr>
        <p:spPr>
          <a:xfrm>
            <a:off x="2637892" y="87079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목록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5C3E08-A335-9FC4-C019-FB180FA9346F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532DA-C183-7644-61B0-36D1C54B9C43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45826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56C767-A2E5-0E70-377D-222D4B082705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463C-8873-09F6-308A-A3095734B473}"/>
              </a:ext>
            </a:extLst>
          </p:cNvPr>
          <p:cNvSpPr txBox="1"/>
          <p:nvPr/>
        </p:nvSpPr>
        <p:spPr>
          <a:xfrm>
            <a:off x="172720" y="2429289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6C99D-E8F3-EBD6-C9C6-4F27916E8154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12B4-6318-0A2E-5AFA-4EE6405BF6F2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E969-AAB7-108B-D1E3-B311E15B9009}"/>
              </a:ext>
            </a:extLst>
          </p:cNvPr>
          <p:cNvSpPr txBox="1"/>
          <p:nvPr/>
        </p:nvSpPr>
        <p:spPr>
          <a:xfrm>
            <a:off x="2438399" y="108188"/>
            <a:ext cx="38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198F6-154F-9B7A-B7D6-08A64AA1607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E538D7-CED2-F215-A97E-78F8373F0480}"/>
              </a:ext>
            </a:extLst>
          </p:cNvPr>
          <p:cNvSpPr/>
          <p:nvPr/>
        </p:nvSpPr>
        <p:spPr>
          <a:xfrm>
            <a:off x="2646678" y="1792872"/>
            <a:ext cx="9144002" cy="73657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4C904-6A65-E702-94DB-C8D3D55C39D0}"/>
              </a:ext>
            </a:extLst>
          </p:cNvPr>
          <p:cNvSpPr txBox="1"/>
          <p:nvPr/>
        </p:nvSpPr>
        <p:spPr>
          <a:xfrm>
            <a:off x="2943860" y="2020103"/>
            <a:ext cx="856742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프로젝트명 </a:t>
            </a:r>
            <a:r>
              <a:rPr lang="en-US" altLang="ko-KR" sz="1600" dirty="0"/>
              <a:t>: </a:t>
            </a:r>
            <a:r>
              <a:rPr lang="ko-KR" altLang="en-US" sz="1600" dirty="0"/>
              <a:t>웹 개발 프로젝트</a:t>
            </a:r>
            <a:r>
              <a:rPr lang="en-US" altLang="ko-KR" sz="1600" dirty="0"/>
              <a:t>1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시작일</a:t>
            </a:r>
            <a:r>
              <a:rPr lang="en-US" altLang="ko-KR" sz="1600" dirty="0"/>
              <a:t>: 2023-05-12			</a:t>
            </a:r>
            <a:r>
              <a:rPr lang="ko-KR" altLang="en-US" sz="1600" dirty="0"/>
              <a:t>종료일</a:t>
            </a:r>
            <a:r>
              <a:rPr lang="en-US" altLang="ko-KR" sz="1600" dirty="0"/>
              <a:t>: 2023-06-12(</a:t>
            </a:r>
            <a:r>
              <a:rPr lang="ko-KR" altLang="en-US" sz="1600" dirty="0"/>
              <a:t>진행중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PM: </a:t>
            </a:r>
            <a:r>
              <a:rPr lang="ko-KR" altLang="en-US" sz="1600" dirty="0"/>
              <a:t>김재욱</a:t>
            </a:r>
            <a:r>
              <a:rPr lang="en-US" altLang="ko-KR" sz="1600" dirty="0"/>
              <a:t>			PA: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이채린</a:t>
            </a:r>
            <a:r>
              <a:rPr lang="en-US" altLang="ko-KR" sz="1600" dirty="0"/>
              <a:t>, </a:t>
            </a:r>
            <a:r>
              <a:rPr lang="ko-KR" altLang="en-US" sz="1600" dirty="0"/>
              <a:t>김지우</a:t>
            </a:r>
            <a:r>
              <a:rPr lang="en-US" altLang="ko-KR" sz="1600" dirty="0"/>
              <a:t>, </a:t>
            </a:r>
            <a:r>
              <a:rPr lang="ko-KR" altLang="en-US" sz="1600" dirty="0"/>
              <a:t>최재현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프로젝트 유형</a:t>
            </a:r>
            <a:r>
              <a:rPr lang="en-US" altLang="ko-KR" sz="1600" dirty="0"/>
              <a:t>: </a:t>
            </a:r>
            <a:r>
              <a:rPr lang="ko-KR" altLang="en-US" sz="1600" dirty="0"/>
              <a:t>선형 개발</a:t>
            </a:r>
            <a:r>
              <a:rPr lang="en-US" altLang="ko-KR" sz="1600" dirty="0"/>
              <a:t>	R&amp;D</a:t>
            </a:r>
            <a:r>
              <a:rPr lang="ko-KR" altLang="en-US" sz="1600" dirty="0"/>
              <a:t>개발 웹 개발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프로젝트 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초기 예산</a:t>
            </a:r>
            <a:r>
              <a:rPr lang="en-US" altLang="ko-KR" sz="1600" dirty="0"/>
              <a:t>: 200,000,000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비용</a:t>
            </a:r>
            <a:endParaRPr lang="en-US" altLang="ko-KR" sz="1600" dirty="0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4662018F-D747-E590-0283-A1AA4A37B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27700"/>
              </p:ext>
            </p:extLst>
          </p:nvPr>
        </p:nvGraphicFramePr>
        <p:xfrm>
          <a:off x="3039114" y="7235441"/>
          <a:ext cx="785240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3239">
                  <a:extLst>
                    <a:ext uri="{9D8B030D-6E8A-4147-A177-3AD203B41FA5}">
                      <a16:colId xmlns:a16="http://schemas.microsoft.com/office/drawing/2014/main" val="1587828844"/>
                    </a:ext>
                  </a:extLst>
                </a:gridCol>
                <a:gridCol w="1684230">
                  <a:extLst>
                    <a:ext uri="{9D8B030D-6E8A-4147-A177-3AD203B41FA5}">
                      <a16:colId xmlns:a16="http://schemas.microsoft.com/office/drawing/2014/main" val="2921091997"/>
                    </a:ext>
                  </a:extLst>
                </a:gridCol>
                <a:gridCol w="1308734">
                  <a:extLst>
                    <a:ext uri="{9D8B030D-6E8A-4147-A177-3AD203B41FA5}">
                      <a16:colId xmlns:a16="http://schemas.microsoft.com/office/drawing/2014/main" val="662036808"/>
                    </a:ext>
                  </a:extLst>
                </a:gridCol>
                <a:gridCol w="1308734">
                  <a:extLst>
                    <a:ext uri="{9D8B030D-6E8A-4147-A177-3AD203B41FA5}">
                      <a16:colId xmlns:a16="http://schemas.microsoft.com/office/drawing/2014/main" val="516705156"/>
                    </a:ext>
                  </a:extLst>
                </a:gridCol>
                <a:gridCol w="1308734">
                  <a:extLst>
                    <a:ext uri="{9D8B030D-6E8A-4147-A177-3AD203B41FA5}">
                      <a16:colId xmlns:a16="http://schemas.microsoft.com/office/drawing/2014/main" val="2310436825"/>
                    </a:ext>
                  </a:extLst>
                </a:gridCol>
                <a:gridCol w="1308734">
                  <a:extLst>
                    <a:ext uri="{9D8B030D-6E8A-4147-A177-3AD203B41FA5}">
                      <a16:colId xmlns:a16="http://schemas.microsoft.com/office/drawing/2014/main" val="334739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지출항목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지출비용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지출일자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등록일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5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3456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3300FC-2563-54D6-FD44-4D3C63E0D335}"/>
              </a:ext>
            </a:extLst>
          </p:cNvPr>
          <p:cNvSpPr/>
          <p:nvPr/>
        </p:nvSpPr>
        <p:spPr>
          <a:xfrm>
            <a:off x="9601653" y="1496769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C2B085-6BC8-8FBA-D289-5681D8DDFE2E}"/>
              </a:ext>
            </a:extLst>
          </p:cNvPr>
          <p:cNvSpPr/>
          <p:nvPr/>
        </p:nvSpPr>
        <p:spPr>
          <a:xfrm>
            <a:off x="4200216" y="2060199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D27E8D-1F5F-2392-C042-2075625551D1}"/>
              </a:ext>
            </a:extLst>
          </p:cNvPr>
          <p:cNvSpPr/>
          <p:nvPr/>
        </p:nvSpPr>
        <p:spPr>
          <a:xfrm>
            <a:off x="3732131" y="2788155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008369-E32C-B6A3-8FC8-6B626442FBC0}"/>
              </a:ext>
            </a:extLst>
          </p:cNvPr>
          <p:cNvSpPr/>
          <p:nvPr/>
        </p:nvSpPr>
        <p:spPr>
          <a:xfrm>
            <a:off x="7355840" y="2795991"/>
            <a:ext cx="2590800" cy="38029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9A68CF-5D91-95DC-1279-176CE615ABAD}"/>
              </a:ext>
            </a:extLst>
          </p:cNvPr>
          <p:cNvSpPr/>
          <p:nvPr/>
        </p:nvSpPr>
        <p:spPr>
          <a:xfrm>
            <a:off x="3427331" y="3213436"/>
            <a:ext cx="1220870" cy="3026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FECBE1-F18B-1EF2-A519-78CEDC95E979}"/>
              </a:ext>
            </a:extLst>
          </p:cNvPr>
          <p:cNvSpPr/>
          <p:nvPr/>
        </p:nvSpPr>
        <p:spPr>
          <a:xfrm>
            <a:off x="6954522" y="3210244"/>
            <a:ext cx="2590800" cy="3026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110B27-250A-1E27-B056-55CAE72EA0A7}"/>
              </a:ext>
            </a:extLst>
          </p:cNvPr>
          <p:cNvSpPr/>
          <p:nvPr/>
        </p:nvSpPr>
        <p:spPr>
          <a:xfrm>
            <a:off x="4406210" y="3593245"/>
            <a:ext cx="1069304" cy="28942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4668E52-F3DD-0542-D31A-C9166BB59A65}"/>
              </a:ext>
            </a:extLst>
          </p:cNvPr>
          <p:cNvSpPr/>
          <p:nvPr/>
        </p:nvSpPr>
        <p:spPr>
          <a:xfrm>
            <a:off x="3060886" y="4640808"/>
            <a:ext cx="8227600" cy="175999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39E1A3-CC17-ED01-AAFF-23143E9AE528}"/>
              </a:ext>
            </a:extLst>
          </p:cNvPr>
          <p:cNvSpPr/>
          <p:nvPr/>
        </p:nvSpPr>
        <p:spPr>
          <a:xfrm>
            <a:off x="6027357" y="8359539"/>
            <a:ext cx="738922" cy="435727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650E3-13BF-99A6-9E67-BA3C1BA6FBDA}"/>
              </a:ext>
            </a:extLst>
          </p:cNvPr>
          <p:cNvSpPr/>
          <p:nvPr/>
        </p:nvSpPr>
        <p:spPr>
          <a:xfrm>
            <a:off x="2646678" y="671398"/>
            <a:ext cx="9144002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38D793-0D06-1C80-0577-361A2D48946C}"/>
              </a:ext>
            </a:extLst>
          </p:cNvPr>
          <p:cNvSpPr/>
          <p:nvPr/>
        </p:nvSpPr>
        <p:spPr>
          <a:xfrm>
            <a:off x="4648201" y="668175"/>
            <a:ext cx="2013856" cy="770805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1B5D2-2040-78EB-54DC-79C20F927DC5}"/>
              </a:ext>
            </a:extLst>
          </p:cNvPr>
          <p:cNvSpPr txBox="1"/>
          <p:nvPr/>
        </p:nvSpPr>
        <p:spPr>
          <a:xfrm>
            <a:off x="2637892" y="87079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WBS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504C93-929A-5727-1EA5-362CB9A92C35}"/>
              </a:ext>
            </a:extLst>
          </p:cNvPr>
          <p:cNvSpPr/>
          <p:nvPr/>
        </p:nvSpPr>
        <p:spPr>
          <a:xfrm>
            <a:off x="6858109" y="8351882"/>
            <a:ext cx="738922" cy="431936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236E1A-598E-C83A-BEEB-DAAB11BB8F84}"/>
              </a:ext>
            </a:extLst>
          </p:cNvPr>
          <p:cNvSpPr/>
          <p:nvPr/>
        </p:nvSpPr>
        <p:spPr>
          <a:xfrm>
            <a:off x="10549564" y="8313466"/>
            <a:ext cx="738922" cy="431936"/>
          </a:xfrm>
          <a:prstGeom prst="roundRect">
            <a:avLst/>
          </a:prstGeom>
          <a:solidFill>
            <a:srgbClr val="FA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583A4C-0D43-B39E-BADF-4554CF4F3519}"/>
              </a:ext>
            </a:extLst>
          </p:cNvPr>
          <p:cNvSpPr/>
          <p:nvPr/>
        </p:nvSpPr>
        <p:spPr>
          <a:xfrm>
            <a:off x="10011153" y="6840341"/>
            <a:ext cx="907872" cy="292530"/>
          </a:xfrm>
          <a:prstGeom prst="rect">
            <a:avLst/>
          </a:prstGeom>
          <a:solidFill>
            <a:srgbClr val="9DB2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비용추가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69EFB9-6083-8B98-852E-F3F61FCFFAE1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DA62D-1B68-3503-EDBB-7FE097BAA6C0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97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399" y="108188"/>
            <a:ext cx="434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&gt; WBS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172720" y="2451591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B57B04-04C2-A842-B1E5-12F2AB8C0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7"/>
          <a:stretch/>
        </p:blipFill>
        <p:spPr>
          <a:xfrm>
            <a:off x="2490503" y="1773050"/>
            <a:ext cx="9452782" cy="4976762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863719-A87A-C827-B2AC-ED8C19B1782D}"/>
              </a:ext>
            </a:extLst>
          </p:cNvPr>
          <p:cNvSpPr/>
          <p:nvPr/>
        </p:nvSpPr>
        <p:spPr>
          <a:xfrm>
            <a:off x="9775823" y="1453225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19D46-F450-5ACF-2A8C-9B762E610E0C}"/>
              </a:ext>
            </a:extLst>
          </p:cNvPr>
          <p:cNvSpPr/>
          <p:nvPr/>
        </p:nvSpPr>
        <p:spPr>
          <a:xfrm>
            <a:off x="2490503" y="671398"/>
            <a:ext cx="9452783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FBF77-7DF9-ACCA-A8D6-4A176707C642}"/>
              </a:ext>
            </a:extLst>
          </p:cNvPr>
          <p:cNvSpPr/>
          <p:nvPr/>
        </p:nvSpPr>
        <p:spPr>
          <a:xfrm>
            <a:off x="6640286" y="668175"/>
            <a:ext cx="1763485" cy="770805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90CEC-7B9E-AB46-9D93-949CCA1DC6EB}"/>
              </a:ext>
            </a:extLst>
          </p:cNvPr>
          <p:cNvSpPr txBox="1"/>
          <p:nvPr/>
        </p:nvSpPr>
        <p:spPr>
          <a:xfrm>
            <a:off x="2637892" y="87079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WBS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8ED319-74D6-26EA-8F21-49AC8F140C78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EEC80-0B5D-5324-1F86-57029D1A65E8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9835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208069" y="2342309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237306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402510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837E8B-A252-B984-62F1-F69D1E677D53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6F7A2-CF13-96DA-EEAB-5BDD6D0F631D}"/>
              </a:ext>
            </a:extLst>
          </p:cNvPr>
          <p:cNvSpPr txBox="1"/>
          <p:nvPr/>
        </p:nvSpPr>
        <p:spPr>
          <a:xfrm>
            <a:off x="2637892" y="95207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B65C1D-3FA2-5D96-8058-B6722695B095}"/>
              </a:ext>
            </a:extLst>
          </p:cNvPr>
          <p:cNvSpPr/>
          <p:nvPr/>
        </p:nvSpPr>
        <p:spPr>
          <a:xfrm>
            <a:off x="8495030" y="772998"/>
            <a:ext cx="1701479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CBB42F-37F5-EA8B-CDB9-F9C5C5560DFA}"/>
              </a:ext>
            </a:extLst>
          </p:cNvPr>
          <p:cNvSpPr txBox="1"/>
          <p:nvPr/>
        </p:nvSpPr>
        <p:spPr>
          <a:xfrm>
            <a:off x="8495030" y="984721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42E87-E76E-7B0A-FBB2-DF2812055F4E}"/>
              </a:ext>
            </a:extLst>
          </p:cNvPr>
          <p:cNvSpPr/>
          <p:nvPr/>
        </p:nvSpPr>
        <p:spPr>
          <a:xfrm>
            <a:off x="2448040" y="2828066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제목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2BA138-4CE9-35CB-F745-A2908402E806}"/>
              </a:ext>
            </a:extLst>
          </p:cNvPr>
          <p:cNvSpPr/>
          <p:nvPr/>
        </p:nvSpPr>
        <p:spPr>
          <a:xfrm>
            <a:off x="2438395" y="3628788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427ED-D6CD-6992-9D39-7222F828834B}"/>
              </a:ext>
            </a:extLst>
          </p:cNvPr>
          <p:cNvSpPr/>
          <p:nvPr/>
        </p:nvSpPr>
        <p:spPr>
          <a:xfrm>
            <a:off x="2438396" y="4457476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69B485-B385-D41B-C382-EA65464000B7}"/>
              </a:ext>
            </a:extLst>
          </p:cNvPr>
          <p:cNvSpPr/>
          <p:nvPr/>
        </p:nvSpPr>
        <p:spPr>
          <a:xfrm>
            <a:off x="2438397" y="5289429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6B252B-E415-49D0-2D8B-306E322BE92E}"/>
              </a:ext>
            </a:extLst>
          </p:cNvPr>
          <p:cNvSpPr/>
          <p:nvPr/>
        </p:nvSpPr>
        <p:spPr>
          <a:xfrm>
            <a:off x="2438398" y="6114853"/>
            <a:ext cx="9488275" cy="626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BB8BD8B7-B9D7-925E-19A8-62D3DD793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70744"/>
              </p:ext>
            </p:extLst>
          </p:nvPr>
        </p:nvGraphicFramePr>
        <p:xfrm>
          <a:off x="2448040" y="2297185"/>
          <a:ext cx="9478632" cy="376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109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237969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579772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376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이슈 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조치 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조치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870100D5-62D4-9AEB-93EB-DA8719D3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47458"/>
              </p:ext>
            </p:extLst>
          </p:nvPr>
        </p:nvGraphicFramePr>
        <p:xfrm>
          <a:off x="2432304" y="2828066"/>
          <a:ext cx="9508810" cy="62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44">
                  <a:extLst>
                    <a:ext uri="{9D8B030D-6E8A-4147-A177-3AD203B41FA5}">
                      <a16:colId xmlns:a16="http://schemas.microsoft.com/office/drawing/2014/main" val="2610801546"/>
                    </a:ext>
                  </a:extLst>
                </a:gridCol>
                <a:gridCol w="1357608">
                  <a:extLst>
                    <a:ext uri="{9D8B030D-6E8A-4147-A177-3AD203B41FA5}">
                      <a16:colId xmlns:a16="http://schemas.microsoft.com/office/drawing/2014/main" val="3870556741"/>
                    </a:ext>
                  </a:extLst>
                </a:gridCol>
                <a:gridCol w="1241049">
                  <a:extLst>
                    <a:ext uri="{9D8B030D-6E8A-4147-A177-3AD203B41FA5}">
                      <a16:colId xmlns:a16="http://schemas.microsoft.com/office/drawing/2014/main" val="800978603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755774426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1427934699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722803499"/>
                    </a:ext>
                  </a:extLst>
                </a:gridCol>
              </a:tblGrid>
              <a:tr h="621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□ 서버 오류 수정사항 입니다</a:t>
                      </a:r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김지우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2023-05-31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2023-06-07</a:t>
                      </a:r>
                      <a:endParaRPr lang="ko-KR" alt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846575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C933BB-793E-86B3-11EA-EF3BD10FDA4C}"/>
              </a:ext>
            </a:extLst>
          </p:cNvPr>
          <p:cNvSpPr/>
          <p:nvPr/>
        </p:nvSpPr>
        <p:spPr>
          <a:xfrm>
            <a:off x="11332811" y="1895012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374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19325-28C4-2D6B-34EF-A8B739E42148}"/>
              </a:ext>
            </a:extLst>
          </p:cNvPr>
          <p:cNvSpPr txBox="1"/>
          <p:nvPr/>
        </p:nvSpPr>
        <p:spPr>
          <a:xfrm>
            <a:off x="5824728" y="6793111"/>
            <a:ext cx="27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    1     2     3     4     5     &gt;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B2F27-6CAE-D7B8-EB3F-A0D480154A2B}"/>
              </a:ext>
            </a:extLst>
          </p:cNvPr>
          <p:cNvSpPr txBox="1"/>
          <p:nvPr/>
        </p:nvSpPr>
        <p:spPr>
          <a:xfrm>
            <a:off x="2438399" y="108188"/>
            <a:ext cx="38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&gt; </a:t>
            </a:r>
            <a:r>
              <a:rPr lang="ko-KR" altLang="en-US" sz="1200" dirty="0"/>
              <a:t>이슈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333896-1991-82AA-D01C-3B7A19D75E48}"/>
              </a:ext>
            </a:extLst>
          </p:cNvPr>
          <p:cNvSpPr/>
          <p:nvPr/>
        </p:nvSpPr>
        <p:spPr>
          <a:xfrm>
            <a:off x="9824667" y="1460406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870525E-E966-CC16-48FD-AD2A14757255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6493D7-5DF6-56F6-5DA8-F5DE1902CF02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80434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FB502-3E3E-9CD2-4FF2-46E5EA75BDCB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C8206-1BB9-7A14-A90F-CE424DED7E63}"/>
              </a:ext>
            </a:extLst>
          </p:cNvPr>
          <p:cNvSpPr txBox="1"/>
          <p:nvPr/>
        </p:nvSpPr>
        <p:spPr>
          <a:xfrm>
            <a:off x="172720" y="2384681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대시보드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작업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안건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관리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등록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F49C89-411E-8D38-93F7-DD011A5870B7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6BD0-4DE0-A5C1-94B0-58E65FFD9B2F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사원명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/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0BE10-C7C9-C494-5462-E710D9DAA64B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22918-C578-684F-57E8-DF49F8E9FC62}"/>
              </a:ext>
            </a:extLst>
          </p:cNvPr>
          <p:cNvSpPr txBox="1"/>
          <p:nvPr/>
        </p:nvSpPr>
        <p:spPr>
          <a:xfrm>
            <a:off x="2437331" y="216293"/>
            <a:ext cx="571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센터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기본정보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~~~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F1F9F-2B87-F089-8C35-67BDDCD48D78}"/>
              </a:ext>
            </a:extLst>
          </p:cNvPr>
          <p:cNvSpPr/>
          <p:nvPr/>
        </p:nvSpPr>
        <p:spPr>
          <a:xfrm>
            <a:off x="2441069" y="1800442"/>
            <a:ext cx="9502218" cy="499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A92420-8D2D-F791-337A-E17B572A0EC2}"/>
              </a:ext>
            </a:extLst>
          </p:cNvPr>
          <p:cNvCxnSpPr>
            <a:cxnSpLocks/>
          </p:cNvCxnSpPr>
          <p:nvPr/>
        </p:nvCxnSpPr>
        <p:spPr>
          <a:xfrm>
            <a:off x="2886075" y="2310020"/>
            <a:ext cx="8553450" cy="0"/>
          </a:xfrm>
          <a:prstGeom prst="line">
            <a:avLst/>
          </a:prstGeom>
          <a:ln>
            <a:solidFill>
              <a:srgbClr val="9DB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4D18A-B093-62FA-D7FF-731EE2835EB2}"/>
              </a:ext>
            </a:extLst>
          </p:cNvPr>
          <p:cNvSpPr txBox="1"/>
          <p:nvPr/>
        </p:nvSpPr>
        <p:spPr>
          <a:xfrm>
            <a:off x="2886075" y="1909017"/>
            <a:ext cx="186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상세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78B59-DD53-8E3C-C170-0930550BAE02}"/>
              </a:ext>
            </a:extLst>
          </p:cNvPr>
          <p:cNvSpPr txBox="1"/>
          <p:nvPr/>
        </p:nvSpPr>
        <p:spPr>
          <a:xfrm>
            <a:off x="2886074" y="2580202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2022-05-31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서버오류 수정사항 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조치기한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2022-06-07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F758B-D36B-6FF4-8D39-EF98613AD164}"/>
              </a:ext>
            </a:extLst>
          </p:cNvPr>
          <p:cNvSpPr txBox="1"/>
          <p:nvPr/>
        </p:nvSpPr>
        <p:spPr>
          <a:xfrm>
            <a:off x="7543800" y="2589727"/>
            <a:ext cx="4171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김지우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조치상태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대기중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02F0F-9343-14C0-BC42-4AE93B987D82}"/>
              </a:ext>
            </a:extLst>
          </p:cNvPr>
          <p:cNvSpPr/>
          <p:nvPr/>
        </p:nvSpPr>
        <p:spPr>
          <a:xfrm>
            <a:off x="4638675" y="2561913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14975E2-5573-881C-00C0-6183F7CBB0D5}"/>
              </a:ext>
            </a:extLst>
          </p:cNvPr>
          <p:cNvSpPr/>
          <p:nvPr/>
        </p:nvSpPr>
        <p:spPr>
          <a:xfrm>
            <a:off x="4638675" y="3923607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C133E2-A091-8AD3-A6B8-38ABE9C70BAE}"/>
              </a:ext>
            </a:extLst>
          </p:cNvPr>
          <p:cNvSpPr/>
          <p:nvPr/>
        </p:nvSpPr>
        <p:spPr>
          <a:xfrm>
            <a:off x="4648200" y="3219138"/>
            <a:ext cx="2590800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9BE8-485A-4934-0B9A-50D0A7636EAE}"/>
              </a:ext>
            </a:extLst>
          </p:cNvPr>
          <p:cNvSpPr txBox="1"/>
          <p:nvPr/>
        </p:nvSpPr>
        <p:spPr>
          <a:xfrm>
            <a:off x="2886074" y="2580782"/>
            <a:ext cx="4257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526D8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서버오류 수정사항 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조치기한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2022-06-07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9DB2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9DB2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8A739D-F102-FE43-EF43-D2CA9E514486}"/>
              </a:ext>
            </a:extLst>
          </p:cNvPr>
          <p:cNvSpPr/>
          <p:nvPr/>
        </p:nvSpPr>
        <p:spPr>
          <a:xfrm>
            <a:off x="9210674" y="3238768"/>
            <a:ext cx="1590675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C74352-2622-44FB-D056-E28586120F8B}"/>
              </a:ext>
            </a:extLst>
          </p:cNvPr>
          <p:cNvSpPr/>
          <p:nvPr/>
        </p:nvSpPr>
        <p:spPr>
          <a:xfrm>
            <a:off x="9210674" y="3924568"/>
            <a:ext cx="1590675" cy="380291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BA3991-3C53-FD09-B703-844AD25714FA}"/>
              </a:ext>
            </a:extLst>
          </p:cNvPr>
          <p:cNvSpPr/>
          <p:nvPr/>
        </p:nvSpPr>
        <p:spPr>
          <a:xfrm>
            <a:off x="4152263" y="4550368"/>
            <a:ext cx="7177153" cy="1525242"/>
          </a:xfrm>
          <a:prstGeom prst="roundRect">
            <a:avLst/>
          </a:prstGeom>
          <a:noFill/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 descr="플립 달력 단색으로 채워진">
            <a:extLst>
              <a:ext uri="{FF2B5EF4-FFF2-40B4-BE49-F238E27FC236}">
                <a16:creationId xmlns:a16="http://schemas.microsoft.com/office/drawing/2014/main" id="{35663772-F30A-677A-BA89-E069F8EF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006" y="3940778"/>
            <a:ext cx="329884" cy="3298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E118-41D8-03A5-9CAC-5694003C00E6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7D97DD-DB5B-2629-2A9A-3EC70BAB64F3}"/>
              </a:ext>
            </a:extLst>
          </p:cNvPr>
          <p:cNvSpPr txBox="1"/>
          <p:nvPr/>
        </p:nvSpPr>
        <p:spPr>
          <a:xfrm>
            <a:off x="2637892" y="95207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FA1748-8554-A9BE-2E6D-CFF6D26363E2}"/>
              </a:ext>
            </a:extLst>
          </p:cNvPr>
          <p:cNvSpPr/>
          <p:nvPr/>
        </p:nvSpPr>
        <p:spPr>
          <a:xfrm>
            <a:off x="8495030" y="772998"/>
            <a:ext cx="1701479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C1F80-1451-01DC-3A0C-1023CB2DC47E}"/>
              </a:ext>
            </a:extLst>
          </p:cNvPr>
          <p:cNvSpPr txBox="1"/>
          <p:nvPr/>
        </p:nvSpPr>
        <p:spPr>
          <a:xfrm>
            <a:off x="8495030" y="984721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A7EE39-5D93-AEB0-90EE-235EDBA63E42}"/>
              </a:ext>
            </a:extLst>
          </p:cNvPr>
          <p:cNvSpPr/>
          <p:nvPr/>
        </p:nvSpPr>
        <p:spPr>
          <a:xfrm>
            <a:off x="6887953" y="6250524"/>
            <a:ext cx="603504" cy="362868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목록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30BD0B-9292-30EF-D1B1-69604C0ADF8D}"/>
              </a:ext>
            </a:extLst>
          </p:cNvPr>
          <p:cNvSpPr/>
          <p:nvPr/>
        </p:nvSpPr>
        <p:spPr>
          <a:xfrm>
            <a:off x="9776032" y="1483261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개발 프로젝트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2CB1C6E-BAFF-7F04-A644-360759C2A746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EAF12C-9E54-A1D3-6F45-4F21BBC3F032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5693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EF81-492E-16DB-E26A-F05C0C28A21D}"/>
              </a:ext>
            </a:extLst>
          </p:cNvPr>
          <p:cNvSpPr/>
          <p:nvPr/>
        </p:nvSpPr>
        <p:spPr>
          <a:xfrm>
            <a:off x="2245360" y="0"/>
            <a:ext cx="9956800" cy="6858000"/>
          </a:xfrm>
          <a:prstGeom prst="rect">
            <a:avLst/>
          </a:prstGeom>
          <a:solidFill>
            <a:srgbClr val="E8E8E8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A6B0-8A51-08A2-C2BF-8570F4415318}"/>
              </a:ext>
            </a:extLst>
          </p:cNvPr>
          <p:cNvSpPr txBox="1"/>
          <p:nvPr/>
        </p:nvSpPr>
        <p:spPr>
          <a:xfrm>
            <a:off x="2438400" y="108188"/>
            <a:ext cx="6740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센터 </a:t>
            </a:r>
            <a:r>
              <a:rPr lang="en-US" altLang="ko-KR" sz="1200" dirty="0"/>
              <a:t>&gt; ~~~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&gt; </a:t>
            </a:r>
            <a:r>
              <a:rPr lang="ko-KR" altLang="en-US" sz="1200" dirty="0"/>
              <a:t>버전관리</a:t>
            </a:r>
            <a:r>
              <a:rPr lang="en-US" altLang="ko-KR" sz="1200" dirty="0"/>
              <a:t>(</a:t>
            </a:r>
            <a:r>
              <a:rPr lang="ko-KR" altLang="en-US" sz="1200" dirty="0"/>
              <a:t>프로젝트 </a:t>
            </a:r>
            <a:r>
              <a:rPr lang="ko-KR" altLang="en-US" sz="1200" dirty="0" err="1"/>
              <a:t>완료시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3A9B-A123-E33F-1CA1-D1E0EB3BEE11}"/>
              </a:ext>
            </a:extLst>
          </p:cNvPr>
          <p:cNvSpPr/>
          <p:nvPr/>
        </p:nvSpPr>
        <p:spPr>
          <a:xfrm flipV="1">
            <a:off x="2245360" y="487680"/>
            <a:ext cx="9946640" cy="47228"/>
          </a:xfrm>
          <a:prstGeom prst="rect">
            <a:avLst/>
          </a:prstGeom>
          <a:solidFill>
            <a:srgbClr val="9DB2BF"/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D84B-BC45-B6D5-F4F8-B935BDB19434}"/>
              </a:ext>
            </a:extLst>
          </p:cNvPr>
          <p:cNvSpPr txBox="1"/>
          <p:nvPr/>
        </p:nvSpPr>
        <p:spPr>
          <a:xfrm>
            <a:off x="172720" y="2362379"/>
            <a:ext cx="189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메인 대시보드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프로젝트 센터</a:t>
            </a:r>
            <a:endParaRPr lang="en-US" altLang="ko-KR" sz="1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내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일반 작업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일정 관리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결재 안건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이슈 관리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공지사항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 등록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마이페이지</a:t>
            </a:r>
            <a:endParaRPr lang="en-US" altLang="ko-KR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FAA18E-A479-6C1D-61D7-3B9266FA1239}"/>
              </a:ext>
            </a:extLst>
          </p:cNvPr>
          <p:cNvSpPr/>
          <p:nvPr/>
        </p:nvSpPr>
        <p:spPr>
          <a:xfrm>
            <a:off x="599440" y="335280"/>
            <a:ext cx="1046480" cy="1046480"/>
          </a:xfrm>
          <a:prstGeom prst="ellipse">
            <a:avLst/>
          </a:prstGeom>
          <a:solidFill>
            <a:srgbClr val="DDE6ED"/>
          </a:solidFill>
          <a:ln>
            <a:solidFill>
              <a:srgbClr val="DDE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EE51F-CFE3-2FB4-9290-0C9AEBF8EA28}"/>
              </a:ext>
            </a:extLst>
          </p:cNvPr>
          <p:cNvSpPr txBox="1"/>
          <p:nvPr/>
        </p:nvSpPr>
        <p:spPr>
          <a:xfrm>
            <a:off x="294640" y="1500484"/>
            <a:ext cx="1788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사원명 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직급</a:t>
            </a:r>
            <a:r>
              <a:rPr lang="en-US" altLang="ko-K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/  </a:t>
            </a:r>
            <a:r>
              <a:rPr lang="ko-KR" altLang="en-US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부서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E2C58EFB-5A29-3CBB-B5DD-1713A0F0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8061"/>
              </p:ext>
            </p:extLst>
          </p:nvPr>
        </p:nvGraphicFramePr>
        <p:xfrm>
          <a:off x="2637892" y="2028149"/>
          <a:ext cx="9108652" cy="151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2597">
                  <a:extLst>
                    <a:ext uri="{9D8B030D-6E8A-4147-A177-3AD203B41FA5}">
                      <a16:colId xmlns:a16="http://schemas.microsoft.com/office/drawing/2014/main" val="2201037258"/>
                    </a:ext>
                  </a:extLst>
                </a:gridCol>
                <a:gridCol w="4108189">
                  <a:extLst>
                    <a:ext uri="{9D8B030D-6E8A-4147-A177-3AD203B41FA5}">
                      <a16:colId xmlns:a16="http://schemas.microsoft.com/office/drawing/2014/main" val="2805951588"/>
                    </a:ext>
                  </a:extLst>
                </a:gridCol>
                <a:gridCol w="1369396">
                  <a:extLst>
                    <a:ext uri="{9D8B030D-6E8A-4147-A177-3AD203B41FA5}">
                      <a16:colId xmlns:a16="http://schemas.microsoft.com/office/drawing/2014/main" val="3229268409"/>
                    </a:ext>
                  </a:extLst>
                </a:gridCol>
                <a:gridCol w="1277422">
                  <a:extLst>
                    <a:ext uri="{9D8B030D-6E8A-4147-A177-3AD203B41FA5}">
                      <a16:colId xmlns:a16="http://schemas.microsoft.com/office/drawing/2014/main" val="226502831"/>
                    </a:ext>
                  </a:extLst>
                </a:gridCol>
                <a:gridCol w="1301048">
                  <a:extLst>
                    <a:ext uri="{9D8B030D-6E8A-4147-A177-3AD203B41FA5}">
                      <a16:colId xmlns:a16="http://schemas.microsoft.com/office/drawing/2014/main" val="1855234544"/>
                    </a:ext>
                  </a:extLst>
                </a:gridCol>
              </a:tblGrid>
              <a:tr h="506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작성날짜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75185"/>
                  </a:ext>
                </a:extLst>
              </a:tr>
              <a:tr h="50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1.01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웹 개발 프로젝트</a:t>
                      </a:r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2023.06.11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14892"/>
                  </a:ext>
                </a:extLst>
              </a:tr>
              <a:tr h="50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웹 개발 프로젝트</a:t>
                      </a:r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2023.05.23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김재욱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1862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12C1ACB-F2D5-F3BC-E9AD-69607C04CD54}"/>
              </a:ext>
            </a:extLst>
          </p:cNvPr>
          <p:cNvSpPr txBox="1"/>
          <p:nvPr/>
        </p:nvSpPr>
        <p:spPr>
          <a:xfrm>
            <a:off x="8834573" y="347710"/>
            <a:ext cx="34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산출물</a:t>
            </a:r>
            <a:r>
              <a:rPr lang="en-US" altLang="ko-KR" dirty="0"/>
              <a:t>(</a:t>
            </a:r>
            <a:r>
              <a:rPr lang="ko-KR" altLang="en-US" dirty="0"/>
              <a:t>프로젝트 진행중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5E6928-0D9E-80F4-21DD-6FEA39F8B578}"/>
              </a:ext>
            </a:extLst>
          </p:cNvPr>
          <p:cNvSpPr/>
          <p:nvPr/>
        </p:nvSpPr>
        <p:spPr>
          <a:xfrm>
            <a:off x="2441069" y="772998"/>
            <a:ext cx="9502218" cy="727486"/>
          </a:xfrm>
          <a:prstGeom prst="rect">
            <a:avLst/>
          </a:prstGeom>
          <a:solidFill>
            <a:srgbClr val="27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7AA368-C2AF-85A1-0A6C-4539E6E689C8}"/>
              </a:ext>
            </a:extLst>
          </p:cNvPr>
          <p:cNvSpPr/>
          <p:nvPr/>
        </p:nvSpPr>
        <p:spPr>
          <a:xfrm>
            <a:off x="10328896" y="772998"/>
            <a:ext cx="1701479" cy="727486"/>
          </a:xfrm>
          <a:prstGeom prst="rect">
            <a:avLst/>
          </a:prstGeom>
          <a:solidFill>
            <a:srgbClr val="DD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F5B34-7C1A-C052-6CB9-0957949C57A8}"/>
              </a:ext>
            </a:extLst>
          </p:cNvPr>
          <p:cNvSpPr txBox="1"/>
          <p:nvPr/>
        </p:nvSpPr>
        <p:spPr>
          <a:xfrm>
            <a:off x="8495030" y="984721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5DB5A-AE4C-A8E8-65A3-FADE46A9D519}"/>
              </a:ext>
            </a:extLst>
          </p:cNvPr>
          <p:cNvSpPr txBox="1"/>
          <p:nvPr/>
        </p:nvSpPr>
        <p:spPr>
          <a:xfrm>
            <a:off x="2637892" y="952075"/>
            <a:ext cx="94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프로젝트 목록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WBS	           		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11E0BE-2F85-2E44-BB40-B0D118786C1F}"/>
              </a:ext>
            </a:extLst>
          </p:cNvPr>
          <p:cNvSpPr/>
          <p:nvPr/>
        </p:nvSpPr>
        <p:spPr>
          <a:xfrm>
            <a:off x="10883884" y="3827857"/>
            <a:ext cx="862661" cy="440923"/>
          </a:xfrm>
          <a:prstGeom prst="roundRect">
            <a:avLst/>
          </a:prstGeom>
          <a:solidFill>
            <a:srgbClr val="9D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27374D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7374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래픽 9" descr="다운로드 단색으로 채워진">
            <a:extLst>
              <a:ext uri="{FF2B5EF4-FFF2-40B4-BE49-F238E27FC236}">
                <a16:creationId xmlns:a16="http://schemas.microsoft.com/office/drawing/2014/main" id="{A1F2B366-2DBA-FB2A-DEE2-451C5636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8638" y="2615312"/>
            <a:ext cx="326576" cy="326576"/>
          </a:xfrm>
          <a:prstGeom prst="rect">
            <a:avLst/>
          </a:prstGeom>
        </p:spPr>
      </p:pic>
      <p:pic>
        <p:nvPicPr>
          <p:cNvPr id="11" name="그래픽 10" descr="다운로드 단색으로 채워진">
            <a:extLst>
              <a:ext uri="{FF2B5EF4-FFF2-40B4-BE49-F238E27FC236}">
                <a16:creationId xmlns:a16="http://schemas.microsoft.com/office/drawing/2014/main" id="{FACAA1C3-35A4-0BEA-577F-B559ED427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0" y="3136207"/>
            <a:ext cx="326576" cy="32657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AAEA5E-B4DA-E5BA-F0EB-683459DBA097}"/>
              </a:ext>
            </a:extLst>
          </p:cNvPr>
          <p:cNvSpPr/>
          <p:nvPr/>
        </p:nvSpPr>
        <p:spPr>
          <a:xfrm>
            <a:off x="9776032" y="1527865"/>
            <a:ext cx="2167255" cy="3253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웹 개발 프로젝트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F100A6-52CE-61CA-2D1E-ACBD3AC9FC0F}"/>
              </a:ext>
            </a:extLst>
          </p:cNvPr>
          <p:cNvSpPr/>
          <p:nvPr/>
        </p:nvSpPr>
        <p:spPr>
          <a:xfrm>
            <a:off x="699843" y="1825530"/>
            <a:ext cx="946077" cy="322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DB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1678B-2C72-EFEA-2B1E-23C2FD1592F1}"/>
              </a:ext>
            </a:extLst>
          </p:cNvPr>
          <p:cNvSpPr txBox="1"/>
          <p:nvPr/>
        </p:nvSpPr>
        <p:spPr>
          <a:xfrm>
            <a:off x="799570" y="1856308"/>
            <a:ext cx="8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26D8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5378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2651</Words>
  <Application>Microsoft Macintosh PowerPoint</Application>
  <PresentationFormat>와이드스크린</PresentationFormat>
  <Paragraphs>1616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유동현</cp:lastModifiedBy>
  <cp:revision>34</cp:revision>
  <dcterms:created xsi:type="dcterms:W3CDTF">2023-05-31T03:19:41Z</dcterms:created>
  <dcterms:modified xsi:type="dcterms:W3CDTF">2023-06-04T06:19:51Z</dcterms:modified>
</cp:coreProperties>
</file>