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>
        <p:scale>
          <a:sx n="33" d="100"/>
          <a:sy n="33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7070887"/>
            <a:ext cx="27543443" cy="1504188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39"/>
            <a:ext cx="24303038" cy="1043130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4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8"/>
            <a:ext cx="6987123" cy="366145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8"/>
            <a:ext cx="20556319" cy="366145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2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6"/>
            <a:ext cx="27948493" cy="9451178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1501438"/>
            <a:ext cx="13771721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7"/>
            <a:ext cx="27948493" cy="8351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7"/>
            <a:ext cx="13708430" cy="5190646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10591327"/>
            <a:ext cx="13775942" cy="5190646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5781973"/>
            <a:ext cx="13775942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4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9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6220787"/>
            <a:ext cx="16404550" cy="30703838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20"/>
            <a:ext cx="10451150" cy="24013004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1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6220787"/>
            <a:ext cx="16404550" cy="30703838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20"/>
            <a:ext cx="10451150" cy="24013004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7"/>
            <a:ext cx="27948493" cy="835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7A67-90B8-4458-BEC8-F1451E901CB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E2A-4C9D-4E10-8902-8B94796A6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1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1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404049" cy="4320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B74C427C-CC2F-49BD-8808-5B122B15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/>
          <a:stretch/>
        </p:blipFill>
        <p:spPr>
          <a:xfrm>
            <a:off x="-1" y="11"/>
            <a:ext cx="32404029" cy="432053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404049" cy="43205399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4BAA6-F131-4F15-B6E6-1E1C3196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3" y="2732933"/>
            <a:ext cx="26490311" cy="626121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22200" b="1" dirty="0">
                <a:solidFill>
                  <a:schemeClr val="accent1"/>
                </a:solidFill>
                <a:latin typeface="맑은 고딕" pitchFamily="50" charset="-127"/>
              </a:rPr>
              <a:t>INHA</a:t>
            </a:r>
            <a:br>
              <a:rPr lang="en-US" altLang="ko-KR" sz="22200" b="1" dirty="0">
                <a:solidFill>
                  <a:schemeClr val="accent1"/>
                </a:solidFill>
                <a:latin typeface="맑은 고딕" pitchFamily="50" charset="-127"/>
              </a:rPr>
            </a:br>
            <a:r>
              <a:rPr lang="en-US" altLang="ko-KR" sz="22200" b="1" dirty="0">
                <a:solidFill>
                  <a:schemeClr val="accent1"/>
                </a:solidFill>
                <a:latin typeface="맑은 고딕" pitchFamily="50" charset="-127"/>
              </a:rPr>
              <a:t>TECHNICAL</a:t>
            </a:r>
            <a:br>
              <a:rPr lang="en-US" altLang="ko-KR" sz="22200" b="1" dirty="0">
                <a:solidFill>
                  <a:srgbClr val="5597D1"/>
                </a:solidFill>
                <a:latin typeface="맑은 고딕" pitchFamily="50" charset="-127"/>
              </a:rPr>
            </a:br>
            <a:r>
              <a:rPr lang="en-US" altLang="ko-KR" sz="22200" b="1" dirty="0">
                <a:solidFill>
                  <a:schemeClr val="bg1"/>
                </a:solidFill>
                <a:latin typeface="맑은 고딕" pitchFamily="50" charset="-127"/>
              </a:rPr>
              <a:t>COLLEGE</a:t>
            </a:r>
            <a:br>
              <a:rPr lang="ko-KR" altLang="en-US" sz="15000" b="1" dirty="0">
                <a:solidFill>
                  <a:schemeClr val="bg1"/>
                </a:solidFill>
                <a:latin typeface="맑은 고딕" pitchFamily="50" charset="-127"/>
              </a:rPr>
            </a:br>
            <a:endParaRPr lang="ko-KR" altLang="en-US" sz="15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F5BC8-F1C6-4F12-8756-1700085E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9774" y="12211308"/>
            <a:ext cx="20973524" cy="17356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6629" y="17988279"/>
            <a:ext cx="27170796" cy="19794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6629" y="24986730"/>
            <a:ext cx="27170796" cy="19794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그림 5" descr="실내, 테이블, 컴퓨터, 책상이(가) 표시된 사진&#10;&#10;자동 생성된 설명">
            <a:extLst>
              <a:ext uri="{FF2B5EF4-FFF2-40B4-BE49-F238E27FC236}">
                <a16:creationId xmlns:a16="http://schemas.microsoft.com/office/drawing/2014/main" id="{7DA56E05-7B62-4910-83BE-E1C6E3542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40" y="16610792"/>
            <a:ext cx="13026858" cy="1956068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C737BE51-DAF9-43C3-8205-91FE5E4205AC}"/>
              </a:ext>
            </a:extLst>
          </p:cNvPr>
          <p:cNvSpPr txBox="1">
            <a:spLocks/>
          </p:cNvSpPr>
          <p:nvPr/>
        </p:nvSpPr>
        <p:spPr>
          <a:xfrm rot="20878817">
            <a:off x="14335687" y="13649371"/>
            <a:ext cx="20973524" cy="17356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3000" b="1" dirty="0">
                <a:solidFill>
                  <a:schemeClr val="accent6">
                    <a:lumMod val="75000"/>
                  </a:schemeClr>
                </a:solidFill>
              </a:rPr>
              <a:t>Moving Waste Basket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D4255-6477-435D-A0F2-EFC154C9903E}"/>
              </a:ext>
            </a:extLst>
          </p:cNvPr>
          <p:cNvSpPr/>
          <p:nvPr/>
        </p:nvSpPr>
        <p:spPr>
          <a:xfrm>
            <a:off x="3221241" y="10199908"/>
            <a:ext cx="5408677" cy="129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200" b="1" dirty="0" err="1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WorkMan</a:t>
            </a:r>
            <a:endParaRPr lang="en-US" altLang="ko-KR" sz="72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90BE13-F535-4354-9E61-B09C9FD7178C}"/>
              </a:ext>
            </a:extLst>
          </p:cNvPr>
          <p:cNvGrpSpPr/>
          <p:nvPr/>
        </p:nvGrpSpPr>
        <p:grpSpPr>
          <a:xfrm>
            <a:off x="810752" y="11714625"/>
            <a:ext cx="9793088" cy="2685992"/>
            <a:chOff x="2011065" y="10901475"/>
            <a:chExt cx="9078392" cy="26859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A27B8-59D4-4E35-A998-473A851EC0DE}"/>
                </a:ext>
              </a:extLst>
            </p:cNvPr>
            <p:cNvSpPr txBox="1"/>
            <p:nvPr/>
          </p:nvSpPr>
          <p:spPr>
            <a:xfrm>
              <a:off x="2011065" y="10901475"/>
              <a:ext cx="1918332" cy="268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ko-KR" altLang="en-US" sz="3600" dirty="0" err="1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작품명</a:t>
              </a:r>
              <a:endPara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dist">
                <a:lnSpc>
                  <a:spcPct val="120000"/>
                </a:lnSpc>
              </a:pPr>
              <a:r>
                <a:rPr lang="ko-KR" altLang="en-US" sz="36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지도교수</a:t>
              </a:r>
              <a:endPara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dist">
                <a:lnSpc>
                  <a:spcPct val="120000"/>
                </a:lnSpc>
              </a:pPr>
              <a:r>
                <a:rPr lang="ko-KR" altLang="en-US" sz="36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팀구성원</a:t>
              </a:r>
              <a:endPara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dist">
                <a:lnSpc>
                  <a:spcPct val="120000"/>
                </a:lnSpc>
              </a:pPr>
              <a:r>
                <a:rPr lang="ko-KR" altLang="en-US" sz="36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소속과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766AD-8631-4071-A499-FA15525FF226}"/>
                </a:ext>
              </a:extLst>
            </p:cNvPr>
            <p:cNvSpPr txBox="1"/>
            <p:nvPr/>
          </p:nvSpPr>
          <p:spPr>
            <a:xfrm>
              <a:off x="4245637" y="10930971"/>
              <a:ext cx="6843820" cy="135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36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Moving Waste Basket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36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구자일 교수님</a:t>
              </a:r>
              <a:endPara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5C8600-87EC-43C3-BC6E-529DF35B5C98}"/>
              </a:ext>
            </a:extLst>
          </p:cNvPr>
          <p:cNvSpPr/>
          <p:nvPr/>
        </p:nvSpPr>
        <p:spPr>
          <a:xfrm>
            <a:off x="3221240" y="13018760"/>
            <a:ext cx="1670650" cy="691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양대철</a:t>
            </a:r>
            <a:r>
              <a:rPr lang="en-US" altLang="ko-KR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endParaRPr lang="ko-KR" altLang="en-US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FE4285-AEC7-4D4A-8260-3B71939128C6}"/>
              </a:ext>
            </a:extLst>
          </p:cNvPr>
          <p:cNvSpPr/>
          <p:nvPr/>
        </p:nvSpPr>
        <p:spPr>
          <a:xfrm>
            <a:off x="4758302" y="13028208"/>
            <a:ext cx="1569660" cy="691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김승연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4A930C-AAEC-43C1-A875-F1647C4BA010}"/>
              </a:ext>
            </a:extLst>
          </p:cNvPr>
          <p:cNvSpPr/>
          <p:nvPr/>
        </p:nvSpPr>
        <p:spPr>
          <a:xfrm>
            <a:off x="525068" y="14849860"/>
            <a:ext cx="16894568" cy="2682622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5BD820-03E5-4510-AD82-CDEDE3C1FF18}"/>
              </a:ext>
            </a:extLst>
          </p:cNvPr>
          <p:cNvSpPr/>
          <p:nvPr/>
        </p:nvSpPr>
        <p:spPr>
          <a:xfrm>
            <a:off x="810752" y="10583484"/>
            <a:ext cx="2069353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     명</a:t>
            </a:r>
            <a:endParaRPr lang="en-US" altLang="ko-KR" sz="3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D6CD25-76B6-4F00-9869-7F32FFD8B167}"/>
              </a:ext>
            </a:extLst>
          </p:cNvPr>
          <p:cNvSpPr/>
          <p:nvPr/>
        </p:nvSpPr>
        <p:spPr>
          <a:xfrm>
            <a:off x="3221241" y="13712240"/>
            <a:ext cx="2954655" cy="691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컴퓨터정보과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7323FE0D-EFA8-44EA-88C3-E9FCAF983FE1}"/>
              </a:ext>
            </a:extLst>
          </p:cNvPr>
          <p:cNvSpPr txBox="1">
            <a:spLocks/>
          </p:cNvSpPr>
          <p:nvPr/>
        </p:nvSpPr>
        <p:spPr>
          <a:xfrm>
            <a:off x="-1338172" y="21676873"/>
            <a:ext cx="20973524" cy="17356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0"/>
            <a:r>
              <a:rPr lang="en-US" altLang="ko-KR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2. </a:t>
            </a:r>
            <a:r>
              <a:rPr lang="ko-KR" altLang="en-US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기대효과 및 활용 방안</a:t>
            </a:r>
            <a:endParaRPr lang="en-US" altLang="ko-KR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01446B60-E482-44F7-950E-DA44821BC8D7}"/>
              </a:ext>
            </a:extLst>
          </p:cNvPr>
          <p:cNvSpPr txBox="1">
            <a:spLocks/>
          </p:cNvSpPr>
          <p:nvPr/>
        </p:nvSpPr>
        <p:spPr>
          <a:xfrm>
            <a:off x="488907" y="23213644"/>
            <a:ext cx="17017675" cy="59251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사실 제일 기대되는 것은 이 휴지통의 기대효과입니다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이것은 다양한 방법으로 활용 될 수 있는데 </a:t>
            </a:r>
          </a:p>
          <a:p>
            <a:pPr algn="l" fontAlgn="base"/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교육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어린아이들의 교육 방식으로는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책임감을 느끼게 되고 스스로 배우는 학습이 될 것이다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fontAlgn="base"/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편리성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초음파 거리 감지센서를 활용하여 좀더 편리하게 쓰레기를 버릴 수 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fontAlgn="base"/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환경 보호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쓰레기를 무단투기 하지 않고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버리기 때문에 환경 보호를 실천 할 수 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A9EDBAE4-48C0-4C52-8C2D-D9EBD3E049B5}"/>
              </a:ext>
            </a:extLst>
          </p:cNvPr>
          <p:cNvSpPr txBox="1">
            <a:spLocks/>
          </p:cNvSpPr>
          <p:nvPr/>
        </p:nvSpPr>
        <p:spPr>
          <a:xfrm>
            <a:off x="-1339566" y="16174366"/>
            <a:ext cx="20973524" cy="17356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0"/>
            <a:r>
              <a:rPr lang="en-US" altLang="ko-KR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1. </a:t>
            </a:r>
            <a:r>
              <a:rPr lang="ko-KR" altLang="en-US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개발동기 및 필요성</a:t>
            </a:r>
            <a:endParaRPr lang="en-US" altLang="ko-KR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0F79914E-F024-4101-8DCF-4CF434A28E40}"/>
              </a:ext>
            </a:extLst>
          </p:cNvPr>
          <p:cNvSpPr txBox="1">
            <a:spLocks/>
          </p:cNvSpPr>
          <p:nvPr/>
        </p:nvSpPr>
        <p:spPr>
          <a:xfrm>
            <a:off x="692764" y="17793119"/>
            <a:ext cx="17017675" cy="36113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대부분의 학생들은 두가지의 형태로 나눌 수 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가족들과 같이 사는 학생들과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대학교와 본가가 멀어서 자취하는 학생들로 나눌 수 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개발은 자취생들을 위한 발명품이다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또 다른 방면으로는 사람들은 밖에서 음식을 사 먹은 후에 휴지통이 주변에 없다면 화단 같은 곳에 자연스럽게 버린다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 fontAlgn="base"/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대부분의 사람들의 얘기이지만 나 또한 그렇게 종종 버린 적이 있기 때문이다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fontAlgn="base"/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1E94BAAB-9A42-43E7-8BF7-BC4CAEBD0CCC}"/>
              </a:ext>
            </a:extLst>
          </p:cNvPr>
          <p:cNvSpPr txBox="1">
            <a:spLocks/>
          </p:cNvSpPr>
          <p:nvPr/>
        </p:nvSpPr>
        <p:spPr>
          <a:xfrm>
            <a:off x="-1317287" y="27067135"/>
            <a:ext cx="20973524" cy="17356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0"/>
            <a:r>
              <a:rPr lang="en-US" altLang="ko-KR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3. </a:t>
            </a:r>
            <a:r>
              <a:rPr lang="ko-KR" altLang="en-US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작품 알고리즘</a:t>
            </a:r>
            <a:endParaRPr lang="en-US" altLang="ko-KR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F1B310D2-1266-4998-A533-A011D45A3B03}"/>
              </a:ext>
            </a:extLst>
          </p:cNvPr>
          <p:cNvSpPr txBox="1">
            <a:spLocks/>
          </p:cNvSpPr>
          <p:nvPr/>
        </p:nvSpPr>
        <p:spPr>
          <a:xfrm>
            <a:off x="551262" y="28457086"/>
            <a:ext cx="17017675" cy="59251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240451" rtl="0" eaLnBrk="1" latinLnBrk="1" hangingPunct="1">
              <a:lnSpc>
                <a:spcPct val="90000"/>
              </a:lnSpc>
              <a:spcBef>
                <a:spcPts val="3544"/>
              </a:spcBef>
              <a:buFont typeface="Arial" panose="020B0604020202020204" pitchFamily="34" charset="0"/>
              <a:buNone/>
              <a:defRPr sz="8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20225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45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60676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901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01127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21352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1578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61803" indent="0" algn="ctr" defTabSz="3240451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일단 밑에 보시는 것은 저희 움직이는 휴지통의 간단한 알고리즘이다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 과인 만큼 컴퓨터 알고리즘 으로 만들려고 했지만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 과가 아닌 분들도 이해하기 쉽게 이러한 형태로 만들었다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알고리즘은 휴대폰과 블루투스 모듈을 연동하는 것이다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휴지통같은 경우에는 초음파 거리 감지 센서를 통하여 휴지통 근처에 손을 갖다 대면 열리는 구조이다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서브 모터의 경우에는 휴지통이 열린 다음에 자동적으로 다시 닫히는 구조로 만들었다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l" fontAlgn="base"/>
            <a:r>
              <a:rPr lang="ko-KR" alt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이렇게 해서 두 개의 다른 알고리즘들이 합쳐져서 지금의 움직이는 휴지통을 만들었다</a:t>
            </a:r>
            <a:r>
              <a:rPr lang="en-US" altLang="ko-KR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fontAlgn="base"/>
            <a:endParaRPr lang="ko-KR" altLang="en-US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35603A-D7A7-4724-A97A-C721B6C8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6999432" descr="EMB00000ed48432">
            <a:extLst>
              <a:ext uri="{FF2B5EF4-FFF2-40B4-BE49-F238E27FC236}">
                <a16:creationId xmlns:a16="http://schemas.microsoft.com/office/drawing/2014/main" id="{1CA7B8FD-3438-4D1E-A612-DFF52752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6" y="33267031"/>
            <a:ext cx="11567356" cy="840905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9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243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Adobe 고딕 Std B</vt:lpstr>
      <vt:lpstr>맑은 고딕</vt:lpstr>
      <vt:lpstr>Arial</vt:lpstr>
      <vt:lpstr>Calibri</vt:lpstr>
      <vt:lpstr>Calibri Light</vt:lpstr>
      <vt:lpstr>Office 테마</vt:lpstr>
      <vt:lpstr>INHA TECHNICAL COLLEGE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 TECHNICAL COLLEGE</dc:title>
  <dc:creator>김승연</dc:creator>
  <cp:lastModifiedBy>대중 양</cp:lastModifiedBy>
  <cp:revision>37</cp:revision>
  <dcterms:created xsi:type="dcterms:W3CDTF">2019-10-20T16:28:43Z</dcterms:created>
  <dcterms:modified xsi:type="dcterms:W3CDTF">2019-10-21T10:18:47Z</dcterms:modified>
</cp:coreProperties>
</file>