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/>
    <p:restoredTop sz="90209"/>
  </p:normalViewPr>
  <p:slideViewPr>
    <p:cSldViewPr>
      <p:cViewPr varScale="1">
        <p:scale>
          <a:sx n="62" d="100"/>
          <a:sy n="62" d="100"/>
        </p:scale>
        <p:origin x="78" y="66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2020-12-15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2020-12-15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2020-12-15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2020-12-15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2020-12-15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/>
          </p:nvPr>
        </p:nvSpPr>
        <p:spPr>
          <a:xfrm>
            <a:off x="107140" y="2260895"/>
            <a:ext cx="8929718" cy="1384132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스마트박스 만들기 </a:t>
            </a:r>
          </a:p>
          <a:p>
            <a:pPr algn="ctr">
              <a:defRPr lang="ko-KR" altLang="en-US"/>
            </a:pPr>
            <a:r>
              <a:rPr lang="ko-KR" altLang="en-US"/>
              <a:t>완료보고 발표</a:t>
            </a:r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>
          <a:xfrm>
            <a:off x="2267712" y="4963668"/>
            <a:ext cx="6400800" cy="625602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201544090 양대철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/>
          </p:nvPr>
        </p:nvSpPr>
        <p:spPr>
          <a:xfrm>
            <a:off x="1331595" y="260604"/>
            <a:ext cx="7226778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플랜 </a:t>
            </a:r>
            <a:r>
              <a:rPr lang="en-US" altLang="ko-KR"/>
              <a:t>A, B</a:t>
            </a:r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>
          <a:xfrm>
            <a:off x="971550" y="1700784"/>
            <a:ext cx="7632954" cy="406785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플랜</a:t>
            </a:r>
            <a:r>
              <a:rPr lang="en-US" altLang="ko-KR"/>
              <a:t>A: </a:t>
            </a:r>
            <a:r>
              <a:rPr lang="ko-KR" altLang="en-US"/>
              <a:t>웹과 연동하여 웹 연동시 데이터를 라즈베리파이로 보내어서 확인하는 것입니다.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플랜</a:t>
            </a:r>
            <a:r>
              <a:rPr lang="en-US" altLang="ko-KR"/>
              <a:t>B: </a:t>
            </a:r>
            <a:r>
              <a:rPr lang="ko-KR" altLang="en-US"/>
              <a:t>아두이노와 라즈베리파이를 연동 후, 자물쇠 모듈과 아두이노를 연동하여 자물쇠 모듈이 움직이게 하는 것.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현재는 플랜</a:t>
            </a:r>
            <a:r>
              <a:rPr lang="en-US" altLang="ko-KR"/>
              <a:t>B</a:t>
            </a:r>
            <a:r>
              <a:rPr lang="ko-KR" altLang="en-US"/>
              <a:t>를 완료하였고, 플랜</a:t>
            </a:r>
            <a:r>
              <a:rPr lang="en-US" altLang="ko-KR"/>
              <a:t>A</a:t>
            </a:r>
            <a:r>
              <a:rPr lang="ko-KR" altLang="en-US"/>
              <a:t>에서 웹 디비(데이터)와 라즈베리파이가 데이터 받는 것까지 완료하였습니다.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/>
          </p:nvPr>
        </p:nvSpPr>
        <p:spPr>
          <a:xfrm>
            <a:off x="1187577" y="260604"/>
            <a:ext cx="7226778" cy="957706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흐름도</a:t>
            </a:r>
          </a:p>
        </p:txBody>
      </p:sp>
      <p:sp>
        <p:nvSpPr>
          <p:cNvPr id="2" name="직사각형 3"/>
          <p:cNvSpPr/>
          <p:nvPr/>
        </p:nvSpPr>
        <p:spPr>
          <a:xfrm>
            <a:off x="1538232" y="4002791"/>
            <a:ext cx="1484851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전원</a:t>
            </a:r>
          </a:p>
        </p:txBody>
      </p:sp>
      <p:sp>
        <p:nvSpPr>
          <p:cNvPr id="5" name="직사각형 6"/>
          <p:cNvSpPr/>
          <p:nvPr/>
        </p:nvSpPr>
        <p:spPr>
          <a:xfrm>
            <a:off x="1348502" y="2117862"/>
            <a:ext cx="1864313" cy="9899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라즈베리파이</a:t>
            </a:r>
          </a:p>
        </p:txBody>
      </p:sp>
      <p:sp>
        <p:nvSpPr>
          <p:cNvPr id="6" name="직사각형 7"/>
          <p:cNvSpPr/>
          <p:nvPr/>
        </p:nvSpPr>
        <p:spPr>
          <a:xfrm>
            <a:off x="4157911" y="4002790"/>
            <a:ext cx="1484851" cy="989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릴레이</a:t>
            </a:r>
          </a:p>
        </p:txBody>
      </p:sp>
      <p:sp>
        <p:nvSpPr>
          <p:cNvPr id="7" name="직사각형 8"/>
          <p:cNvSpPr/>
          <p:nvPr/>
        </p:nvSpPr>
        <p:spPr>
          <a:xfrm>
            <a:off x="4137727" y="2117862"/>
            <a:ext cx="1484851" cy="98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아두이노</a:t>
            </a:r>
          </a:p>
        </p:txBody>
      </p:sp>
      <p:sp>
        <p:nvSpPr>
          <p:cNvPr id="8" name="직사각형 9"/>
          <p:cNvSpPr/>
          <p:nvPr/>
        </p:nvSpPr>
        <p:spPr>
          <a:xfrm>
            <a:off x="6724110" y="4009650"/>
            <a:ext cx="1484851" cy="9899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도어락 모듈</a:t>
            </a:r>
          </a:p>
        </p:txBody>
      </p:sp>
      <p:sp>
        <p:nvSpPr>
          <p:cNvPr id="9" name="화살표: 오른쪽 10"/>
          <p:cNvSpPr/>
          <p:nvPr/>
        </p:nvSpPr>
        <p:spPr>
          <a:xfrm rot="16200000">
            <a:off x="1953483" y="3354041"/>
            <a:ext cx="654348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화살표: 오른쪽 11"/>
          <p:cNvSpPr/>
          <p:nvPr/>
        </p:nvSpPr>
        <p:spPr>
          <a:xfrm>
            <a:off x="3159624" y="4296505"/>
            <a:ext cx="867463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2481893" y="3429000"/>
            <a:ext cx="73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12" name="TextBox 13"/>
          <p:cNvSpPr txBox="1"/>
          <p:nvPr/>
        </p:nvSpPr>
        <p:spPr>
          <a:xfrm>
            <a:off x="3235228" y="4009650"/>
            <a:ext cx="73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9V</a:t>
            </a:r>
            <a:endParaRPr lang="ko-KR" altLang="en-US"/>
          </a:p>
        </p:txBody>
      </p:sp>
      <p:sp>
        <p:nvSpPr>
          <p:cNvPr id="13" name="화살표: 오른쪽 15"/>
          <p:cNvSpPr/>
          <p:nvPr/>
        </p:nvSpPr>
        <p:spPr>
          <a:xfrm>
            <a:off x="3412105" y="2411576"/>
            <a:ext cx="654348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화살표: 오른쪽 16"/>
          <p:cNvSpPr/>
          <p:nvPr/>
        </p:nvSpPr>
        <p:spPr>
          <a:xfrm>
            <a:off x="5720789" y="4331972"/>
            <a:ext cx="867463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3417770" y="2741630"/>
            <a:ext cx="73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16" name="화살표: 왼쪽/오른쪽 18"/>
          <p:cNvSpPr/>
          <p:nvPr/>
        </p:nvSpPr>
        <p:spPr>
          <a:xfrm rot="1965961">
            <a:off x="5696854" y="3013487"/>
            <a:ext cx="2055110" cy="40897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20"/>
          <p:cNvSpPr txBox="1"/>
          <p:nvPr/>
        </p:nvSpPr>
        <p:spPr>
          <a:xfrm>
            <a:off x="5517335" y="3513119"/>
            <a:ext cx="176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데이터 송수신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5834523" y="4009744"/>
            <a:ext cx="73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9V</a:t>
            </a:r>
            <a:endParaRPr lang="ko-KR" altLang="en-US"/>
          </a:p>
        </p:txBody>
      </p:sp>
      <p:sp>
        <p:nvSpPr>
          <p:cNvPr id="19" name="화살표: 왼쪽/오른쪽 22"/>
          <p:cNvSpPr/>
          <p:nvPr/>
        </p:nvSpPr>
        <p:spPr>
          <a:xfrm rot="5400000">
            <a:off x="4542828" y="3346221"/>
            <a:ext cx="812715" cy="40897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/>
          </p:nvPr>
        </p:nvSpPr>
        <p:spPr>
          <a:xfrm>
            <a:off x="1331595" y="260604"/>
            <a:ext cx="7226778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데이터 흐름도</a:t>
            </a:r>
          </a:p>
        </p:txBody>
      </p:sp>
      <p:sp>
        <p:nvSpPr>
          <p:cNvPr id="2" name="직사각형 3"/>
          <p:cNvSpPr/>
          <p:nvPr/>
        </p:nvSpPr>
        <p:spPr>
          <a:xfrm>
            <a:off x="1172936" y="4095306"/>
            <a:ext cx="1864313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웹</a:t>
            </a:r>
            <a:r>
              <a:rPr lang="en-US" altLang="ko-KR"/>
              <a:t>(</a:t>
            </a:r>
            <a:r>
              <a:rPr lang="ko-KR" altLang="en-US"/>
              <a:t>디비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6"/>
          <p:cNvSpPr/>
          <p:nvPr/>
        </p:nvSpPr>
        <p:spPr>
          <a:xfrm>
            <a:off x="1172936" y="2199470"/>
            <a:ext cx="1864313" cy="9899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라즈베리파이</a:t>
            </a:r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디비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8"/>
          <p:cNvSpPr/>
          <p:nvPr/>
        </p:nvSpPr>
        <p:spPr>
          <a:xfrm>
            <a:off x="4477655" y="2210378"/>
            <a:ext cx="1484851" cy="98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아두이노</a:t>
            </a:r>
          </a:p>
        </p:txBody>
      </p:sp>
      <p:sp>
        <p:nvSpPr>
          <p:cNvPr id="7" name="직사각형 9"/>
          <p:cNvSpPr/>
          <p:nvPr/>
        </p:nvSpPr>
        <p:spPr>
          <a:xfrm>
            <a:off x="7258147" y="2199470"/>
            <a:ext cx="1484851" cy="989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도어락 모듈</a:t>
            </a:r>
          </a:p>
        </p:txBody>
      </p:sp>
      <p:sp>
        <p:nvSpPr>
          <p:cNvPr id="8" name="화살표: 오른쪽 15"/>
          <p:cNvSpPr/>
          <p:nvPr/>
        </p:nvSpPr>
        <p:spPr>
          <a:xfrm>
            <a:off x="3132465" y="2504093"/>
            <a:ext cx="1287978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화살표: 오른쪽 16"/>
          <p:cNvSpPr/>
          <p:nvPr/>
        </p:nvSpPr>
        <p:spPr>
          <a:xfrm>
            <a:off x="6019717" y="2493183"/>
            <a:ext cx="1181219" cy="4024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화살표: 왼쪽/오른쪽 22"/>
          <p:cNvSpPr/>
          <p:nvPr/>
        </p:nvSpPr>
        <p:spPr>
          <a:xfrm rot="5400000">
            <a:off x="1698734" y="3437849"/>
            <a:ext cx="812715" cy="40897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2269362" y="3440118"/>
            <a:ext cx="1190277" cy="36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디비 연동</a:t>
            </a:r>
          </a:p>
        </p:txBody>
      </p:sp>
      <p:sp>
        <p:nvSpPr>
          <p:cNvPr id="12" name="TextBox 23"/>
          <p:cNvSpPr txBox="1"/>
          <p:nvPr/>
        </p:nvSpPr>
        <p:spPr>
          <a:xfrm>
            <a:off x="3037249" y="2194054"/>
            <a:ext cx="1612512" cy="36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데이터 전송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5962506" y="2194054"/>
            <a:ext cx="1612512" cy="36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신호 전송</a:t>
            </a:r>
          </a:p>
        </p:txBody>
      </p:sp>
      <p:sp>
        <p:nvSpPr>
          <p:cNvPr id="14" name="TextBox 25"/>
          <p:cNvSpPr txBox="1"/>
          <p:nvPr/>
        </p:nvSpPr>
        <p:spPr>
          <a:xfrm>
            <a:off x="7171407" y="3233378"/>
            <a:ext cx="1937159" cy="36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OPEN/CLOSE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478" y="1052703"/>
            <a:ext cx="8353044" cy="51846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3195-3C8B-4B7D-A241-865C8229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코드 사진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CCE165-9344-402B-9A1E-ADD7CDCB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30" y="439670"/>
            <a:ext cx="7315301" cy="32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491072">
            <a:extLst>
              <a:ext uri="{FF2B5EF4-FFF2-40B4-BE49-F238E27FC236}">
                <a16:creationId xmlns:a16="http://schemas.microsoft.com/office/drawing/2014/main" id="{CCEF93CA-F293-4DA9-B783-C27C786C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64" y="1063586"/>
            <a:ext cx="6850022" cy="533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961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1B9D-4EF8-4246-A9B5-6EC26F63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코드 사진</a:t>
            </a:r>
          </a:p>
        </p:txBody>
      </p:sp>
      <p:pic>
        <p:nvPicPr>
          <p:cNvPr id="4097" name="_x115985536">
            <a:extLst>
              <a:ext uri="{FF2B5EF4-FFF2-40B4-BE49-F238E27FC236}">
                <a16:creationId xmlns:a16="http://schemas.microsoft.com/office/drawing/2014/main" id="{AFA8550C-22BD-47D2-A2E9-C8837152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94" y="1628750"/>
            <a:ext cx="6810212" cy="38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973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Lucida Sans Unicode</vt:lpstr>
      <vt:lpstr>Wingdings</vt:lpstr>
      <vt:lpstr>Wingdings 3</vt:lpstr>
      <vt:lpstr>교차</vt:lpstr>
      <vt:lpstr>스마트박스 만들기  완료보고 발표</vt:lpstr>
      <vt:lpstr>플랜 A, B</vt:lpstr>
      <vt:lpstr>흐름도</vt:lpstr>
      <vt:lpstr>데이터 흐름도</vt:lpstr>
      <vt:lpstr>사진</vt:lpstr>
      <vt:lpstr>라즈베리파이 코드 사진</vt:lpstr>
      <vt:lpstr>아두이노 코드 사진</vt:lpstr>
    </vt:vector>
  </TitlesOfParts>
  <Manager/>
  <Company>hancom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스마트박스 만들기  완료보고 발표</dc:title>
  <cp:lastModifiedBy>양대중</cp:lastModifiedBy>
  <cp:revision>7</cp:revision>
  <dcterms:created xsi:type="dcterms:W3CDTF">2009-11-09T01:50:38Z</dcterms:created>
  <dcterms:modified xsi:type="dcterms:W3CDTF">2020-12-15T08:04:26Z</dcterms:modified>
  <cp:contentStatus>화면 슬라이드 쇼(4:3)</cp:contentStatus>
</cp:coreProperties>
</file>