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72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82A3A-FD3F-4384-982E-859423111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8C072-7DFC-4A58-9207-DEDD6D7A8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D9FE3-E025-485A-A6D8-A4D55AC2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EB1-E7E7-47C6-814A-BBDBF6662DB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8595F-984B-423B-B79D-FEC22B05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D7A77-CB79-4652-B7BA-96E7F468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C12-9328-46FE-A1AB-C2247BBF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6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A67E2-8C5E-46B0-BADF-F80124E2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29C36-EC3B-49E6-AABA-42AB14D86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F401DD-D489-4564-9CF8-8034D997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EB1-E7E7-47C6-814A-BBDBF6662DB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86CE2-B8FB-472D-B63A-610542F5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AB318-5205-4B51-8EEE-85FF0C6E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C12-9328-46FE-A1AB-C2247BBF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1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9C22F8-3A46-4BE2-8BA2-868A88B43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C66FAC-6C70-4344-ADA6-6F5897C79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52722-1F33-4844-A908-8C16A6DE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EB1-E7E7-47C6-814A-BBDBF6662DB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C0428-6DD3-4DAE-9346-F221B3FB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32BED-74B2-4F21-AF44-A0BE7BE3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C12-9328-46FE-A1AB-C2247BBF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5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EA204-C376-4206-98AA-877BBAF5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75FDF-373A-428F-B9D3-CF3FBCF48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B0915-F82C-4C44-BA33-B2B62046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EB1-E7E7-47C6-814A-BBDBF6662DB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61CC3-41CB-4A3A-BDBE-9EC40E38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2D102-B985-4244-97FC-4EDAA1A3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C12-9328-46FE-A1AB-C2247BBF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6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1E6A-8271-46ED-A538-0A8B8CD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11E2B8-EB4E-4627-817F-A26585D80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A42FD-7D89-46B5-8582-D739A795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EB1-E7E7-47C6-814A-BBDBF6662DB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D5DE8-11B9-492A-BD7E-84D2E81D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3AD8A-623D-491F-9095-FF051930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C12-9328-46FE-A1AB-C2247BBF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7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B95C2-4488-4892-AE12-70F9FECA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95817-DFE3-457E-B9A2-AB34EF761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B6F388-FA63-4675-9446-AAB2193BD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C1313-9D63-43E0-8DE3-A80845F8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EB1-E7E7-47C6-814A-BBDBF6662DB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A3712A-0880-4EFE-8F5D-381A2255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88D78C-D533-4B7F-8D74-271D525D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C12-9328-46FE-A1AB-C2247BBF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0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64F78-029F-45C8-8476-BA5A3C17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88072-B048-4CF8-9C08-4A9B16494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BC3B67-0830-4E20-BCC2-A1BE6DD82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83BBAD-3305-464D-B468-89BCDBF58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64D2F-3010-4BAD-8DA5-A54B46EC1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1D2BDA-B715-485F-8B62-29690A99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EB1-E7E7-47C6-814A-BBDBF6662DB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DA06B3-1875-44E7-85A5-6DDB638A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9B5060-D925-468B-ACAA-02336AC6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C12-9328-46FE-A1AB-C2247BBF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6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2672A-B772-4E00-90BC-63827652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3C3F79-A478-4925-B4CF-CC0D0EC1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EB1-E7E7-47C6-814A-BBDBF6662DB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9C0BE-FAB4-4E2F-9CD7-5D360800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D967F6-11F2-46E2-81C0-293E4D23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C12-9328-46FE-A1AB-C2247BBF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670DFD-7D09-4B1E-A48A-7E67D613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EB1-E7E7-47C6-814A-BBDBF6662DB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61D375-1DFA-4C0C-A962-3676A123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6917F-184F-4A6A-9059-19E41DDB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C12-9328-46FE-A1AB-C2247BBF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1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F659D-32BE-4550-9035-07AC1899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43D90-A214-45B4-9421-AFF9A707B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4D0751-4221-4677-AEE6-36ACD2836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F45A72-3E43-4627-B7CA-14B17CA2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EB1-E7E7-47C6-814A-BBDBF6662DB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D47A70-667B-4D1F-AB45-BAE878BA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0E1F5A-BF98-4896-A731-CDD79C64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C12-9328-46FE-A1AB-C2247BBF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1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F7210-55ED-4155-A8CA-B637D236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6E277E-1E1A-489C-9F1A-606CB4556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CD99AD-38F7-496B-94F5-461BA9970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45605-4ABD-4496-84C9-EE65E99B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EEB1-E7E7-47C6-814A-BBDBF6662DB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462EF-777B-4016-85E8-C31209E2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A04F33-58C5-4E3B-8414-F06DCEDF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C12-9328-46FE-A1AB-C2247BBF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97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6F1EB9-C135-499F-974D-C8BA3D70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3E0A15-46A5-40D3-AF98-287A5D518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8E9A8-52DB-4DBA-A3FF-F186220CD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DEEB1-E7E7-47C6-814A-BBDBF6662DB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AE5DA-20D4-44D4-A7A5-0C610C604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8549B-5D38-4856-BF4E-778F6C266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1BC12-9328-46FE-A1AB-C2247BBF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6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study.xyz/python/article/203-MySQL-D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BBE8B-021A-486F-91CD-C63665C61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Api </a:t>
            </a:r>
            <a:r>
              <a:rPr lang="ko-KR" altLang="en-US"/>
              <a:t>문서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73943A-DCC9-40A4-B531-6B130E4F5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2020.07.28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6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id: okct0201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 </a:t>
            </a:r>
            <a:r>
              <a:rPr lang="en-US" altLang="ko-KR" dirty="0" err="1"/>
              <a:t>okct</a:t>
            </a:r>
            <a:endParaRPr lang="en-US" altLang="ko-KR" dirty="0"/>
          </a:p>
          <a:p>
            <a:r>
              <a:rPr lang="en-US" altLang="ko-KR" dirty="0"/>
              <a:t>database: sensor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53" y="3687474"/>
            <a:ext cx="4815320" cy="252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7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http://pythonstudy.xyz/python/article/203-MySQL-DML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/>
              <a:t>Insert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23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94A50-231F-478B-BB44-506B8BEA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Sensor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60993-FD15-467B-A09D-A352F87C6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온도 </a:t>
            </a:r>
            <a:r>
              <a:rPr lang="en-US" altLang="ko-KR" dirty="0"/>
              <a:t>= temp</a:t>
            </a:r>
          </a:p>
          <a:p>
            <a:r>
              <a:rPr lang="ko-KR" altLang="en-US" dirty="0"/>
              <a:t>습도 </a:t>
            </a:r>
            <a:r>
              <a:rPr lang="en-US" altLang="ko-KR" dirty="0"/>
              <a:t>= </a:t>
            </a:r>
            <a:r>
              <a:rPr lang="en-US" altLang="ko-KR" dirty="0" err="1"/>
              <a:t>humi</a:t>
            </a:r>
            <a:endParaRPr lang="en-US" altLang="ko-KR" dirty="0"/>
          </a:p>
          <a:p>
            <a:r>
              <a:rPr lang="ko-KR" altLang="en-US" dirty="0"/>
              <a:t>적외선 </a:t>
            </a:r>
            <a:r>
              <a:rPr lang="en-US" altLang="ko-KR" dirty="0"/>
              <a:t>= </a:t>
            </a:r>
            <a:r>
              <a:rPr lang="en-US" altLang="ko-KR" dirty="0" err="1"/>
              <a:t>inf</a:t>
            </a:r>
            <a:endParaRPr lang="en-US" altLang="ko-KR" dirty="0"/>
          </a:p>
          <a:p>
            <a:r>
              <a:rPr lang="ko-KR" altLang="en-US" dirty="0"/>
              <a:t>미세먼지 </a:t>
            </a:r>
            <a:r>
              <a:rPr lang="en-US" altLang="ko-KR" dirty="0"/>
              <a:t>= dust</a:t>
            </a:r>
          </a:p>
          <a:p>
            <a:r>
              <a:rPr lang="ko-KR" altLang="en-US" dirty="0" err="1"/>
              <a:t>초미세먼지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udust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76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2DBD3-7B27-44D1-AFFD-81FA2C9E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D88CC-0A14-413C-9CD2-62584E395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url: 192.168.1.166/</a:t>
            </a:r>
            <a:r>
              <a:rPr lang="en-US" altLang="ko-KR" dirty="0" err="1"/>
              <a:t>api</a:t>
            </a:r>
            <a:r>
              <a:rPr lang="en-US" altLang="ko-KR" dirty="0"/>
              <a:t>/app</a:t>
            </a:r>
          </a:p>
          <a:p>
            <a:pPr lvl="1"/>
            <a:r>
              <a:rPr lang="ko-KR" altLang="en-US" dirty="0"/>
              <a:t>메인 화면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url: 192.168.1.166/</a:t>
            </a:r>
            <a:r>
              <a:rPr lang="en-US" altLang="ko-KR" dirty="0" err="1"/>
              <a:t>api</a:t>
            </a:r>
            <a:r>
              <a:rPr lang="en-US" altLang="ko-KR" dirty="0"/>
              <a:t>/app/sensor/{type}</a:t>
            </a:r>
          </a:p>
          <a:p>
            <a:pPr lvl="1"/>
            <a:r>
              <a:rPr lang="ko-KR" altLang="en-US" dirty="0"/>
              <a:t>각 센서 버튼 클릭 시 화면</a:t>
            </a:r>
          </a:p>
        </p:txBody>
      </p:sp>
    </p:spTree>
    <p:extLst>
      <p:ext uri="{BB962C8B-B14F-4D97-AF65-F5344CB8AC3E}">
        <p14:creationId xmlns:p14="http://schemas.microsoft.com/office/powerpoint/2010/main" val="342536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AA0C3-1BD1-4758-A1AD-045D8D37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App:</a:t>
            </a:r>
            <a:r>
              <a:rPr lang="ko-KR" altLang="en-US"/>
              <a:t> 메인 </a:t>
            </a:r>
            <a:r>
              <a:rPr lang="en-US" altLang="ko-KR"/>
              <a:t>response </a:t>
            </a:r>
            <a:r>
              <a:rPr lang="ko-KR" altLang="en-US"/>
              <a:t>예시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4D0F4-3D14-4C1B-B277-1E2161934B10}"/>
              </a:ext>
            </a:extLst>
          </p:cNvPr>
          <p:cNvSpPr txBox="1"/>
          <p:nvPr/>
        </p:nvSpPr>
        <p:spPr>
          <a:xfrm>
            <a:off x="838200" y="1690688"/>
            <a:ext cx="4304251" cy="50167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"status"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"response"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"data"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[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10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"type"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"humi"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13:18:44"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13:18:45"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2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"type"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"inf"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13:20:24"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13:20:25"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3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25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"type"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"temp"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13:20:47"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13:20:46"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4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6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"type"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"udust"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13:21:02"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13:21:03"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5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9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"type"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"dust"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13:21:45"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13:21:46"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]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1689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AA0C3-1BD1-4758-A1AD-045D8D37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App:</a:t>
            </a:r>
            <a:r>
              <a:rPr lang="ko-KR" altLang="en-US"/>
              <a:t> 센서버튼 클릭 </a:t>
            </a:r>
            <a:r>
              <a:rPr lang="en-US" altLang="ko-KR"/>
              <a:t>response </a:t>
            </a:r>
            <a:r>
              <a:rPr lang="ko-KR" altLang="en-US"/>
              <a:t>예시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4A766-D173-4ACD-82AB-87125C405B18}"/>
              </a:ext>
            </a:extLst>
          </p:cNvPr>
          <p:cNvSpPr txBox="1"/>
          <p:nvPr/>
        </p:nvSpPr>
        <p:spPr>
          <a:xfrm>
            <a:off x="838200" y="1695189"/>
            <a:ext cx="6094602" cy="3693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,  Courier New"/>
              </a:rPr>
              <a:t>"status"</a:t>
            </a:r>
            <a:r>
              <a:rPr lang="en-US" altLang="ko-KR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,  Courier New"/>
              </a:rPr>
              <a:t>"response"</a:t>
            </a:r>
            <a:r>
              <a:rPr lang="en-US" altLang="ko-KR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,  Courier New"/>
              </a:rPr>
              <a:t>"data"</a:t>
            </a:r>
            <a:r>
              <a:rPr lang="en-US" altLang="ko-KR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>
                <a:solidFill>
                  <a:srgbClr val="DCDCDC"/>
                </a:solidFill>
                <a:effectLst/>
                <a:latin typeface="Consolas,  Courier New"/>
              </a:rPr>
              <a:t>[</a:t>
            </a:r>
            <a:endParaRPr lang="en-US" altLang="ko-KR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,  Courier New"/>
              </a:rPr>
              <a:t>10</a:t>
            </a:r>
            <a:r>
              <a:rPr lang="en-US" altLang="ko-KR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,  Courier New"/>
              </a:rPr>
              <a:t>"date"</a:t>
            </a:r>
            <a:r>
              <a:rPr lang="en-US" altLang="ko-KR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,  Courier New"/>
              </a:rPr>
              <a:t>"20200728"</a:t>
            </a:r>
            <a:r>
              <a:rPr lang="en-US" altLang="ko-KR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,  Courier New"/>
              </a:rPr>
              <a:t>"time"</a:t>
            </a:r>
            <a:r>
              <a:rPr lang="en-US" altLang="ko-KR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,  Courier New"/>
              </a:rPr>
              <a:t>"13:15:08"</a:t>
            </a:r>
            <a:r>
              <a:rPr lang="en-US" altLang="ko-KR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,  Courier New"/>
              </a:rPr>
              <a:t>"2020-07-28 13:15:08"</a:t>
            </a:r>
            <a:r>
              <a:rPr lang="en-US" altLang="ko-KR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,  Courier New"/>
              </a:rPr>
              <a:t>"2020-07-28 13:15:09"</a:t>
            </a:r>
            <a:endParaRPr lang="en-US" altLang="ko-KR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b="0">
                <a:solidFill>
                  <a:srgbClr val="DCDCDC"/>
                </a:solidFill>
                <a:effectLst/>
                <a:latin typeface="Consolas,  Courier New"/>
              </a:rPr>
              <a:t>}</a:t>
            </a:r>
            <a:endParaRPr lang="en-US" altLang="ko-KR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b="0">
                <a:solidFill>
                  <a:srgbClr val="DCDCDC"/>
                </a:solidFill>
                <a:effectLst/>
                <a:latin typeface="Consolas,  Courier New"/>
              </a:rPr>
              <a:t>]</a:t>
            </a:r>
            <a:endParaRPr lang="en-US" altLang="ko-KR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b="0">
                <a:solidFill>
                  <a:srgbClr val="DCDCDC"/>
                </a:solidFill>
                <a:effectLst/>
                <a:latin typeface="Consolas,  Courier New"/>
              </a:rPr>
              <a:t>}</a:t>
            </a:r>
            <a:endParaRPr lang="en-US" altLang="ko-KR" b="0">
              <a:solidFill>
                <a:srgbClr val="D4D4D4"/>
              </a:solidFill>
              <a:effectLst/>
              <a:latin typeface="Consolas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3464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7055-6038-4EA5-ACD5-0622E1AE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06C14-7ADE-4DDE-91BA-A0ABC08D2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url: 192.168.1.166/api/web</a:t>
            </a:r>
          </a:p>
          <a:p>
            <a:pPr lvl="1"/>
            <a:r>
              <a:rPr lang="ko-KR" altLang="en-US"/>
              <a:t>메인화면</a:t>
            </a:r>
            <a:endParaRPr lang="en-US" altLang="ko-KR"/>
          </a:p>
          <a:p>
            <a:r>
              <a:rPr lang="en-US" altLang="ko-KR"/>
              <a:t>Url:</a:t>
            </a:r>
            <a:r>
              <a:rPr lang="ko-KR" altLang="en-US"/>
              <a:t> </a:t>
            </a:r>
            <a:r>
              <a:rPr lang="en-US" altLang="ko-KR"/>
              <a:t>192.168.1.166/api/web/real-time</a:t>
            </a:r>
          </a:p>
          <a:p>
            <a:pPr lvl="1"/>
            <a:r>
              <a:rPr lang="ko-KR" altLang="en-US"/>
              <a:t>실시간 요청</a:t>
            </a:r>
            <a:endParaRPr lang="en-US" altLang="ko-KR"/>
          </a:p>
          <a:p>
            <a:r>
              <a:rPr lang="en-US" altLang="ko-KR"/>
              <a:t>url: 192.168.1.166/api/web/log/{date}</a:t>
            </a:r>
          </a:p>
          <a:p>
            <a:pPr lvl="1"/>
            <a:r>
              <a:rPr lang="ko-KR" altLang="en-US"/>
              <a:t>로그데이터 요청</a:t>
            </a:r>
            <a:endParaRPr lang="en-US" altLang="ko-KR"/>
          </a:p>
          <a:p>
            <a:r>
              <a:rPr lang="en-US" altLang="ko-KR" strike="sngStrike"/>
              <a:t>Url:</a:t>
            </a:r>
            <a:r>
              <a:rPr lang="ko-KR" altLang="en-US" strike="sngStrike"/>
              <a:t> </a:t>
            </a:r>
            <a:r>
              <a:rPr lang="en-US" altLang="ko-KR" strike="sngStrike"/>
              <a:t>192.168.1.166/api/web/graph</a:t>
            </a:r>
          </a:p>
          <a:p>
            <a:pPr lvl="1"/>
            <a:r>
              <a:rPr lang="ko-KR" altLang="en-US" strike="sngStrike"/>
              <a:t>차트 데이터</a:t>
            </a:r>
            <a:r>
              <a:rPr lang="en-US" altLang="ko-KR" strike="sngStrike"/>
              <a:t>?(</a:t>
            </a:r>
            <a:r>
              <a:rPr lang="ko-KR" altLang="en-US" strike="sngStrike"/>
              <a:t>그라파나를 사용하는 경우 필요없음</a:t>
            </a:r>
            <a:r>
              <a:rPr lang="en-US" altLang="ko-KR" strike="sngStrike"/>
              <a:t>)</a:t>
            </a:r>
          </a:p>
          <a:p>
            <a:pPr marL="0" indent="0">
              <a:buNone/>
            </a:pPr>
            <a:endParaRPr lang="en-US" altLang="ko-KR" strike="sngStrike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2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379E0-FCB8-447F-9C91-6702CC9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Web: </a:t>
            </a:r>
            <a:r>
              <a:rPr lang="ko-KR" altLang="en-US"/>
              <a:t>메인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A5B989-1790-4B53-A971-795010AF0694}"/>
              </a:ext>
            </a:extLst>
          </p:cNvPr>
          <p:cNvSpPr txBox="1"/>
          <p:nvPr/>
        </p:nvSpPr>
        <p:spPr>
          <a:xfrm>
            <a:off x="838200" y="1690688"/>
            <a:ext cx="6094602" cy="116647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"status"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"response"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"data"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"real_time"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[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10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"type"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"humi"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13:18:44"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13:18:45"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2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"type"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"inf"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13:20:24"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13:20:25"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3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25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"type"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"temp"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13:20:47"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13:20:46"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4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6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"type"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"udust"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13:21:02"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13:21:03"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5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9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"type"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"dust"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13:21:45"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13:21:46"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],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"log_data"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"humi"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[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10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"date"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"20200728"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"time"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"13:15:08"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13:15:08"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13:15:09"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],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"temp"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[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25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"date"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"20200728"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"time"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"13:15:55"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13:15:55"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13:15:56"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],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"infrared"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[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"date"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"20200728"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"time"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"13:19:23"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13:19:23"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13:19:24"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],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"dust"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[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9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"date"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"20200728"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"time"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"13:16:44"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13:16:44"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13:16:45"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],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"ultra_dust"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[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6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"date"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"20200728"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"time"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"13:17:20"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13:17:20"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13:17:20"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]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5932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379E0-FCB8-447F-9C91-6702CC9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Web: </a:t>
            </a:r>
            <a:r>
              <a:rPr lang="ko-KR" altLang="en-US"/>
              <a:t>로그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70002-E229-4FBE-A691-D61B04857849}"/>
              </a:ext>
            </a:extLst>
          </p:cNvPr>
          <p:cNvSpPr txBox="1"/>
          <p:nvPr/>
        </p:nvSpPr>
        <p:spPr>
          <a:xfrm>
            <a:off x="838200" y="1690688"/>
            <a:ext cx="6094602" cy="69865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"status"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"response"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"data"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"humi"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[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10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"date"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"20200728"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"time"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"13:15:08"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13:15:08"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13:15:09"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],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"temp"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[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25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"date"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"20200728"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"time"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"13:15:55"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13:15:55"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13:15:56"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],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"infrared"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[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"date"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"20200728"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"time"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"13:19:23"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13:19:23"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13:19:24"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],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"dust"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[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9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"date"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"20200728"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"time"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"13:16:44"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13:16:44"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13:16:45"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],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"ultra_dust"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[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6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"date"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"20200728"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"time"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"13:17:20"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13:17:20"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13:17:20"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]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A2CD1-1249-4942-8184-ACB06E146FA2}"/>
              </a:ext>
            </a:extLst>
          </p:cNvPr>
          <p:cNvSpPr txBox="1"/>
          <p:nvPr/>
        </p:nvSpPr>
        <p:spPr>
          <a:xfrm>
            <a:off x="7927596" y="2214694"/>
            <a:ext cx="3475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파라미터 형식</a:t>
            </a:r>
            <a:r>
              <a:rPr lang="en-US" altLang="ko-KR"/>
              <a:t>: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검색 날짜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/>
              <a:t>2020-07-28 = 20200728</a:t>
            </a:r>
          </a:p>
        </p:txBody>
      </p:sp>
    </p:spTree>
    <p:extLst>
      <p:ext uri="{BB962C8B-B14F-4D97-AF65-F5344CB8AC3E}">
        <p14:creationId xmlns:p14="http://schemas.microsoft.com/office/powerpoint/2010/main" val="93651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379E0-FCB8-447F-9C91-6702CC9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Web: </a:t>
            </a:r>
            <a:r>
              <a:rPr lang="ko-KR" altLang="en-US"/>
              <a:t>실시간</a:t>
            </a:r>
            <a:r>
              <a:rPr lang="en-US" altLang="ko-KR"/>
              <a:t>(AJAX</a:t>
            </a:r>
            <a:r>
              <a:rPr lang="ko-KR" altLang="en-US"/>
              <a:t>사용 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08F30-6474-4E34-B16F-DC6A9D99EAE8}"/>
              </a:ext>
            </a:extLst>
          </p:cNvPr>
          <p:cNvSpPr txBox="1"/>
          <p:nvPr/>
        </p:nvSpPr>
        <p:spPr>
          <a:xfrm>
            <a:off x="838200" y="1690688"/>
            <a:ext cx="6094602" cy="50167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"status"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"response"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"data"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[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10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"type"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"humi"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13:18:44"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13:18:45"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2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1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"type"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"inf"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13:20:24"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13:20:25"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3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25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"type"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"temp"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13:20:47"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13:20:46"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4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6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"type"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"udust"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13:21:02"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13:21:03"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{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"id"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5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"value"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,  Courier New"/>
              </a:rPr>
              <a:t>9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"type"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"dust"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"created_at"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13:21:45"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,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   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,  Courier New"/>
              </a:rPr>
              <a:t>"updated_at"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,  Courier New"/>
              </a:rPr>
              <a:t>"2020-07-28 13:21:46"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,  Courier New"/>
              </a:rPr>
              <a:t>    </a:t>
            </a:r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]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  <a:p>
            <a:r>
              <a:rPr lang="en-US" altLang="ko-KR" sz="800" b="0">
                <a:solidFill>
                  <a:srgbClr val="DCDCDC"/>
                </a:solidFill>
                <a:effectLst/>
                <a:latin typeface="Consolas,  Courier New"/>
              </a:rPr>
              <a:t>}</a:t>
            </a:r>
            <a:endParaRPr lang="en-US" altLang="ko-KR" sz="800" b="0">
              <a:solidFill>
                <a:srgbClr val="D4D4D4"/>
              </a:solidFill>
              <a:effectLst/>
              <a:latin typeface="Consolas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852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4308</Words>
  <Application>Microsoft Office PowerPoint</Application>
  <PresentationFormat>와이드스크린</PresentationFormat>
  <Paragraphs>280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Consolas,  Courier New</vt:lpstr>
      <vt:lpstr>맑은 고딕</vt:lpstr>
      <vt:lpstr>Arial</vt:lpstr>
      <vt:lpstr>Office 테마</vt:lpstr>
      <vt:lpstr>Api 문서</vt:lpstr>
      <vt:lpstr>Sensor type</vt:lpstr>
      <vt:lpstr>app</vt:lpstr>
      <vt:lpstr>App: 메인 response 예시</vt:lpstr>
      <vt:lpstr>App: 센서버튼 클릭 response 예시</vt:lpstr>
      <vt:lpstr>web</vt:lpstr>
      <vt:lpstr>Web: 메인 </vt:lpstr>
      <vt:lpstr>Web: 로그 </vt:lpstr>
      <vt:lpstr>Web: 실시간(AJAX사용 시)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문서</dc:title>
  <dc:creator>YooSeongMin</dc:creator>
  <cp:lastModifiedBy>양대중</cp:lastModifiedBy>
  <cp:revision>7</cp:revision>
  <dcterms:created xsi:type="dcterms:W3CDTF">2020-07-28T04:30:28Z</dcterms:created>
  <dcterms:modified xsi:type="dcterms:W3CDTF">2020-08-05T01:57:51Z</dcterms:modified>
</cp:coreProperties>
</file>