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7708-BD1D-4017-B214-3706A8190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DDC79-701C-4DB4-8C93-A4FCDE64C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2672-E221-401C-880A-5C4B4E4A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F9B1-0610-4E69-B680-35BA7B5FFD6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C9BEA-DE88-4EE0-8F5B-F3EEA670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5762-6DA6-4F60-87EF-D21086B2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5BF6-3358-48D2-AA6A-C224158E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5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6161-2F48-469A-AB52-77E0BF8D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765FC-EB2B-4C40-A2A7-E5A645673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8447C-538C-4D8E-894A-B4D2BC36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F9B1-0610-4E69-B680-35BA7B5FFD6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E2D9E-6A33-4233-928B-B40C3D35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82781-C618-47D4-80F5-12E1E782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5BF6-3358-48D2-AA6A-C224158E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6CBB5-4275-4C5C-A427-386BD4ADE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5C203-F9BE-45E1-B911-6852EAE55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4EE3B-24A8-43E8-A395-6F71813C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F9B1-0610-4E69-B680-35BA7B5FFD6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22ACF-2701-4708-BBC2-8A0A9077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D1116-29B5-46C3-95F6-BEB4D9BC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5BF6-3358-48D2-AA6A-C224158E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4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F5F8-D79B-4375-88D8-2739B0F8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B01C-4399-4A19-8D45-7660030C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C6F0-F033-4E98-A077-452A1215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F9B1-0610-4E69-B680-35BA7B5FFD6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F7756-A3B7-4C0F-B871-41B1E4DB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D381D-994C-4C2A-8916-21061350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5BF6-3358-48D2-AA6A-C224158E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C960-1D9F-42E5-9DFA-C785B7BF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EB5FD-B1FC-4532-B5B1-A3EC0931A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24034-A591-416B-AD10-6A2B0CCC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F9B1-0610-4E69-B680-35BA7B5FFD6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6B01-6A7A-408E-A47E-A669CEDF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DD644-4CF9-48B5-B9D1-3B69E3DD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5BF6-3358-48D2-AA6A-C224158E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525A-236F-4F54-806B-28858E11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9D02-09C7-4501-8D72-40A7A09ED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93F85-9307-429E-A057-49CD97CF4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5ED71-CF9B-4157-86E5-2B5D2B9D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F9B1-0610-4E69-B680-35BA7B5FFD6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76C6-A57B-4E64-A62B-7985F609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74635-08DB-4C3D-B9B3-677E4A5B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5BF6-3358-48D2-AA6A-C224158E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6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22C7-227A-4644-99CF-E380FA71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1F846-2BF2-4CD9-9378-8B0F72646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4AB4E-2BE3-401C-927A-DEEC57BB9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567BA-8951-49A6-B6B4-D134FA8A0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D83B4-6CA5-42F2-A33F-9FD9FC65E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72C70-D4C0-4A2D-B170-3AEB99E1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F9B1-0610-4E69-B680-35BA7B5FFD6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9B1B5-2C16-486A-94D6-0663F1FF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A7456-87ED-4887-90C5-B2EC7C92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5BF6-3358-48D2-AA6A-C224158E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9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F6B5-3ABD-46FE-BE96-9C1E6E8E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58434-321E-4A5C-9113-15801822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F9B1-0610-4E69-B680-35BA7B5FFD6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D16AD-8EEE-4C59-910A-8CC13704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9F74F-9635-4247-AAE9-0A6E35B8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5BF6-3358-48D2-AA6A-C224158E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A0CDA-E6AC-4D47-9BD9-5FB2E697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F9B1-0610-4E69-B680-35BA7B5FFD6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CC822-A6D9-4936-BFA5-2DDE540C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5CD6C-9339-4B30-A1E1-20CF664D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5BF6-3358-48D2-AA6A-C224158E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1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A3B6-3CBD-4388-A300-C49455EC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F3EE-BE33-4686-861A-87F260A3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ECA09-C3CC-40F6-A643-40B4FBC43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56828-1744-43FE-84E7-B0AD026C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F9B1-0610-4E69-B680-35BA7B5FFD6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88E62-427C-4C73-BA4A-1DBE827A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CA998-644E-4966-8212-9C87842F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5BF6-3358-48D2-AA6A-C224158E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2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8A1C-8C48-4DDE-B065-B29CB347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6E8A2-7407-40E2-A8EE-D752D10DB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B12B4-C2E9-4BC8-B2E7-7A4773905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D364A-747B-47B0-9962-66F3C889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F9B1-0610-4E69-B680-35BA7B5FFD6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F2448-1492-4003-85CD-19CA5927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993E4-EAF2-4AA0-874A-C76BB635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5BF6-3358-48D2-AA6A-C224158E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9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FEE92-8599-4331-888A-724D1495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27148-82C5-4EA0-B6F7-3DF80A404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7D6D1-C6B1-471D-82C8-705E51B20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CF9B1-0610-4E69-B680-35BA7B5FFD6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E00E-BD20-4ACA-AE89-37C17D766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6A0F-5BA8-4D85-A07F-D9B3E3F3B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15BF6-3358-48D2-AA6A-C224158E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6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A644A-074D-4AAA-999E-3FAB1DFBA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Double Helix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EBE59-729B-460A-926A-2D80D3075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A Project by Tommy Ngan</a:t>
            </a:r>
          </a:p>
        </p:txBody>
      </p:sp>
    </p:spTree>
    <p:extLst>
      <p:ext uri="{BB962C8B-B14F-4D97-AF65-F5344CB8AC3E}">
        <p14:creationId xmlns:p14="http://schemas.microsoft.com/office/powerpoint/2010/main" val="264888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B0A3-7667-4637-B896-6786A776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NeueLT Std Cn" panose="020B0506030502030204" pitchFamily="34" charset="0"/>
              </a:rPr>
              <a:t>Current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D95368-0017-406F-94A1-F68F68315B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3" y="2248693"/>
            <a:ext cx="3894667" cy="389466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3F9819-DC0D-4B91-B974-E2B3681EE1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15" y="2407298"/>
            <a:ext cx="6533712" cy="3135086"/>
          </a:xfrm>
        </p:spPr>
      </p:pic>
    </p:spTree>
    <p:extLst>
      <p:ext uri="{BB962C8B-B14F-4D97-AF65-F5344CB8AC3E}">
        <p14:creationId xmlns:p14="http://schemas.microsoft.com/office/powerpoint/2010/main" val="378447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E11B-1AF1-489C-BAF6-933BBD09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NeueLT Std Cn" panose="020B0506030502030204" pitchFamily="34" charset="0"/>
              </a:rPr>
              <a:t>Finding Answers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2DA76-9394-49D4-AAD1-D1654B4BF2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87" y="2734292"/>
            <a:ext cx="3048425" cy="253400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871FD-FABB-4CCE-83D6-171FDF07A7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Fuel Space</a:t>
            </a:r>
          </a:p>
          <a:p>
            <a:r>
              <a:rPr lang="en-US" dirty="0"/>
              <a:t>PSS Chatroom</a:t>
            </a:r>
          </a:p>
          <a:p>
            <a:r>
              <a:rPr lang="en-US" dirty="0"/>
              <a:t>DM Neighbors</a:t>
            </a:r>
          </a:p>
          <a:p>
            <a:r>
              <a:rPr lang="en-US" dirty="0"/>
              <a:t>Uninvited Visits</a:t>
            </a:r>
          </a:p>
        </p:txBody>
      </p:sp>
    </p:spTree>
    <p:extLst>
      <p:ext uri="{BB962C8B-B14F-4D97-AF65-F5344CB8AC3E}">
        <p14:creationId xmlns:p14="http://schemas.microsoft.com/office/powerpoint/2010/main" val="399143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F67C-F3F2-4C16-AB01-F87B92F7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NeueLT Std Cn" panose="020B0506030502030204" pitchFamily="34" charset="0"/>
              </a:rPr>
              <a:t>Welcome Double Helix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A8D2-22F0-4794-841D-6D20123C1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all DNA Features with relatable Fuel Pages (ongoing)</a:t>
            </a:r>
          </a:p>
          <a:p>
            <a:r>
              <a:rPr lang="en-US" dirty="0"/>
              <a:t>Lists every Control Center Product with relatable Fuel Pages and required DNA Feature(s)</a:t>
            </a:r>
          </a:p>
          <a:p>
            <a:r>
              <a:rPr lang="en-US" dirty="0"/>
              <a:t>Lists every product available for each Brand</a:t>
            </a:r>
          </a:p>
          <a:p>
            <a:r>
              <a:rPr lang="en-US" dirty="0"/>
              <a:t>Lists every product available based on Website Package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96B6-4887-4125-84C1-3294DBA8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NeueLT Std Cn" panose="020B0506030502030204" pitchFamily="34" charset="0"/>
              </a:rPr>
              <a:t>Database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CE43E-BAC2-4F2B-9D84-FE91A3A8FE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Managed in Google Sheets</a:t>
            </a:r>
          </a:p>
          <a:p>
            <a:r>
              <a:rPr lang="en-US" dirty="0"/>
              <a:t>Access has been given to PSS team</a:t>
            </a:r>
          </a:p>
          <a:p>
            <a:r>
              <a:rPr lang="en-US" dirty="0"/>
              <a:t>Changes made in the database are pretty instantaneous to the </a:t>
            </a:r>
            <a:r>
              <a:rPr lang="en-US" dirty="0" err="1"/>
              <a:t>webapp</a:t>
            </a:r>
            <a:r>
              <a:rPr lang="en-US" dirty="0"/>
              <a:t>, however you do need to refresh the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5D74DE-7CFA-4F01-B89E-CF50A46C15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577" y="2009815"/>
            <a:ext cx="3629050" cy="3113156"/>
          </a:xfrm>
        </p:spPr>
      </p:pic>
    </p:spTree>
    <p:extLst>
      <p:ext uri="{BB962C8B-B14F-4D97-AF65-F5344CB8AC3E}">
        <p14:creationId xmlns:p14="http://schemas.microsoft.com/office/powerpoint/2010/main" val="127688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6CF9-C086-41DC-AD09-4A906ABF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NeueLT Std Cn" panose="020B0506030502030204" pitchFamily="34" charset="0"/>
              </a:rPr>
              <a:t>Current Known Issues and Future Releases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87091B-BC86-424E-AAC9-A2B0ED011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45" y="1825624"/>
            <a:ext cx="2647071" cy="407971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5F61F-7119-4F28-99AF-9DB183B40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database is not very easy to navigate, so it would be ideal to move from Google Sheets to SQL with a UI</a:t>
            </a:r>
          </a:p>
          <a:p>
            <a:r>
              <a:rPr lang="en-US" dirty="0"/>
              <a:t>Integrate Lazy Loading (it’s very slow to load)</a:t>
            </a:r>
          </a:p>
          <a:p>
            <a:r>
              <a:rPr lang="en-US" dirty="0"/>
              <a:t>Mobile friendly</a:t>
            </a:r>
          </a:p>
          <a:p>
            <a:r>
              <a:rPr lang="en-US" dirty="0"/>
              <a:t>Free form search (you can do a CTRL+F right now)</a:t>
            </a:r>
          </a:p>
          <a:p>
            <a:r>
              <a:rPr lang="en-US" dirty="0"/>
              <a:t>Possible DNA Replacement?</a:t>
            </a:r>
          </a:p>
        </p:txBody>
      </p:sp>
    </p:spTree>
    <p:extLst>
      <p:ext uri="{BB962C8B-B14F-4D97-AF65-F5344CB8AC3E}">
        <p14:creationId xmlns:p14="http://schemas.microsoft.com/office/powerpoint/2010/main" val="401296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98C2-C274-4480-924F-21998AB1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HelveticaNeueLT Std Cn" panose="020B0506030502030204" pitchFamily="34" charset="0"/>
              </a:rPr>
              <a:t>CONGRATULATORY SLIDE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B403-119B-44BD-8C7B-890BAAB887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Randy Humphrey</a:t>
            </a:r>
          </a:p>
          <a:p>
            <a:r>
              <a:rPr lang="en-US" dirty="0"/>
              <a:t>Cody Duquette</a:t>
            </a:r>
          </a:p>
          <a:p>
            <a:r>
              <a:rPr lang="en-US" dirty="0"/>
              <a:t>Paddy Rafferty</a:t>
            </a:r>
          </a:p>
          <a:p>
            <a:r>
              <a:rPr lang="en-US" dirty="0"/>
              <a:t>Sabrina Fitzgerald</a:t>
            </a:r>
          </a:p>
          <a:p>
            <a:r>
              <a:rPr lang="en-US" dirty="0"/>
              <a:t>Gary Peters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BE8C4-E413-4F6D-AC6C-5BE88960DA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Henry Latour</a:t>
            </a:r>
          </a:p>
          <a:p>
            <a:r>
              <a:rPr lang="en-US" dirty="0"/>
              <a:t>Rama </a:t>
            </a:r>
            <a:r>
              <a:rPr lang="en-US" dirty="0" err="1"/>
              <a:t>Kocherlakota</a:t>
            </a:r>
            <a:endParaRPr lang="en-US" dirty="0"/>
          </a:p>
          <a:p>
            <a:r>
              <a:rPr lang="en-US" dirty="0" err="1"/>
              <a:t>Tabare</a:t>
            </a:r>
            <a:r>
              <a:rPr lang="en-US" dirty="0"/>
              <a:t> Gowon</a:t>
            </a:r>
          </a:p>
          <a:p>
            <a:r>
              <a:rPr lang="en-US" dirty="0"/>
              <a:t>PSS Team</a:t>
            </a:r>
          </a:p>
          <a:p>
            <a:r>
              <a:rPr lang="en-US" dirty="0"/>
              <a:t>PQA Team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3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179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HelveticaNeueLT Std Cn</vt:lpstr>
      <vt:lpstr>Office Theme</vt:lpstr>
      <vt:lpstr>Double Helix</vt:lpstr>
      <vt:lpstr>Current Process</vt:lpstr>
      <vt:lpstr>Finding Answers</vt:lpstr>
      <vt:lpstr>Welcome Double Helix</vt:lpstr>
      <vt:lpstr>Database Management</vt:lpstr>
      <vt:lpstr>Current Known Issues and Future Releases</vt:lpstr>
      <vt:lpstr>CONGRATULATORY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Helix</dc:title>
  <dc:creator>Ngan, Tommy (CAI - Burlington)</dc:creator>
  <cp:lastModifiedBy>Ngan, Tommy (CAI - Burlington)</cp:lastModifiedBy>
  <cp:revision>10</cp:revision>
  <dcterms:created xsi:type="dcterms:W3CDTF">2019-04-04T20:09:14Z</dcterms:created>
  <dcterms:modified xsi:type="dcterms:W3CDTF">2019-04-04T21:30:16Z</dcterms:modified>
</cp:coreProperties>
</file>