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1" r:id="rId6"/>
    <p:sldId id="279" r:id="rId7"/>
    <p:sldId id="281" r:id="rId8"/>
    <p:sldId id="280" r:id="rId9"/>
    <p:sldId id="257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Main" id="{B9B51309-D148-4332-87C2-07BE32FBCA3B}">
          <p14:sldIdLst>
            <p14:sldId id="271"/>
            <p14:sldId id="279"/>
            <p14:sldId id="281"/>
            <p14:sldId id="280"/>
            <p14:sldId id="257"/>
          </p14:sldIdLst>
        </p14:section>
        <p14:section name="Demo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7/4/2021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7/4/2021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Trang web </a:t>
            </a:r>
            <a:r>
              <a:rPr lang="en-US" sz="4800" dirty="0" err="1">
                <a:solidFill>
                  <a:schemeClr val="bg1"/>
                </a:solidFill>
              </a:rPr>
              <a:t>về</a:t>
            </a:r>
            <a:r>
              <a:rPr lang="en-US" sz="4800">
                <a:solidFill>
                  <a:schemeClr val="bg1"/>
                </a:solidFill>
              </a:rPr>
              <a:t> Windows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Ngô Đức Anh – HTD-JSA05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2851557" y="5166589"/>
            <a:ext cx="822960" cy="822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4E7DFA-1F88-41A8-BBF4-DB6121396BA4}"/>
              </a:ext>
            </a:extLst>
          </p:cNvPr>
          <p:cNvSpPr txBox="1"/>
          <p:nvPr/>
        </p:nvSpPr>
        <p:spPr>
          <a:xfrm>
            <a:off x="838200" y="5316459"/>
            <a:ext cx="201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Made with: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694874" cy="640080"/>
          </a:xfrm>
        </p:spPr>
        <p:txBody>
          <a:bodyPr>
            <a:noAutofit/>
          </a:bodyPr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Lý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do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quyết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định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làm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trang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web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về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Windows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2FAFD9-2559-4DF7-9E8C-4004E53F2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858" y="3429000"/>
            <a:ext cx="3144532" cy="29809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030C22-AE4C-4BEC-9A54-0C04549D4678}"/>
              </a:ext>
            </a:extLst>
          </p:cNvPr>
          <p:cNvSpPr txBox="1"/>
          <p:nvPr/>
        </p:nvSpPr>
        <p:spPr>
          <a:xfrm>
            <a:off x="609600" y="1651000"/>
            <a:ext cx="660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về</a:t>
            </a:r>
            <a:r>
              <a:rPr lang="en-US" dirty="0"/>
              <a:t> Windows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Windows.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Trang web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của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bao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gồm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A66BDC-5EC8-4065-9EF2-A237464BA105}"/>
              </a:ext>
            </a:extLst>
          </p:cNvPr>
          <p:cNvSpPr txBox="1"/>
          <p:nvPr/>
        </p:nvSpPr>
        <p:spPr>
          <a:xfrm>
            <a:off x="755009" y="1736521"/>
            <a:ext cx="102932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 Trang </a:t>
            </a:r>
            <a:r>
              <a:rPr lang="en-US" sz="3200" dirty="0" err="1"/>
              <a:t>chủ</a:t>
            </a:r>
            <a:r>
              <a:rPr lang="en-US" sz="3200" dirty="0"/>
              <a:t>, </a:t>
            </a:r>
            <a:r>
              <a:rPr lang="en-US" sz="3200" dirty="0" err="1"/>
              <a:t>trang</a:t>
            </a:r>
            <a:r>
              <a:rPr lang="en-US" sz="3200" dirty="0"/>
              <a:t> h</a:t>
            </a:r>
            <a:r>
              <a:rPr lang="vi-VN" sz="3200" dirty="0"/>
              <a:t>ư</a:t>
            </a:r>
            <a:r>
              <a:rPr lang="en-US" sz="3200" dirty="0" err="1"/>
              <a:t>ớng</a:t>
            </a:r>
            <a:r>
              <a:rPr lang="en-US" sz="3200" dirty="0"/>
              <a:t> </a:t>
            </a:r>
            <a:r>
              <a:rPr lang="en-US" sz="3200" dirty="0" err="1"/>
              <a:t>dẫn</a:t>
            </a:r>
            <a:r>
              <a:rPr lang="en-US" sz="3200" dirty="0"/>
              <a:t> </a:t>
            </a:r>
            <a:r>
              <a:rPr lang="en-US" sz="3200" dirty="0" err="1"/>
              <a:t>trang</a:t>
            </a:r>
            <a:r>
              <a:rPr lang="en-US" sz="3200" dirty="0"/>
              <a:t> </a:t>
            </a:r>
            <a:r>
              <a:rPr lang="en-US" sz="3200" dirty="0" err="1"/>
              <a:t>trí</a:t>
            </a:r>
            <a:r>
              <a:rPr lang="en-US" sz="3200" dirty="0"/>
              <a:t>, </a:t>
            </a:r>
            <a:r>
              <a:rPr lang="en-US" sz="3200" dirty="0" err="1"/>
              <a:t>trang</a:t>
            </a:r>
            <a:r>
              <a:rPr lang="en-US" sz="3200" dirty="0"/>
              <a:t> tin </a:t>
            </a:r>
            <a:r>
              <a:rPr lang="en-US" sz="3200" dirty="0" err="1"/>
              <a:t>tức</a:t>
            </a:r>
            <a:r>
              <a:rPr lang="en-US" sz="3200" dirty="0"/>
              <a:t>, </a:t>
            </a:r>
            <a:r>
              <a:rPr lang="en-US" sz="3200" dirty="0" err="1"/>
              <a:t>trang</a:t>
            </a:r>
            <a:r>
              <a:rPr lang="en-US" sz="3200" dirty="0"/>
              <a:t> </a:t>
            </a:r>
            <a:r>
              <a:rPr lang="en-US" sz="3200" dirty="0" err="1"/>
              <a:t>lịch</a:t>
            </a:r>
            <a:r>
              <a:rPr lang="en-US" sz="3200" dirty="0"/>
              <a:t> </a:t>
            </a:r>
            <a:r>
              <a:rPr lang="en-US" sz="3200" dirty="0" err="1"/>
              <a:t>sử</a:t>
            </a:r>
            <a:r>
              <a:rPr lang="en-US" sz="3200" dirty="0"/>
              <a:t>, </a:t>
            </a:r>
            <a:r>
              <a:rPr lang="en-US" sz="3200" dirty="0" err="1"/>
              <a:t>trang</a:t>
            </a:r>
            <a:r>
              <a:rPr lang="en-US" sz="3200" dirty="0"/>
              <a:t> </a:t>
            </a:r>
            <a:r>
              <a:rPr lang="en-US" sz="3200" dirty="0" err="1"/>
              <a:t>giới</a:t>
            </a:r>
            <a:r>
              <a:rPr lang="en-US" sz="3200" dirty="0"/>
              <a:t> </a:t>
            </a:r>
            <a:r>
              <a:rPr lang="en-US" sz="3200" dirty="0" err="1"/>
              <a:t>thiệu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link download Windows </a:t>
            </a:r>
            <a:r>
              <a:rPr lang="en-US" sz="3200" dirty="0" err="1"/>
              <a:t>từ</a:t>
            </a:r>
            <a:r>
              <a:rPr lang="en-US" sz="3200" dirty="0"/>
              <a:t> 1.0 </a:t>
            </a:r>
            <a:r>
              <a:rPr lang="en-US" sz="3200" dirty="0" err="1"/>
              <a:t>đến</a:t>
            </a:r>
            <a:r>
              <a:rPr lang="en-US" sz="3200" dirty="0"/>
              <a:t> 11 22000.51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25A2394-0A6C-48AD-B256-181D7F564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58" y="3429000"/>
            <a:ext cx="3489853" cy="28520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99CBC9-DA39-44E9-8343-ED3AC6170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400" y="3890318"/>
            <a:ext cx="1964471" cy="110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Điểm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tốt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xấu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của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trang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web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FC1739-0576-490D-91FC-BC8423F7E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155" y="4101620"/>
            <a:ext cx="5187958" cy="23083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D9A906-4CC3-4FCF-85D1-2D25A8AD8273}"/>
              </a:ext>
            </a:extLst>
          </p:cNvPr>
          <p:cNvSpPr txBox="1"/>
          <p:nvPr/>
        </p:nvSpPr>
        <p:spPr>
          <a:xfrm>
            <a:off x="620785" y="1551963"/>
            <a:ext cx="53857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login </a:t>
            </a:r>
            <a:r>
              <a:rPr lang="en-US" dirty="0" err="1"/>
              <a:t>và</a:t>
            </a:r>
            <a:r>
              <a:rPr lang="en-US" dirty="0"/>
              <a:t> comment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kì</a:t>
            </a:r>
            <a:endParaRPr lang="en-US" dirty="0"/>
          </a:p>
          <a:p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xấu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Ít</a:t>
            </a:r>
            <a:r>
              <a:rPr lang="en-US" dirty="0"/>
              <a:t> content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409643" cy="64008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đã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tốn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bao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lâu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để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làm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trang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web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này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5220F1-CD82-4948-AEC2-C24E8835351B}"/>
              </a:ext>
            </a:extLst>
          </p:cNvPr>
          <p:cNvSpPr txBox="1"/>
          <p:nvPr/>
        </p:nvSpPr>
        <p:spPr>
          <a:xfrm>
            <a:off x="671119" y="1610686"/>
            <a:ext cx="89762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 </a:t>
            </a:r>
            <a:r>
              <a:rPr lang="en-US" sz="3200" dirty="0" err="1"/>
              <a:t>Em</a:t>
            </a:r>
            <a:r>
              <a:rPr lang="en-US" sz="3200" dirty="0"/>
              <a:t> </a:t>
            </a:r>
            <a:r>
              <a:rPr lang="en-US" sz="3200" dirty="0" err="1"/>
              <a:t>đã</a:t>
            </a:r>
            <a:r>
              <a:rPr lang="en-US" sz="3200" dirty="0"/>
              <a:t> </a:t>
            </a:r>
            <a:r>
              <a:rPr lang="en-US" sz="3200" dirty="0" err="1"/>
              <a:t>tốn</a:t>
            </a:r>
            <a:r>
              <a:rPr lang="en-US" sz="3200" dirty="0"/>
              <a:t> 1 </a:t>
            </a:r>
            <a:r>
              <a:rPr lang="en-US" sz="3200" dirty="0" err="1"/>
              <a:t>ngày</a:t>
            </a:r>
            <a:r>
              <a:rPr lang="en-US" sz="3200" dirty="0"/>
              <a:t> </a:t>
            </a:r>
            <a:r>
              <a:rPr lang="en-US" sz="3200" dirty="0" err="1"/>
              <a:t>để</a:t>
            </a:r>
            <a:r>
              <a:rPr lang="en-US" sz="3200" dirty="0"/>
              <a:t> </a:t>
            </a:r>
            <a:r>
              <a:rPr lang="en-US" sz="3200" dirty="0" err="1"/>
              <a:t>làm</a:t>
            </a:r>
            <a:r>
              <a:rPr lang="en-US" sz="3200" dirty="0"/>
              <a:t> </a:t>
            </a:r>
            <a:r>
              <a:rPr lang="en-US" sz="3200" dirty="0" err="1"/>
              <a:t>trang</a:t>
            </a:r>
            <a:r>
              <a:rPr lang="en-US" sz="3200" dirty="0"/>
              <a:t> </a:t>
            </a:r>
            <a:r>
              <a:rPr lang="en-US" sz="3200" dirty="0" err="1"/>
              <a:t>chính</a:t>
            </a:r>
            <a:r>
              <a:rPr lang="en-US" sz="3200" dirty="0"/>
              <a:t>, </a:t>
            </a:r>
            <a:r>
              <a:rPr lang="en-US" sz="3200" dirty="0" err="1"/>
              <a:t>trang</a:t>
            </a:r>
            <a:r>
              <a:rPr lang="en-US" sz="3200" dirty="0"/>
              <a:t> download </a:t>
            </a:r>
            <a:r>
              <a:rPr lang="en-US" sz="3200" dirty="0" err="1"/>
              <a:t>hết</a:t>
            </a:r>
            <a:r>
              <a:rPr lang="en-US" sz="3200" dirty="0"/>
              <a:t> 1 </a:t>
            </a:r>
            <a:r>
              <a:rPr lang="en-US" sz="3200" dirty="0" err="1"/>
              <a:t>buổi</a:t>
            </a:r>
            <a:r>
              <a:rPr lang="en-US" sz="3200" dirty="0"/>
              <a:t> tr</a:t>
            </a:r>
            <a:r>
              <a:rPr lang="vi-VN" sz="3200" dirty="0"/>
              <a:t>ư</a:t>
            </a:r>
            <a:r>
              <a:rPr lang="en-US" sz="3200" dirty="0"/>
              <a:t>a </a:t>
            </a:r>
            <a:r>
              <a:rPr lang="en-US" sz="3200" dirty="0" err="1"/>
              <a:t>đi</a:t>
            </a:r>
            <a:r>
              <a:rPr lang="en-US" sz="3200" dirty="0"/>
              <a:t> s</a:t>
            </a:r>
            <a:r>
              <a:rPr lang="vi-VN" sz="3200" dirty="0"/>
              <a:t>ư</a:t>
            </a:r>
            <a:r>
              <a:rPr lang="en-US" sz="3200" dirty="0"/>
              <a:t>u </a:t>
            </a:r>
            <a:r>
              <a:rPr lang="en-US" sz="3200" dirty="0" err="1"/>
              <a:t>tầm</a:t>
            </a:r>
            <a:r>
              <a:rPr lang="en-US" sz="3200" dirty="0"/>
              <a:t> link,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trang</a:t>
            </a:r>
            <a:r>
              <a:rPr lang="en-US" sz="3200" dirty="0"/>
              <a:t> </a:t>
            </a:r>
            <a:r>
              <a:rPr lang="en-US" sz="3200" dirty="0" err="1"/>
              <a:t>khác</a:t>
            </a:r>
            <a:r>
              <a:rPr lang="en-US" sz="3200" dirty="0"/>
              <a:t> </a:t>
            </a:r>
            <a:r>
              <a:rPr lang="en-US" sz="3200" dirty="0" err="1"/>
              <a:t>cần</a:t>
            </a:r>
            <a:r>
              <a:rPr lang="en-US" sz="3200" dirty="0"/>
              <a:t> 2 </a:t>
            </a:r>
            <a:r>
              <a:rPr lang="en-US" sz="3200" dirty="0" err="1"/>
              <a:t>tuần</a:t>
            </a:r>
            <a:r>
              <a:rPr lang="en-US" sz="3200" dirty="0"/>
              <a:t>,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thống</a:t>
            </a:r>
            <a:r>
              <a:rPr lang="en-US" sz="3200" dirty="0"/>
              <a:t> login </a:t>
            </a:r>
            <a:r>
              <a:rPr lang="en-US" sz="3200" dirty="0" err="1"/>
              <a:t>cần</a:t>
            </a:r>
            <a:r>
              <a:rPr lang="en-US" sz="3200" dirty="0"/>
              <a:t> 1 </a:t>
            </a:r>
            <a:r>
              <a:rPr lang="en-US" sz="3200" dirty="0" err="1"/>
              <a:t>ngày</a:t>
            </a:r>
            <a:r>
              <a:rPr lang="en-US" sz="3200" dirty="0"/>
              <a:t>,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thống</a:t>
            </a:r>
            <a:r>
              <a:rPr lang="en-US" sz="3200" dirty="0"/>
              <a:t> comment </a:t>
            </a:r>
            <a:r>
              <a:rPr lang="en-US" sz="3200" dirty="0" err="1"/>
              <a:t>cần</a:t>
            </a:r>
            <a:r>
              <a:rPr lang="en-US" sz="3200" dirty="0"/>
              <a:t> 1 </a:t>
            </a:r>
            <a:r>
              <a:rPr lang="en-US" sz="3200" dirty="0" err="1"/>
              <a:t>ngày</a:t>
            </a:r>
            <a:r>
              <a:rPr lang="en-US" sz="1000" dirty="0"/>
              <a:t> 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và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1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ngày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sửa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800" dirty="0" err="1">
                <a:solidFill>
                  <a:schemeClr val="bg1">
                    <a:lumMod val="85000"/>
                  </a:schemeClr>
                </a:solidFill>
              </a:rPr>
              <a:t>máy</a:t>
            </a:r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 :v)</a:t>
            </a: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Khó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khăn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khi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làm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website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8D4BBB-3E12-4D9E-8A4C-B6D0EBA3E7D2}"/>
              </a:ext>
            </a:extLst>
          </p:cNvPr>
          <p:cNvSpPr txBox="1"/>
          <p:nvPr/>
        </p:nvSpPr>
        <p:spPr>
          <a:xfrm>
            <a:off x="587229" y="1560352"/>
            <a:ext cx="70383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 err="1"/>
              <a:t>Tốn</a:t>
            </a:r>
            <a:r>
              <a:rPr lang="en-US" sz="3200" dirty="0"/>
              <a:t> kha </a:t>
            </a:r>
            <a:r>
              <a:rPr lang="en-US" sz="3200" dirty="0" err="1"/>
              <a:t>khá</a:t>
            </a:r>
            <a:r>
              <a:rPr lang="en-US" sz="3200" dirty="0"/>
              <a:t> </a:t>
            </a:r>
            <a:r>
              <a:rPr lang="en-US" sz="3200" dirty="0" err="1"/>
              <a:t>thời</a:t>
            </a:r>
            <a:r>
              <a:rPr lang="en-US" sz="3200" dirty="0"/>
              <a:t> </a:t>
            </a:r>
            <a:r>
              <a:rPr lang="en-US" sz="3200" dirty="0" err="1"/>
              <a:t>gian</a:t>
            </a:r>
            <a:endParaRPr lang="en-US" sz="3200" dirty="0"/>
          </a:p>
          <a:p>
            <a:pPr marL="457200" indent="-457200">
              <a:buFontTx/>
              <a:buChar char="-"/>
            </a:pPr>
            <a:r>
              <a:rPr lang="en-US" sz="3200" dirty="0" err="1"/>
              <a:t>Gặp</a:t>
            </a:r>
            <a:r>
              <a:rPr lang="en-US" sz="3200" dirty="0"/>
              <a:t> </a:t>
            </a:r>
            <a:r>
              <a:rPr lang="en-US" sz="3200" dirty="0" err="1"/>
              <a:t>nhiều</a:t>
            </a:r>
            <a:r>
              <a:rPr lang="en-US" sz="3200" dirty="0"/>
              <a:t> </a:t>
            </a:r>
            <a:r>
              <a:rPr lang="en-US" sz="3200" dirty="0" err="1"/>
              <a:t>lỗi</a:t>
            </a:r>
            <a:endParaRPr lang="en-US" sz="32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B03416F-C769-4394-A1C8-2A5239C00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593" y="3013467"/>
            <a:ext cx="3979178" cy="325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{7FDBB4E8-6D44-4910-8B51-FB13BD30FBDF}tf10001108_win32</Template>
  <TotalTime>90</TotalTime>
  <Words>214</Words>
  <Application>Microsoft Office PowerPoint</Application>
  <PresentationFormat>Widescreen</PresentationFormat>
  <Paragraphs>23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WelcomeDoc</vt:lpstr>
      <vt:lpstr>Trang web về Windows</vt:lpstr>
      <vt:lpstr>Lý do em quyết định làm trang web về Windows</vt:lpstr>
      <vt:lpstr>Trang web của em bao gồm:</vt:lpstr>
      <vt:lpstr>Điểm tốt/xấu của trang web</vt:lpstr>
      <vt:lpstr>Em đã tốn bao lâu để làm trang web này</vt:lpstr>
      <vt:lpstr>Khó khăn khi làm website</vt:lpstr>
      <vt:lpstr>Demo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presentation</dc:title>
  <dc:creator>Ngô Đức Anh</dc:creator>
  <cp:keywords/>
  <cp:lastModifiedBy>Ngô Đức Anh</cp:lastModifiedBy>
  <cp:revision>7</cp:revision>
  <dcterms:created xsi:type="dcterms:W3CDTF">2021-01-09T15:40:56Z</dcterms:created>
  <dcterms:modified xsi:type="dcterms:W3CDTF">2021-07-04T04:24:29Z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