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70" r:id="rId8"/>
    <p:sldId id="271" r:id="rId9"/>
    <p:sldId id="272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namgoocha/220659177506" TargetMode="External"/><Relationship Id="rId2" Type="http://schemas.openxmlformats.org/officeDocument/2006/relationships/hyperlink" Target="http://kujung.tistory.com/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daum4066546/220385388784" TargetMode="External"/><Relationship Id="rId4" Type="http://schemas.openxmlformats.org/officeDocument/2006/relationships/hyperlink" Target="http://blog.naver.com/entrylabs/2205956499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6A646-B482-4385-88E2-5B4341E9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2085848"/>
            <a:ext cx="7772400" cy="106984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환경측정 센서를 활용한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기반의 교통 정보화 시스템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0F06A-3FD9-4715-855E-C361D129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656" y="4390202"/>
            <a:ext cx="6437376" cy="59436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                                                                                                                                                  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2016150045 </a:t>
            </a:r>
            <a:r>
              <a:rPr lang="ko-KR" altLang="en-US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손병국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                 2016152050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최현호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2016152046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김태훈</a:t>
            </a:r>
          </a:p>
        </p:txBody>
      </p:sp>
    </p:spTree>
    <p:extLst>
      <p:ext uri="{BB962C8B-B14F-4D97-AF65-F5344CB8AC3E}">
        <p14:creationId xmlns:p14="http://schemas.microsoft.com/office/powerpoint/2010/main" val="228668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5536-7820-43D2-9CD3-7BDB4B9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E96687-6A51-4B77-8FEB-A7100AA0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8" y="1340410"/>
            <a:ext cx="6646839" cy="46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1348-7BED-4255-AF7C-0D7343B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0F308-9789-446D-90D1-515B101A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91205" cy="4310081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개발 하드웨어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아두이노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 (Arduino)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사용 아두이노 모듈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이산화탄소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미세먼지 측정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조도 감지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</a:p>
          <a:p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개발 언어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: C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언어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오픈소스를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기반으로 한 단일 보드 마이크로컨트롤러이다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다수의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스위치나 센서로부터 값을 받아들여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나 모터와 같은 외부 전자 장치들을 통제함으로써 환경과 상호작용이 가능한 물건을 만들어낼 수 있다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err="1" smtClean="0">
                <a:latin typeface="+mj-ea"/>
                <a:ea typeface="+mj-ea"/>
                <a:cs typeface="함초롬돋움" panose="020B0604000101010101" pitchFamily="50" charset="-127"/>
              </a:rPr>
              <a:t>어도비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플래시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latin typeface="+mj-ea"/>
                <a:ea typeface="+mj-ea"/>
                <a:cs typeface="함초롬돋움" panose="020B0604000101010101" pitchFamily="50" charset="-127"/>
              </a:rPr>
              <a:t>프로세싱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Max/MSP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와 같은 소프트웨어를 연동할 수 있다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.</a:t>
            </a:r>
            <a:endParaRPr lang="en-US" altLang="ko-KR" sz="2000" dirty="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98" y="966668"/>
            <a:ext cx="319244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2D76-90E6-4E8E-B40C-157BD801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방법 및 기대효과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BDFBF-11D0-4C5E-B0C7-DD022C08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736"/>
            <a:ext cx="8229600" cy="4599432"/>
          </a:xfrm>
        </p:spPr>
        <p:txBody>
          <a:bodyPr>
            <a:normAutofit fontScale="77500" lnSpcReduction="20000"/>
          </a:bodyPr>
          <a:lstStyle/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카메라와 </a:t>
            </a: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연동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신호등의 주기 정보 식별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카메라를 통해 차량의 유무 판별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보행자를 위한 신호등의 신호 동시 제어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 차량을 감지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위반된 차량을 촬영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서버를 통한 위반 차량 정보 확인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서버에서 교통 정보 수신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이용하여 설치된 전광판을 기준으로 근처의 트래픽이 적은 도로를 검색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빠른 길 정보를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가로등 주위 밝기 정보를 바탕으로 밝기 조절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미세먼지 및 이산화탄소 측정 센서를 이용하여 농도 측정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측정한 정보를 시각화 후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8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89E3-E3E5-40A2-BF0F-C2BD883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개발방법 및 기대효과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7A143-344B-45C6-9F1C-A998DCAF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기반의 아두이노 및 이산화탄소 측정 센서를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신호등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동시제어 시스템은 신호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속도위반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감시를 동시에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가능하게 함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속도위반만 감지하는 카메라보다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기능이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많음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운전자의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입장에서 속도를 위반 했을 경우 전광판에서 알아볼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 있으므로  효율적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향후 이러한 시스템을 </a:t>
            </a:r>
            <a:r>
              <a:rPr lang="ko-KR" altLang="en-US" sz="1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딥러닝과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인공지능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분야와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융합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시켜 불법 주차와 보복운전 같이 실시간으로 일어나는 교통법규위반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상황에도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빠르고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정확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차량을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단속하는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시스템을 추가하는 것도 가능하여 공익사회에 크게 이바지 할 것으로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기대됨</a:t>
            </a:r>
            <a:endParaRPr lang="ko-KR" altLang="en-US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8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A99AF-38EE-4638-9930-B66C398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A3355D-0771-423E-9113-645EB498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2549"/>
              </p:ext>
            </p:extLst>
          </p:nvPr>
        </p:nvGraphicFramePr>
        <p:xfrm>
          <a:off x="239204" y="1621540"/>
          <a:ext cx="8665592" cy="3826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9573">
                  <a:extLst>
                    <a:ext uri="{9D8B030D-6E8A-4147-A177-3AD203B41FA5}">
                      <a16:colId xmlns:a16="http://schemas.microsoft.com/office/drawing/2014/main" val="3127372398"/>
                    </a:ext>
                  </a:extLst>
                </a:gridCol>
                <a:gridCol w="3213223">
                  <a:extLst>
                    <a:ext uri="{9D8B030D-6E8A-4147-A177-3AD203B41FA5}">
                      <a16:colId xmlns:a16="http://schemas.microsoft.com/office/drawing/2014/main" val="29570102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86946877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2265993428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손병국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3678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교통정보화 시스템 자료조사 및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자료수집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127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차량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구축 및 수집된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자료 정보화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출력 시스템 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가로등 제어 및 신호 제어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228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교통정보화 시스템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 응용 코딩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가로등 자동 제어    코딩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신호 자동 제어 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251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연결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9797-6706-4A94-8418-8487583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종합설계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수행일정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73E2FB-B740-4C77-93D6-692A65675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44493"/>
              </p:ext>
            </p:extLst>
          </p:nvPr>
        </p:nvGraphicFramePr>
        <p:xfrm>
          <a:off x="1" y="1252728"/>
          <a:ext cx="9143999" cy="4946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20">
                  <a:extLst>
                    <a:ext uri="{9D8B030D-6E8A-4147-A177-3AD203B41FA5}">
                      <a16:colId xmlns:a16="http://schemas.microsoft.com/office/drawing/2014/main" val="3052879916"/>
                    </a:ext>
                  </a:extLst>
                </a:gridCol>
                <a:gridCol w="3793007">
                  <a:extLst>
                    <a:ext uri="{9D8B030D-6E8A-4147-A177-3AD203B41FA5}">
                      <a16:colId xmlns:a16="http://schemas.microsoft.com/office/drawing/2014/main" val="3881803245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280303354"/>
                    </a:ext>
                  </a:extLst>
                </a:gridCol>
                <a:gridCol w="440478">
                  <a:extLst>
                    <a:ext uri="{9D8B030D-6E8A-4147-A177-3AD203B41FA5}">
                      <a16:colId xmlns:a16="http://schemas.microsoft.com/office/drawing/2014/main" val="1311376052"/>
                    </a:ext>
                  </a:extLst>
                </a:gridCol>
                <a:gridCol w="432322">
                  <a:extLst>
                    <a:ext uri="{9D8B030D-6E8A-4147-A177-3AD203B41FA5}">
                      <a16:colId xmlns:a16="http://schemas.microsoft.com/office/drawing/2014/main" val="2462203322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806946232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641750911"/>
                    </a:ext>
                  </a:extLst>
                </a:gridCol>
                <a:gridCol w="448635">
                  <a:extLst>
                    <a:ext uri="{9D8B030D-6E8A-4147-A177-3AD203B41FA5}">
                      <a16:colId xmlns:a16="http://schemas.microsoft.com/office/drawing/2014/main" val="219071695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3613685817"/>
                    </a:ext>
                  </a:extLst>
                </a:gridCol>
                <a:gridCol w="464950">
                  <a:extLst>
                    <a:ext uri="{9D8B030D-6E8A-4147-A177-3AD203B41FA5}">
                      <a16:colId xmlns:a16="http://schemas.microsoft.com/office/drawing/2014/main" val="1715755496"/>
                    </a:ext>
                  </a:extLst>
                </a:gridCol>
                <a:gridCol w="432318">
                  <a:extLst>
                    <a:ext uri="{9D8B030D-6E8A-4147-A177-3AD203B41FA5}">
                      <a16:colId xmlns:a16="http://schemas.microsoft.com/office/drawing/2014/main" val="1268248389"/>
                    </a:ext>
                  </a:extLst>
                </a:gridCol>
              </a:tblGrid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03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04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05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06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07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08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60019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주제선정 및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주제 탐색하여 주제 선정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선정된 주제를 기준으로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917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시스템 설계분석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시스템 흐름을 분석하여 시스템 설계도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UML </a:t>
                      </a:r>
                      <a:r>
                        <a:rPr lang="ko-KR" altLang="en-US" sz="1400" dirty="0"/>
                        <a:t>툴을 이용하여 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122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코딩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코딩프로그램 테스트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81921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보고서 작성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발표자료 준비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프로그램 중간보고서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 err="1"/>
                        <a:t>PPt</a:t>
                      </a:r>
                      <a:r>
                        <a:rPr lang="ko-KR" altLang="en-US" sz="1400" dirty="0"/>
                        <a:t>를 비롯한 발표자료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3953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및 최종보고서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 발표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최종적으로 종합된 결과물을 바탕으로 최종보고서 작성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1176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BD88ED-C55C-42B8-84C6-4A667F3BE0C3}"/>
              </a:ext>
            </a:extLst>
          </p:cNvPr>
          <p:cNvSpPr/>
          <p:nvPr/>
        </p:nvSpPr>
        <p:spPr>
          <a:xfrm>
            <a:off x="5168628" y="2122998"/>
            <a:ext cx="391536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B4EF4-A28B-473F-A44D-C6F990741097}"/>
              </a:ext>
            </a:extLst>
          </p:cNvPr>
          <p:cNvSpPr/>
          <p:nvPr/>
        </p:nvSpPr>
        <p:spPr>
          <a:xfrm>
            <a:off x="5364396" y="2993268"/>
            <a:ext cx="668874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AA7E95-05E9-4C13-9DBD-4A24D5C804F8}"/>
              </a:ext>
            </a:extLst>
          </p:cNvPr>
          <p:cNvSpPr/>
          <p:nvPr/>
        </p:nvSpPr>
        <p:spPr>
          <a:xfrm>
            <a:off x="6033269" y="3857711"/>
            <a:ext cx="222686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E1902-6722-4801-953A-47DA231EDEAD}"/>
              </a:ext>
            </a:extLst>
          </p:cNvPr>
          <p:cNvSpPr/>
          <p:nvPr/>
        </p:nvSpPr>
        <p:spPr>
          <a:xfrm>
            <a:off x="7868595" y="4698759"/>
            <a:ext cx="78307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833D8B-2E9F-4528-A013-C91BEE340831}"/>
              </a:ext>
            </a:extLst>
          </p:cNvPr>
          <p:cNvSpPr/>
          <p:nvPr/>
        </p:nvSpPr>
        <p:spPr>
          <a:xfrm>
            <a:off x="8556699" y="5703748"/>
            <a:ext cx="587301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3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5260-7DF7-441F-A6B8-D882F48B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GitHub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71B41-6CA6-479C-A774-F8973C1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665007"/>
          </a:xfrm>
        </p:spPr>
        <p:txBody>
          <a:bodyPr/>
          <a:lstStyle/>
          <a:p>
            <a:r>
              <a:rPr lang="en-US" altLang="ko-KR" dirty="0"/>
              <a:t>https://github.com/tngjnee123/C-/upload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" y="2202873"/>
            <a:ext cx="8391113" cy="29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8927-32D1-4305-802C-A032D0C6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필요기술</a:t>
            </a:r>
            <a:r>
              <a:rPr lang="ko-KR" altLang="en-US" dirty="0" smtClean="0"/>
              <a:t> </a:t>
            </a:r>
            <a:r>
              <a:rPr lang="ko-KR" altLang="en-US" dirty="0"/>
              <a:t>및 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723F-BD90-4570-879A-62C8F193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[1] “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사물인터넷 기본계획”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미래창조과학부 관계부처합동 회의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2014.5.8.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[2]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문정현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우윤식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이상욱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유기한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최영선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김순곤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“IoT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가로등시스템 실증에 관한 연구”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한국조명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·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전기설비학회 학술대회논문집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pp.66-66, 2018.5.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[3]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전진구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김병수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"ZigBee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센서를 활용한 건설장비의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CO₂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배출량 측정방법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"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대한 토목학회논문집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D 32(2D), pp. 167-174, 2012, 3.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[4]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이원규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활용한 교차로 교통소통 방안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," BDI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정책 포커스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314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호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 1-12, 2016, 11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ko-KR" altLang="en-US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28009"/>
              </p:ext>
            </p:extLst>
          </p:nvPr>
        </p:nvGraphicFramePr>
        <p:xfrm>
          <a:off x="457200" y="3589931"/>
          <a:ext cx="8229600" cy="2134465"/>
        </p:xfrm>
        <a:graphic>
          <a:graphicData uri="http://schemas.openxmlformats.org/drawingml/2006/table">
            <a:tbl>
              <a:tblPr/>
              <a:tblGrid>
                <a:gridCol w="2465624">
                  <a:extLst>
                    <a:ext uri="{9D8B030D-6E8A-4147-A177-3AD203B41FA5}">
                      <a16:colId xmlns:a16="http://schemas.microsoft.com/office/drawing/2014/main" val="2224628871"/>
                    </a:ext>
                  </a:extLst>
                </a:gridCol>
                <a:gridCol w="744650">
                  <a:extLst>
                    <a:ext uri="{9D8B030D-6E8A-4147-A177-3AD203B41FA5}">
                      <a16:colId xmlns:a16="http://schemas.microsoft.com/office/drawing/2014/main" val="1846584757"/>
                    </a:ext>
                  </a:extLst>
                </a:gridCol>
                <a:gridCol w="5019326">
                  <a:extLst>
                    <a:ext uri="{9D8B030D-6E8A-4147-A177-3AD203B41FA5}">
                      <a16:colId xmlns:a16="http://schemas.microsoft.com/office/drawing/2014/main" val="391323208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명칭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이용한 가로등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8267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스마트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2"/>
                        </a:rPr>
                        <a:t>http://kujung.tistory.com/18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4261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미니어쳐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3"/>
                        </a:rPr>
                        <a:t>http://blog.naver.com/namgoocha/220659177506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74291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가로등 빛센서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4"/>
                        </a:rPr>
                        <a:t>http://blog.naver.com/entrylabs/220595649979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9032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5"/>
                        </a:rPr>
                        <a:t>http://blog.naver.com/daum4066546/220385388784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2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9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10BA-D975-4CC2-ABB8-2FF16F3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D2FB-F54C-44C7-A266-58CCD8C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59943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종합설계 개요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연국 및 사례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개발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개발 방법 및 기대효과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업무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종합설계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수행일정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Git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Hub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필요기술 및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참고문헌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8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C987-8F34-4A8B-8FC3-54C41E4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종합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99FAA-684B-45F0-95D3-3555DD72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10" y="1027259"/>
            <a:ext cx="8384796" cy="513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배경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설계기획에서는 기존의 신호등 시스템의 한계인 주위 상황을 파악하지 못하는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한계를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개선하고자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신호등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시스템을 설계하였다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목표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시스템은 이산화탄소 측정 센서와 미세먼지 측정 센서를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활용하고 환경정보를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시각화 시켜 전광판에 출력함으로써 운전자가 보다 쉽게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환경정보를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접할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트래픽 과다 현상 발생 시 신호등이 켜지고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꺼지는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주기에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대해서 분석하고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주위에 차량이 없으면 동시에 신호를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제어하여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보행자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위주의 신호로 바꾸어 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또한 속도를 위반하는 차량에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대해서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차량의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번호판을 통해 차주의 정보에 대해서 확인한다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주위가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어두워지면 밝기를 최대한으로 하여 운전자들이 보다 안전하게   주행을 할 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주변이 밝으면 전력 소모를 최소화하기 위해서 밝기를 최소로 하는 시스템을 제안하였다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효과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이 시스템으로 인해서 불 필요한 기다림으로 시간을 낭비하는 상황을 완화시키고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운전자가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신경 써야 될 여러가지 경우를 파악하기 쉽게 해주며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쓸데 없는 전력을 낭비하지 않을 수 있는 기대효과가 있다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3A0-19AD-4577-AA3E-EA242A6A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20F69-A039-4419-BB4E-4CF7F017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371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스마트 가로등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도로조명과 부가기능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(CCTV,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소음진동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대기오염 측정 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을 가짐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가로등주나 가로등기구에 추가 장비를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설치하여 확장된 서비스를 제공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절감형으로 신재생에너지 결합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디밍을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통한 에너지 절감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고장여부 판단 등 자가진단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절감효과 및 유지관리 편의성 도모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_x358352032" descr="EMB000030a458cf">
            <a:extLst>
              <a:ext uri="{FF2B5EF4-FFF2-40B4-BE49-F238E27FC236}">
                <a16:creationId xmlns:a16="http://schemas.microsoft.com/office/drawing/2014/main" id="{B628B947-4548-4056-895D-243607F5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25" y="1663700"/>
            <a:ext cx="3830637" cy="397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43D52-BA48-4AB3-91F8-7DD9B843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3DE2-A0A8-4DD3-B1DB-65BE0369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이산화탄소 측정기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고정식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이동식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고정식은 고정식 배출가스 측정장비를 이용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시험실 내 시험 차량의 배출가스를 측정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시험 차량이 차대동력계 상의 시험용 주행패턴 주행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배출하는 배출가스를 희석용 공기로 희석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시료 채취 장비를 통해 채취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분석 장비로 분석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None/>
            </a:pP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이동식 배출가스 측정 장비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농도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분석부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부피 유량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측정부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전원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공급부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및 중앙 제어부</a:t>
            </a:r>
            <a:endParaRPr lang="ko-KR" altLang="en-US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CAA8-1F20-42D1-8AE7-6F67415E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DF1BE-C6E0-4CB1-A4EE-DB375E25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24400" cy="4599432"/>
          </a:xfrm>
        </p:spPr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스마트 신호등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센서를 통해서 주변 상황을 읽어서 실시간으로 신호를 제어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가장 효율적인 알고리즘을 찾아서 그 상황에 맞는 신호 송출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2CE234-1890-4148-8B2B-1F41585A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527048"/>
            <a:ext cx="358027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7938-543A-4A7A-9135-39D2030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관련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C6397-2D04-4C5C-A691-F61EFDC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아두이노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및 이산화탄소 측정 센서를 활용한 신호등 동시 제어 시스템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신호 제어 및 속도위반 감시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환경 측정을 동시에 가능하게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기존의 속도위반만 감지하는 카메라보다 기능이 다양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운전자의 입장에서 속도를 위반 했을 경우 전광판에서 확인 가능하여 효율적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27048"/>
            <a:ext cx="1340285" cy="4008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차별성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8AC6-865C-46CE-91DF-CE282EEC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8A1B847D-7C4E-4752-AA28-E7A3294D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8" y="1129506"/>
            <a:ext cx="7238630" cy="4598988"/>
          </a:xfrm>
        </p:spPr>
      </p:pic>
    </p:spTree>
    <p:extLst>
      <p:ext uri="{BB962C8B-B14F-4D97-AF65-F5344CB8AC3E}">
        <p14:creationId xmlns:p14="http://schemas.microsoft.com/office/powerpoint/2010/main" val="263293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A9037-AB66-477D-AD33-83FC0421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수행 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C8CD44-29D8-43B9-B86D-725C5E71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1129506"/>
            <a:ext cx="8109097" cy="4598988"/>
          </a:xfrm>
        </p:spPr>
      </p:pic>
    </p:spTree>
    <p:extLst>
      <p:ext uri="{BB962C8B-B14F-4D97-AF65-F5344CB8AC3E}">
        <p14:creationId xmlns:p14="http://schemas.microsoft.com/office/powerpoint/2010/main" val="10108498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257</TotalTime>
  <Words>921</Words>
  <Application>Microsoft Office PowerPoint</Application>
  <PresentationFormat>화면 슬라이드 쇼(4:3)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HY그래픽M</vt:lpstr>
      <vt:lpstr>돋움</vt:lpstr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환경측정 센서를 활용한 아두이노 기반의 교통 정보화 시스템 </vt:lpstr>
      <vt:lpstr>index</vt:lpstr>
      <vt:lpstr>1. 종합 설계 개요</vt:lpstr>
      <vt:lpstr>2. 관련 연구 및 사례</vt:lpstr>
      <vt:lpstr>2. 관련 연구 및 사례</vt:lpstr>
      <vt:lpstr>2. 관련 연구 및 사례</vt:lpstr>
      <vt:lpstr>2. 관련 연구 및 사례</vt:lpstr>
      <vt:lpstr>3. 시스템 수행 시나리오</vt:lpstr>
      <vt:lpstr>3. 시스템 수행 시나리오</vt:lpstr>
      <vt:lpstr>4. 시스템 구성도</vt:lpstr>
      <vt:lpstr>5. 개발 환경</vt:lpstr>
      <vt:lpstr>6. 개발 방법 및 기대효과</vt:lpstr>
      <vt:lpstr>6. 개발방법 및 기대효과</vt:lpstr>
      <vt:lpstr>7. 업무 분담</vt:lpstr>
      <vt:lpstr>8. 종합설계 수행일정</vt:lpstr>
      <vt:lpstr>9. GitHub</vt:lpstr>
      <vt:lpstr>10. 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환경측정 센서를 활용한 아두이노 기반의 교통 정보화 시스템 </dc:title>
  <dc:creator>sbg</dc:creator>
  <cp:lastModifiedBy>태훈</cp:lastModifiedBy>
  <cp:revision>31</cp:revision>
  <dcterms:created xsi:type="dcterms:W3CDTF">2018-12-19T05:27:33Z</dcterms:created>
  <dcterms:modified xsi:type="dcterms:W3CDTF">2018-12-19T09:53:16Z</dcterms:modified>
</cp:coreProperties>
</file>