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5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2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D808-38C1-4E0E-957D-242DA15425D1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8BF1-0B44-424F-B157-A5D326FD7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8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MVC vs </a:t>
            </a:r>
            <a:r>
              <a:rPr lang="en-US" dirty="0" err="1" smtClean="0"/>
              <a:t>AngularJS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Smackdown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6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MVC vs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en-US" sz="2400" dirty="0" err="1" smtClean="0"/>
              <a:t>Smackdown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If you have a simple app with no need to use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, MS MVC is your friend.</a:t>
            </a:r>
          </a:p>
          <a:p>
            <a:endParaRPr lang="en-US" sz="4000" dirty="0"/>
          </a:p>
          <a:p>
            <a:r>
              <a:rPr lang="en-US" sz="4000" dirty="0" smtClean="0"/>
              <a:t>Otherwise, embrace the architecture and use a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framework to build your UI!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144" y="1413301"/>
            <a:ext cx="4304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Final Thoughts…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072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MVC vs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en-US" sz="2400" dirty="0" err="1" smtClean="0"/>
              <a:t>Smackdown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Compare an application written in Microsoft’s MVC tools with a Single Page Application (SPA) written with </a:t>
            </a:r>
            <a:r>
              <a:rPr lang="en-US" sz="4000" dirty="0" err="1" smtClean="0"/>
              <a:t>WebAPI</a:t>
            </a:r>
            <a:r>
              <a:rPr lang="en-US" sz="4000" dirty="0" smtClean="0"/>
              <a:t> and </a:t>
            </a:r>
            <a:r>
              <a:rPr lang="en-US" sz="4000" dirty="0" err="1" smtClean="0"/>
              <a:t>AngularJS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07144" y="1413301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What?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197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MVC vs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en-US" sz="2400" dirty="0" err="1" smtClean="0"/>
              <a:t>Smackdown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39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Microsoft’s MVC and </a:t>
            </a:r>
            <a:r>
              <a:rPr lang="en-US" sz="4000" dirty="0" err="1" smtClean="0"/>
              <a:t>AngularJS</a:t>
            </a:r>
            <a:r>
              <a:rPr lang="en-US" sz="4000" dirty="0" smtClean="0"/>
              <a:t> both implement the Model, View Controller pattern.</a:t>
            </a:r>
          </a:p>
          <a:p>
            <a:endParaRPr lang="en-US" sz="4000" dirty="0"/>
          </a:p>
          <a:p>
            <a:r>
              <a:rPr lang="en-US" sz="4000" dirty="0" smtClean="0"/>
              <a:t>One does it server side, the other does it client side.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144" y="1413301"/>
            <a:ext cx="1598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Why?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1697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MVC vs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en-US" sz="2400" dirty="0" err="1" smtClean="0"/>
              <a:t>Smackdown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39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So, I wrote a simple address book using both tools. </a:t>
            </a:r>
          </a:p>
          <a:p>
            <a:endParaRPr lang="en-US" sz="4000" dirty="0"/>
          </a:p>
          <a:p>
            <a:r>
              <a:rPr lang="en-US" sz="4000" dirty="0" smtClean="0"/>
              <a:t>I gave myself a time box of 1 hour for each application.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07144" y="1413301"/>
            <a:ext cx="1606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How?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0670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MVC vs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en-US" sz="2400" dirty="0" err="1" smtClean="0"/>
              <a:t>Smackdown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0400" y="2133600"/>
            <a:ext cx="18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Demo!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869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MVC vs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en-US" sz="2400" dirty="0" err="1" smtClean="0"/>
              <a:t>Smackdown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39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MS MVC – more server processing, less dynamic interactions.</a:t>
            </a:r>
          </a:p>
          <a:p>
            <a:endParaRPr lang="en-US" sz="4000" dirty="0"/>
          </a:p>
          <a:p>
            <a:r>
              <a:rPr lang="en-US" sz="4000" dirty="0" smtClean="0"/>
              <a:t>Angular – more dynamic interactions, duplication of some objects.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07144" y="1413301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Comparison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004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MVC vs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en-US" sz="2400" dirty="0" err="1" smtClean="0"/>
              <a:t>Smackdown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7144" y="997802"/>
            <a:ext cx="8168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Comparison – MS MVC Network</a:t>
            </a:r>
            <a:endParaRPr lang="en-US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44" y="2590800"/>
            <a:ext cx="8229600" cy="384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3468" y="1828799"/>
            <a:ext cx="772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46 Request – 14.7KB – 687ms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697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MVC vs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en-US" sz="2400" dirty="0" err="1" smtClean="0"/>
              <a:t>Smackdown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7144" y="1413301"/>
            <a:ext cx="8003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Comparison – Angular Network</a:t>
            </a:r>
            <a:endParaRPr lang="en-US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10" y="2971800"/>
            <a:ext cx="841113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2244298"/>
            <a:ext cx="772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Request – 2.1KB – 95ms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2763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1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MVC vs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</a:t>
            </a:r>
            <a:r>
              <a:rPr lang="en-US" sz="2400" dirty="0" err="1" smtClean="0"/>
              <a:t>Smackdown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07144" y="1413301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/>
              <a:t>Comparison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244298"/>
            <a:ext cx="7725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Angular had…</a:t>
            </a:r>
          </a:p>
          <a:p>
            <a:endParaRPr lang="en-US" sz="3200" dirty="0"/>
          </a:p>
          <a:p>
            <a:r>
              <a:rPr lang="en-US" sz="3200" dirty="0" smtClean="0"/>
              <a:t>	175% fewer requests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150% less size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151% less bytes on the network!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3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MVC vs AngularJS Smackdown!</vt:lpstr>
      <vt:lpstr>MVC vs AngularJS Smackdown!</vt:lpstr>
      <vt:lpstr>MVC vs AngularJS Smackdown!</vt:lpstr>
      <vt:lpstr>MVC vs AngularJS Smackdown!</vt:lpstr>
      <vt:lpstr>MVC vs AngularJS Smackdown!</vt:lpstr>
      <vt:lpstr>MVC vs AngularJS Smackdown!</vt:lpstr>
      <vt:lpstr>MVC vs AngularJS Smackdown!</vt:lpstr>
      <vt:lpstr>MVC vs AngularJS Smackdown!</vt:lpstr>
      <vt:lpstr>MVC vs AngularJS Smackdown!</vt:lpstr>
      <vt:lpstr>MVC vs AngularJS Smackdown!</vt:lpstr>
    </vt:vector>
  </TitlesOfParts>
  <Company>TDOT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vs AngularJS Smackdown!</dc:title>
  <dc:creator>Windows User</dc:creator>
  <cp:lastModifiedBy>Windows User</cp:lastModifiedBy>
  <cp:revision>6</cp:revision>
  <dcterms:created xsi:type="dcterms:W3CDTF">2014-09-16T00:33:00Z</dcterms:created>
  <dcterms:modified xsi:type="dcterms:W3CDTF">2014-09-16T02:00:51Z</dcterms:modified>
</cp:coreProperties>
</file>