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800" r:id="rId2"/>
    <p:sldId id="2733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나눔고딕" panose="020D0604000000000000" pitchFamily="50" charset="-127"/>
      <p:regular r:id="rId10"/>
      <p:bold r:id="rId11"/>
    </p:embeddedFont>
    <p:embeddedFont>
      <p:font typeface="나눔고딕 ExtraBold" panose="020D0904000000000000" pitchFamily="50" charset="-127"/>
      <p:bold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6568DB4-49DD-4129-8963-6147910CDF04}">
          <p14:sldIdLst>
            <p14:sldId id="2800"/>
          </p14:sldIdLst>
        </p14:section>
        <p14:section name="기획파트" id="{6B5FB833-039A-49E6-8B06-D4CA666B8258}">
          <p14:sldIdLst>
            <p14:sldId id="2733"/>
          </p14:sldIdLst>
        </p14:section>
        <p14:section name="설계파트" id="{C9E8D0DE-80EF-4C81-8BB3-2849BF5DE33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0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F058-DC95-4EE5-BC9D-950614B4D0B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23F3-923D-46C5-93B8-0159307D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2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F058-DC95-4EE5-BC9D-950614B4D0B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23F3-923D-46C5-93B8-0159307D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7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F058-DC95-4EE5-BC9D-950614B4D0B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23F3-923D-46C5-93B8-0159307D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808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다리꼴 23"/>
          <p:cNvSpPr/>
          <p:nvPr userDrawn="1"/>
        </p:nvSpPr>
        <p:spPr>
          <a:xfrm rot="10800000">
            <a:off x="-3806" y="494298"/>
            <a:ext cx="9147805" cy="399404"/>
          </a:xfrm>
          <a:prstGeom prst="trapezoid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 userDrawn="1"/>
        </p:nvSpPr>
        <p:spPr>
          <a:xfrm rot="10800000">
            <a:off x="0" y="0"/>
            <a:ext cx="7956376" cy="812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 userDrawn="1"/>
        </p:nvSpPr>
        <p:spPr>
          <a:xfrm>
            <a:off x="1" y="1"/>
            <a:ext cx="2604890" cy="7179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8"/>
          <p:cNvSpPr/>
          <p:nvPr userDrawn="1"/>
        </p:nvSpPr>
        <p:spPr>
          <a:xfrm flipH="1">
            <a:off x="6948264" y="0"/>
            <a:ext cx="2195728" cy="253927"/>
          </a:xfrm>
          <a:custGeom>
            <a:avLst/>
            <a:gdLst/>
            <a:ahLst/>
            <a:cxnLst/>
            <a:rect l="l" t="t" r="r" b="b"/>
            <a:pathLst>
              <a:path w="2195728" h="253927">
                <a:moveTo>
                  <a:pt x="2195728" y="0"/>
                </a:moveTo>
                <a:lnTo>
                  <a:pt x="0" y="0"/>
                </a:lnTo>
                <a:lnTo>
                  <a:pt x="0" y="253927"/>
                </a:lnTo>
                <a:lnTo>
                  <a:pt x="2033966" y="25392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8" name="평행 사변형 2"/>
          <p:cNvSpPr/>
          <p:nvPr userDrawn="1"/>
        </p:nvSpPr>
        <p:spPr>
          <a:xfrm flipH="1">
            <a:off x="6996476" y="0"/>
            <a:ext cx="2147516" cy="893704"/>
          </a:xfrm>
          <a:custGeom>
            <a:avLst/>
            <a:gdLst/>
            <a:ahLst/>
            <a:cxnLst/>
            <a:rect l="l" t="t" r="r" b="b"/>
            <a:pathLst>
              <a:path w="2147516" h="893704">
                <a:moveTo>
                  <a:pt x="2147516" y="0"/>
                </a:moveTo>
                <a:lnTo>
                  <a:pt x="0" y="0"/>
                </a:lnTo>
                <a:lnTo>
                  <a:pt x="0" y="893704"/>
                </a:lnTo>
                <a:lnTo>
                  <a:pt x="1578189" y="893704"/>
                </a:lnTo>
                <a:close/>
              </a:path>
            </a:pathLst>
          </a:custGeom>
          <a:solidFill>
            <a:srgbClr val="203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8"/>
          <p:cNvSpPr/>
          <p:nvPr userDrawn="1"/>
        </p:nvSpPr>
        <p:spPr>
          <a:xfrm flipH="1">
            <a:off x="6995200" y="0"/>
            <a:ext cx="2148792" cy="253927"/>
          </a:xfrm>
          <a:custGeom>
            <a:avLst/>
            <a:gdLst/>
            <a:ahLst/>
            <a:cxnLst/>
            <a:rect l="l" t="t" r="r" b="b"/>
            <a:pathLst>
              <a:path w="2148792" h="253927">
                <a:moveTo>
                  <a:pt x="2148792" y="0"/>
                </a:moveTo>
                <a:lnTo>
                  <a:pt x="0" y="0"/>
                </a:lnTo>
                <a:lnTo>
                  <a:pt x="0" y="253927"/>
                </a:lnTo>
                <a:lnTo>
                  <a:pt x="1987030" y="253927"/>
                </a:lnTo>
                <a:close/>
              </a:path>
            </a:pathLst>
          </a:custGeom>
          <a:solidFill>
            <a:srgbClr val="203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 userDrawn="1"/>
        </p:nvSpPr>
        <p:spPr>
          <a:xfrm rot="16200000" flipH="1">
            <a:off x="4421703" y="2135712"/>
            <a:ext cx="301926" cy="9142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spc="30" dirty="0">
              <a:gradFill flip="none" rotWithShape="1">
                <a:gsLst>
                  <a:gs pos="15000">
                    <a:schemeClr val="bg1">
                      <a:lumMod val="100000"/>
                    </a:schemeClr>
                  </a:gs>
                  <a:gs pos="0">
                    <a:schemeClr val="bg1">
                      <a:alpha val="28000"/>
                    </a:schemeClr>
                  </a:gs>
                </a:gsLst>
                <a:lin ang="5400000" scaled="1"/>
                <a:tileRect/>
              </a:gradFill>
              <a:latin typeface="한컴 고딕" panose="02000500000000000000" pitchFamily="2" charset="-127"/>
              <a:ea typeface="한컴 고딕" panose="02000500000000000000" pitchFamily="2" charset="-127"/>
              <a:cs typeface="Arial" pitchFamily="34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16B823E-7ED2-2D42-8ED6-FCA40D39DF9E}"/>
              </a:ext>
            </a:extLst>
          </p:cNvPr>
          <p:cNvSpPr txBox="1">
            <a:spLocks/>
          </p:cNvSpPr>
          <p:nvPr userDrawn="1"/>
        </p:nvSpPr>
        <p:spPr>
          <a:xfrm>
            <a:off x="7015261" y="6659469"/>
            <a:ext cx="2034952" cy="95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B7EBBE8-1363-41B5-B342-36A40BB96AB2}" type="slidenum">
              <a:rPr lang="en-US" sz="1050" smtClean="0">
                <a:ln>
                  <a:solidFill>
                    <a:srgbClr val="28435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r>
              <a:rPr lang="en-US" sz="1050" dirty="0">
                <a:ln>
                  <a:solidFill>
                    <a:srgbClr val="28435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97979" y="6638945"/>
            <a:ext cx="1970186" cy="153685"/>
            <a:chOff x="97979" y="6638945"/>
            <a:chExt cx="1970186" cy="153685"/>
          </a:xfrm>
        </p:grpSpPr>
        <p:pic>
          <p:nvPicPr>
            <p:cNvPr id="38" name="Picture 3" descr="H:\Laptop\08. 2019 NIPA 블록체인\00. 참고자료\CI\홈페이지CI\nipa_ci.png">
              <a:extLst>
                <a:ext uri="{FF2B5EF4-FFF2-40B4-BE49-F238E27FC236}">
                  <a16:creationId xmlns:a16="http://schemas.microsoft.com/office/drawing/2014/main" id="{47D840A3-EB11-4C8B-B9F7-B6AD5189A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9" y="6638945"/>
              <a:ext cx="1100718" cy="153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" descr="Z:\공통\02.각종양식\로고\로고 모음\ksalogo_ai-[변환됨]_03.png">
              <a:extLst>
                <a:ext uri="{FF2B5EF4-FFF2-40B4-BE49-F238E27FC236}">
                  <a16:creationId xmlns:a16="http://schemas.microsoft.com/office/drawing/2014/main" id="{6FFBE9F8-0F5C-4B13-B670-3744A1C52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644" y="6649408"/>
              <a:ext cx="748521" cy="13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2" descr="C:\Users\ptins\OneDrive\바탕 화면\esfgwfwsf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5185"/>
            <a:ext cx="9144000" cy="147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C02DA4C0-F991-448E-A8C2-97D19DC0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38" y="120767"/>
            <a:ext cx="7747402" cy="7141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3600" b="1" kern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D56FAE8C-36BC-4CAC-A6D8-31724C04A8C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51520" y="1223892"/>
            <a:ext cx="8424863" cy="5256212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1" hangingPunct="1">
              <a:lnSpc>
                <a:spcPct val="105000"/>
              </a:lnSpc>
              <a:buFontTx/>
              <a:buBlip>
                <a:blip r:embed="rId5"/>
              </a:buBlip>
              <a:defRPr lang="ko-KR" altLang="en-US" sz="24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395F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defRPr>
            </a:lvl1pPr>
            <a:lvl2pPr marL="360000" indent="-162000" algn="l" defTabSz="914400" rtl="0" eaLnBrk="0" latinLnBrk="1" hangingPunct="0">
              <a:spcAft>
                <a:spcPts val="600"/>
              </a:spcAft>
              <a:buFont typeface="Arial" pitchFamily="34" charset="0"/>
              <a:buChar char="•"/>
              <a:defRPr lang="ko-KR" altLang="en-US" sz="2000" kern="1200" spc="-4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48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defRPr>
            </a:lvl2pPr>
            <a:lvl3pPr marL="804863" indent="-177800">
              <a:defRPr sz="2000">
                <a:latin typeface="한컴 고딕" panose="02000500000000000000" pitchFamily="2" charset="-127"/>
                <a:ea typeface="한컴 고딕" panose="02000500000000000000" pitchFamily="2" charset="-127"/>
              </a:defRPr>
            </a:lvl3pPr>
            <a:lvl4pPr marL="982663" indent="-228600">
              <a:defRPr sz="2000">
                <a:latin typeface="한컴 고딕" panose="02000500000000000000" pitchFamily="2" charset="-127"/>
                <a:ea typeface="한컴 고딕" panose="02000500000000000000" pitchFamily="2" charset="-127"/>
              </a:defRPr>
            </a:lvl4pPr>
            <a:lvl5pPr marL="1168400" indent="-228600">
              <a:defRPr sz="2000">
                <a:latin typeface="한컴 고딕" panose="02000500000000000000" pitchFamily="2" charset="-127"/>
                <a:ea typeface="한컴 고딕" panose="020005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6215A63-76DC-41B1-9E1F-3A99BC2A632B}"/>
              </a:ext>
            </a:extLst>
          </p:cNvPr>
          <p:cNvSpPr/>
          <p:nvPr/>
        </p:nvSpPr>
        <p:spPr>
          <a:xfrm>
            <a:off x="8262166" y="188640"/>
            <a:ext cx="120738" cy="1207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03854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itchFamily="34" charset="0"/>
              </a:rPr>
              <a:t>1</a:t>
            </a:r>
            <a:endParaRPr lang="ko-KR" altLang="en-US" sz="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03854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Arial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A4246A-A941-4F83-83D6-477033B7ADC4}"/>
              </a:ext>
            </a:extLst>
          </p:cNvPr>
          <p:cNvSpPr/>
          <p:nvPr userDrawn="1"/>
        </p:nvSpPr>
        <p:spPr>
          <a:xfrm>
            <a:off x="7543056" y="379586"/>
            <a:ext cx="1447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400" b="1" kern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itchFamily="34" charset="0"/>
              </a:rPr>
              <a:t>기획서 목차 작성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53BFD0C-C993-4017-81B6-EDF5A33FB102}"/>
              </a:ext>
            </a:extLst>
          </p:cNvPr>
          <p:cNvSpPr/>
          <p:nvPr userDrawn="1"/>
        </p:nvSpPr>
        <p:spPr>
          <a:xfrm>
            <a:off x="8433867" y="188640"/>
            <a:ext cx="120738" cy="120738"/>
          </a:xfrm>
          <a:prstGeom prst="ellipse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34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rial" pitchFamily="34" charset="0"/>
              </a:rPr>
              <a:t>2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34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84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F058-DC95-4EE5-BC9D-950614B4D0B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23F3-923D-46C5-93B8-0159307D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19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F058-DC95-4EE5-BC9D-950614B4D0B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23F3-923D-46C5-93B8-0159307D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2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F058-DC95-4EE5-BC9D-950614B4D0B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23F3-923D-46C5-93B8-0159307D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7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F058-DC95-4EE5-BC9D-950614B4D0B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23F3-923D-46C5-93B8-0159307D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5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F058-DC95-4EE5-BC9D-950614B4D0B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23F3-923D-46C5-93B8-0159307D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56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F058-DC95-4EE5-BC9D-950614B4D0B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23F3-923D-46C5-93B8-0159307D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81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F058-DC95-4EE5-BC9D-950614B4D0B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23F3-923D-46C5-93B8-0159307D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51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F058-DC95-4EE5-BC9D-950614B4D0B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23F3-923D-46C5-93B8-0159307D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1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7F058-DC95-4EE5-BC9D-950614B4D0B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523F3-923D-46C5-93B8-0159307D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38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A2F0A-9005-44D5-8CDC-8EF0ED09B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957" y="3071930"/>
            <a:ext cx="4222086" cy="714141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미니프로젝트 계획</a:t>
            </a:r>
          </a:p>
        </p:txBody>
      </p:sp>
    </p:spTree>
    <p:extLst>
      <p:ext uri="{BB962C8B-B14F-4D97-AF65-F5344CB8AC3E}">
        <p14:creationId xmlns:p14="http://schemas.microsoft.com/office/powerpoint/2010/main" val="150864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D8E08-02E1-4FC1-BE80-EC62A31A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 선택하기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56398-19BF-4FB1-88D3-8BFC9FC84F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관심 있는 블록체인 서비스 주제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가지를 리스트업 해보세요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 이력 관리</a:t>
            </a:r>
            <a:r>
              <a:rPr lang="en-US" altLang="ko-KR" sz="2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 </a:t>
            </a:r>
            <a:r>
              <a:rPr lang="en-US" altLang="ko-KR" sz="2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2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이직</a:t>
            </a:r>
            <a:r>
              <a:rPr lang="en-US" altLang="ko-KR" sz="2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구독 공유 중개 플랫폼</a:t>
            </a:r>
            <a:r>
              <a:rPr lang="en-US" altLang="ko-KR" sz="2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(OTT </a:t>
            </a:r>
            <a:r>
              <a:rPr lang="ko-KR" altLang="en-US" sz="2000" b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쉐어</a:t>
            </a:r>
            <a:r>
              <a:rPr lang="en-US" altLang="ko-KR" sz="2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휴대폰 중고 거래 이력 관리</a:t>
            </a:r>
            <a:endParaRPr lang="en-US" altLang="ko-KR" sz="2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 서비스 주제 중 기획해보고 싶은 영역 하나를 선택하세요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 이력 관리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회사 이직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7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2989</TotalTime>
  <Words>53</Words>
  <Application>Microsoft Office PowerPoint</Application>
  <PresentationFormat>화면 슬라이드 쇼(4:3)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Calibri Light</vt:lpstr>
      <vt:lpstr>Calibri</vt:lpstr>
      <vt:lpstr>나눔고딕</vt:lpstr>
      <vt:lpstr>Arial</vt:lpstr>
      <vt:lpstr>나눔고딕 ExtraBold</vt:lpstr>
      <vt:lpstr>한컴 고딕</vt:lpstr>
      <vt:lpstr>Office 테마</vt:lpstr>
      <vt:lpstr>미니프로젝트 계획</vt:lpstr>
      <vt:lpstr>주제 선택하기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미니프로젝트 계획</dc:title>
  <dc:creator>최광훈</dc:creator>
  <cp:lastModifiedBy>최 상경</cp:lastModifiedBy>
  <cp:revision>42</cp:revision>
  <dcterms:created xsi:type="dcterms:W3CDTF">2021-11-23T00:41:01Z</dcterms:created>
  <dcterms:modified xsi:type="dcterms:W3CDTF">2022-11-29T10:12:04Z</dcterms:modified>
</cp:coreProperties>
</file>