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57f4e9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57f4e9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7f4e92b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7f4e92b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are rhetorical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7f4ffa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7f4ffa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3d3b8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3d3b8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7f4e92b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7f4e92b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Kegan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9fb06bc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9fb06bc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7f4e92b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7f4e92b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Yojith got this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2"/>
                </a:solidFill>
              </a:rPr>
              <a:t>Candy Calculator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7"/>
            <a:ext cx="42426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By: Pranav Dadu, Yojith Mandapati, Thien Nguyen, Kegan Edwards, Ninh Nguyen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Introduction: </a:t>
            </a:r>
            <a:r>
              <a:rPr lang="en" sz="2400"/>
              <a:t>What candy should you try next?</a:t>
            </a:r>
            <a:endParaRPr sz="41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269 thousand votes were collected from 8,371 different IP addresses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chocolate: Does it contain chocolate?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fruity: Is it fruit flavored?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caramel: Is there caramel in the candy?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peanutalmondy: Does it contain peanuts, peanut butter or almonds?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nougat: Does it contain nougat?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crispedricewafer: Does it contain crisped rice, wafers, or a cookie component?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hard: Is it a hard candy?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bar: Is it a candy bar?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pluribus: Is it one of many candies in a bag or box?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sugarpercent: The percentile of sugar it falls under within the data set.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pricepercent: The unit price percentile compared to the rest of the set.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(2) discuss your methods (including any pre-processing and modeling),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*correlations? What do they mean do they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75" y="1152475"/>
            <a:ext cx="3968025" cy="3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PCA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 the clusters mean?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25" y="1562997"/>
            <a:ext cx="3459300" cy="27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856" y="1208887"/>
            <a:ext cx="27990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 these mean?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350" y="1459013"/>
            <a:ext cx="4408775" cy="28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43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Participants: 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 : (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Subjective rating of how accurate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The candy was from 0 to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Evaluation: 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~22.8% (not great?)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25" y="880275"/>
            <a:ext cx="4589276" cy="30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Things We Learned (??!)</a:t>
            </a:r>
            <a:endParaRPr sz="292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Lots of candies are very </a:t>
            </a:r>
            <a:r>
              <a:rPr lang="en" sz="3200"/>
              <a:t>similar</a:t>
            </a:r>
            <a:r>
              <a:rPr lang="en" sz="3200"/>
              <a:t> on paper, but different in reality -&gt; </a:t>
            </a:r>
            <a:r>
              <a:rPr lang="en" sz="3200"/>
              <a:t>experiential</a:t>
            </a:r>
            <a:r>
              <a:rPr lang="en" sz="3200"/>
              <a:t> things are hard to </a:t>
            </a:r>
            <a:r>
              <a:rPr lang="en" sz="3200"/>
              <a:t>quantity</a:t>
            </a:r>
            <a:r>
              <a:rPr lang="en" sz="3200"/>
              <a:t>? How much of that experiential difference is a result of </a:t>
            </a:r>
            <a:r>
              <a:rPr lang="en" sz="3200"/>
              <a:t>expectations</a:t>
            </a:r>
            <a:r>
              <a:rPr lang="en" sz="3200"/>
              <a:t> from branding?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Impact on Society</a:t>
            </a:r>
            <a:endParaRPr sz="18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Negative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Sugar rush </a:t>
            </a:r>
            <a:r>
              <a:rPr lang="en" sz="1300"/>
              <a:t>for</a:t>
            </a:r>
            <a:r>
              <a:rPr lang="en" sz="1300"/>
              <a:t> Kids</a:t>
            </a:r>
            <a:endParaRPr sz="13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Positive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Recommend </a:t>
            </a:r>
            <a:r>
              <a:rPr lang="en" sz="1300"/>
              <a:t>similar</a:t>
            </a:r>
            <a:r>
              <a:rPr lang="en" sz="1300"/>
              <a:t> candy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Tourists and </a:t>
            </a:r>
            <a:r>
              <a:rPr lang="en" sz="1300"/>
              <a:t>cuisine</a:t>
            </a:r>
            <a:endParaRPr sz="1300"/>
          </a:p>
          <a:p>
            <a:pPr indent="-311150" lvl="0" marL="4572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Health Awareness</a:t>
            </a:r>
            <a:endParaRPr sz="1300"/>
          </a:p>
          <a:p>
            <a:pPr indent="-285750" lvl="0" marL="4572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Patent </a:t>
            </a:r>
            <a:r>
              <a:rPr lang="en" sz="900"/>
              <a:t>infringement</a:t>
            </a:r>
            <a:r>
              <a:rPr lang="en" sz="900"/>
              <a:t> (maybe)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